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7" r:id="rId5"/>
    <p:sldId id="263" r:id="rId6"/>
    <p:sldId id="276" r:id="rId7"/>
    <p:sldId id="259" r:id="rId8"/>
    <p:sldId id="264" r:id="rId9"/>
    <p:sldId id="266" r:id="rId10"/>
    <p:sldId id="260" r:id="rId11"/>
    <p:sldId id="267" r:id="rId12"/>
    <p:sldId id="268" r:id="rId13"/>
    <p:sldId id="261" r:id="rId14"/>
    <p:sldId id="281" r:id="rId15"/>
    <p:sldId id="293" r:id="rId16"/>
    <p:sldId id="262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B3CE"/>
    <a:srgbClr val="D78AB7"/>
    <a:srgbClr val="EFC7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1282" y="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9" t="3663" r="2810" b="366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7" t="3040" r="2606" b="3897"/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7" t="3040" r="2606" b="3897"/>
          <a:stretch>
            <a:fillRect/>
          </a:stretch>
        </p:blipFill>
        <p:spPr>
          <a:xfrm flipH="1">
            <a:off x="1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9" t="3663" r="2810" b="366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矩形: 圆角 8"/>
          <p:cNvSpPr/>
          <p:nvPr userDrawn="1"/>
        </p:nvSpPr>
        <p:spPr>
          <a:xfrm>
            <a:off x="256573" y="263324"/>
            <a:ext cx="11678855" cy="633135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123742" y="3066555"/>
            <a:ext cx="5944514" cy="1384995"/>
            <a:chOff x="1634351" y="3175616"/>
            <a:chExt cx="5944514" cy="1384995"/>
          </a:xfrm>
        </p:grpSpPr>
        <p:sp>
          <p:nvSpPr>
            <p:cNvPr id="5" name="文本框 4"/>
            <p:cNvSpPr txBox="1"/>
            <p:nvPr/>
          </p:nvSpPr>
          <p:spPr>
            <a:xfrm>
              <a:off x="4451671" y="3175616"/>
              <a:ext cx="309880" cy="9220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 algn="ctr">
                <a:defRPr sz="5400">
                  <a:solidFill>
                    <a:srgbClr val="C2942B"/>
                  </a:solidFill>
                  <a:latin typeface="汉仪中秀体简" panose="00020600040101010101" pitchFamily="18" charset="-122"/>
                  <a:ea typeface="汉仪中秀体简" panose="00020600040101010101" pitchFamily="18" charset="-122"/>
                </a:defRPr>
              </a:lvl1pPr>
            </a:lstStyle>
            <a:p>
              <a:endPara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1634351" y="4098946"/>
              <a:ext cx="59445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 err="1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Fusce</a:t>
              </a:r>
              <a:r>
                <a:rPr lang="en-US" altLang="zh-CN" sz="12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 posuere, magna sed pulvinar ultricies, purus lectus malesuada libero, sit amet commodo magna eros quis </a:t>
              </a:r>
              <a:r>
                <a:rPr lang="en-US" altLang="zh-CN" sz="1200" dirty="0" err="1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urna</a:t>
              </a:r>
              <a:r>
                <a:rPr lang="en-US" altLang="zh-CN" sz="12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.</a:t>
              </a:r>
              <a:endPara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499856" y="3277216"/>
              <a:ext cx="3945255" cy="7683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  </a:t>
              </a:r>
              <a:r>
                <a:rPr lang="zh-CN" altLang="en-US" sz="44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规划与征程</a:t>
              </a:r>
              <a:endParaRPr lang="zh-CN" altLang="en-US" sz="44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8" name="graduation-hat_20057"/>
          <p:cNvSpPr>
            <a:spLocks noChangeAspect="1"/>
          </p:cNvSpPr>
          <p:nvPr/>
        </p:nvSpPr>
        <p:spPr bwMode="auto">
          <a:xfrm>
            <a:off x="4810917" y="1470708"/>
            <a:ext cx="2570166" cy="1473104"/>
          </a:xfrm>
          <a:custGeom>
            <a:avLst/>
            <a:gdLst>
              <a:gd name="T0" fmla="*/ 4940 w 4940"/>
              <a:gd name="T1" fmla="*/ 648 h 2836"/>
              <a:gd name="T2" fmla="*/ 2470 w 4940"/>
              <a:gd name="T3" fmla="*/ 0 h 2836"/>
              <a:gd name="T4" fmla="*/ 0 w 4940"/>
              <a:gd name="T5" fmla="*/ 648 h 2836"/>
              <a:gd name="T6" fmla="*/ 987 w 4940"/>
              <a:gd name="T7" fmla="*/ 907 h 2836"/>
              <a:gd name="T8" fmla="*/ 987 w 4940"/>
              <a:gd name="T9" fmla="*/ 1881 h 2836"/>
              <a:gd name="T10" fmla="*/ 2470 w 4940"/>
              <a:gd name="T11" fmla="*/ 2266 h 2836"/>
              <a:gd name="T12" fmla="*/ 3254 w 4940"/>
              <a:gd name="T13" fmla="*/ 2215 h 2836"/>
              <a:gd name="T14" fmla="*/ 3254 w 4940"/>
              <a:gd name="T15" fmla="*/ 2836 h 2836"/>
              <a:gd name="T16" fmla="*/ 3413 w 4940"/>
              <a:gd name="T17" fmla="*/ 2836 h 2836"/>
              <a:gd name="T18" fmla="*/ 3413 w 4940"/>
              <a:gd name="T19" fmla="*/ 2188 h 2836"/>
              <a:gd name="T20" fmla="*/ 3954 w 4940"/>
              <a:gd name="T21" fmla="*/ 1881 h 2836"/>
              <a:gd name="T22" fmla="*/ 3954 w 4940"/>
              <a:gd name="T23" fmla="*/ 907 h 2836"/>
              <a:gd name="T24" fmla="*/ 4940 w 4940"/>
              <a:gd name="T25" fmla="*/ 648 h 2836"/>
              <a:gd name="T26" fmla="*/ 2470 w 4940"/>
              <a:gd name="T27" fmla="*/ 165 h 2836"/>
              <a:gd name="T28" fmla="*/ 4313 w 4940"/>
              <a:gd name="T29" fmla="*/ 648 h 2836"/>
              <a:gd name="T30" fmla="*/ 3338 w 4940"/>
              <a:gd name="T31" fmla="*/ 904 h 2836"/>
              <a:gd name="T32" fmla="*/ 2499 w 4940"/>
              <a:gd name="T33" fmla="*/ 574 h 2836"/>
              <a:gd name="T34" fmla="*/ 2441 w 4940"/>
              <a:gd name="T35" fmla="*/ 722 h 2836"/>
              <a:gd name="T36" fmla="*/ 3077 w 4940"/>
              <a:gd name="T37" fmla="*/ 972 h 2836"/>
              <a:gd name="T38" fmla="*/ 2470 w 4940"/>
              <a:gd name="T39" fmla="*/ 1131 h 2836"/>
              <a:gd name="T40" fmla="*/ 627 w 4940"/>
              <a:gd name="T41" fmla="*/ 648 h 2836"/>
              <a:gd name="T42" fmla="*/ 2470 w 4940"/>
              <a:gd name="T43" fmla="*/ 165 h 2836"/>
              <a:gd name="T44" fmla="*/ 2470 w 4940"/>
              <a:gd name="T45" fmla="*/ 2107 h 2836"/>
              <a:gd name="T46" fmla="*/ 1146 w 4940"/>
              <a:gd name="T47" fmla="*/ 1881 h 2836"/>
              <a:gd name="T48" fmla="*/ 1146 w 4940"/>
              <a:gd name="T49" fmla="*/ 948 h 2836"/>
              <a:gd name="T50" fmla="*/ 2470 w 4940"/>
              <a:gd name="T51" fmla="*/ 1296 h 2836"/>
              <a:gd name="T52" fmla="*/ 3254 w 4940"/>
              <a:gd name="T53" fmla="*/ 1090 h 2836"/>
              <a:gd name="T54" fmla="*/ 3254 w 4940"/>
              <a:gd name="T55" fmla="*/ 2053 h 2836"/>
              <a:gd name="T56" fmla="*/ 2470 w 4940"/>
              <a:gd name="T57" fmla="*/ 2107 h 2836"/>
              <a:gd name="T58" fmla="*/ 3795 w 4940"/>
              <a:gd name="T59" fmla="*/ 1878 h 2836"/>
              <a:gd name="T60" fmla="*/ 3413 w 4940"/>
              <a:gd name="T61" fmla="*/ 2025 h 2836"/>
              <a:gd name="T62" fmla="*/ 3413 w 4940"/>
              <a:gd name="T63" fmla="*/ 1048 h 2836"/>
              <a:gd name="T64" fmla="*/ 3795 w 4940"/>
              <a:gd name="T65" fmla="*/ 948 h 2836"/>
              <a:gd name="T66" fmla="*/ 3795 w 4940"/>
              <a:gd name="T67" fmla="*/ 1878 h 28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40" h="2836">
                <a:moveTo>
                  <a:pt x="4940" y="648"/>
                </a:moveTo>
                <a:lnTo>
                  <a:pt x="2470" y="0"/>
                </a:lnTo>
                <a:lnTo>
                  <a:pt x="0" y="648"/>
                </a:lnTo>
                <a:lnTo>
                  <a:pt x="987" y="907"/>
                </a:lnTo>
                <a:lnTo>
                  <a:pt x="987" y="1881"/>
                </a:lnTo>
                <a:cubicBezTo>
                  <a:pt x="987" y="2185"/>
                  <a:pt x="1919" y="2266"/>
                  <a:pt x="2470" y="2266"/>
                </a:cubicBezTo>
                <a:cubicBezTo>
                  <a:pt x="2697" y="2266"/>
                  <a:pt x="2989" y="2252"/>
                  <a:pt x="3254" y="2215"/>
                </a:cubicBezTo>
                <a:lnTo>
                  <a:pt x="3254" y="2836"/>
                </a:lnTo>
                <a:lnTo>
                  <a:pt x="3413" y="2836"/>
                </a:lnTo>
                <a:lnTo>
                  <a:pt x="3413" y="2188"/>
                </a:lnTo>
                <a:cubicBezTo>
                  <a:pt x="3718" y="2130"/>
                  <a:pt x="3954" y="2034"/>
                  <a:pt x="3954" y="1881"/>
                </a:cubicBezTo>
                <a:lnTo>
                  <a:pt x="3954" y="907"/>
                </a:lnTo>
                <a:lnTo>
                  <a:pt x="4940" y="648"/>
                </a:lnTo>
                <a:close/>
                <a:moveTo>
                  <a:pt x="2470" y="165"/>
                </a:moveTo>
                <a:lnTo>
                  <a:pt x="4313" y="648"/>
                </a:lnTo>
                <a:lnTo>
                  <a:pt x="3338" y="904"/>
                </a:lnTo>
                <a:lnTo>
                  <a:pt x="2499" y="574"/>
                </a:lnTo>
                <a:lnTo>
                  <a:pt x="2441" y="722"/>
                </a:lnTo>
                <a:lnTo>
                  <a:pt x="3077" y="972"/>
                </a:lnTo>
                <a:lnTo>
                  <a:pt x="2470" y="1131"/>
                </a:lnTo>
                <a:lnTo>
                  <a:pt x="627" y="648"/>
                </a:lnTo>
                <a:lnTo>
                  <a:pt x="2470" y="165"/>
                </a:lnTo>
                <a:close/>
                <a:moveTo>
                  <a:pt x="2470" y="2107"/>
                </a:moveTo>
                <a:cubicBezTo>
                  <a:pt x="1655" y="2107"/>
                  <a:pt x="1174" y="1958"/>
                  <a:pt x="1146" y="1881"/>
                </a:cubicBezTo>
                <a:lnTo>
                  <a:pt x="1146" y="948"/>
                </a:lnTo>
                <a:lnTo>
                  <a:pt x="2470" y="1296"/>
                </a:lnTo>
                <a:lnTo>
                  <a:pt x="3254" y="1090"/>
                </a:lnTo>
                <a:lnTo>
                  <a:pt x="3254" y="2053"/>
                </a:lnTo>
                <a:cubicBezTo>
                  <a:pt x="3046" y="2085"/>
                  <a:pt x="2783" y="2107"/>
                  <a:pt x="2470" y="2107"/>
                </a:cubicBezTo>
                <a:close/>
                <a:moveTo>
                  <a:pt x="3795" y="1878"/>
                </a:moveTo>
                <a:cubicBezTo>
                  <a:pt x="3780" y="1919"/>
                  <a:pt x="3647" y="1978"/>
                  <a:pt x="3413" y="2025"/>
                </a:cubicBezTo>
                <a:lnTo>
                  <a:pt x="3413" y="1048"/>
                </a:lnTo>
                <a:lnTo>
                  <a:pt x="3795" y="948"/>
                </a:lnTo>
                <a:lnTo>
                  <a:pt x="3795" y="1878"/>
                </a:lnTo>
                <a:close/>
              </a:path>
            </a:pathLst>
          </a:custGeom>
          <a:solidFill>
            <a:srgbClr val="95B3CE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457065" y="728114"/>
            <a:ext cx="3277870" cy="583565"/>
          </a:xfrm>
          <a:prstGeom prst="rect">
            <a:avLst/>
          </a:prstGeom>
          <a:gradFill flip="none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01.</a:t>
            </a: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专</a:t>
            </a:r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 </a:t>
            </a: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业</a:t>
            </a:r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 </a:t>
            </a: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研</a:t>
            </a:r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 </a:t>
            </a: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修</a:t>
            </a:r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 </a:t>
            </a:r>
            <a:endParaRPr lang="zh-CN" altLang="en-US" sz="3200" b="1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任意多边形: 形状 3"/>
          <p:cNvSpPr/>
          <p:nvPr/>
        </p:nvSpPr>
        <p:spPr>
          <a:xfrm>
            <a:off x="1070610" y="2315845"/>
            <a:ext cx="3784600" cy="1325245"/>
          </a:xfrm>
          <a:custGeom>
            <a:avLst/>
            <a:gdLst>
              <a:gd name="connsiteX0" fmla="*/ 109398 w 3010785"/>
              <a:gd name="connsiteY0" fmla="*/ 0 h 2156057"/>
              <a:gd name="connsiteX1" fmla="*/ 2901387 w 3010785"/>
              <a:gd name="connsiteY1" fmla="*/ 0 h 2156057"/>
              <a:gd name="connsiteX2" fmla="*/ 3010785 w 3010785"/>
              <a:gd name="connsiteY2" fmla="*/ 109398 h 2156057"/>
              <a:gd name="connsiteX3" fmla="*/ 3010785 w 3010785"/>
              <a:gd name="connsiteY3" fmla="*/ 1790865 h 2156057"/>
              <a:gd name="connsiteX4" fmla="*/ 2901387 w 3010785"/>
              <a:gd name="connsiteY4" fmla="*/ 1900263 h 2156057"/>
              <a:gd name="connsiteX5" fmla="*/ 694830 w 3010785"/>
              <a:gd name="connsiteY5" fmla="*/ 1900263 h 2156057"/>
              <a:gd name="connsiteX6" fmla="*/ 439036 w 3010785"/>
              <a:gd name="connsiteY6" fmla="*/ 2156057 h 2156057"/>
              <a:gd name="connsiteX7" fmla="*/ 439036 w 3010785"/>
              <a:gd name="connsiteY7" fmla="*/ 1900263 h 2156057"/>
              <a:gd name="connsiteX8" fmla="*/ 109398 w 3010785"/>
              <a:gd name="connsiteY8" fmla="*/ 1900263 h 2156057"/>
              <a:gd name="connsiteX9" fmla="*/ 0 w 3010785"/>
              <a:gd name="connsiteY9" fmla="*/ 1790865 h 2156057"/>
              <a:gd name="connsiteX10" fmla="*/ 0 w 3010785"/>
              <a:gd name="connsiteY10" fmla="*/ 109398 h 2156057"/>
              <a:gd name="connsiteX11" fmla="*/ 109398 w 3010785"/>
              <a:gd name="connsiteY11" fmla="*/ 0 h 2156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010785" h="2156057">
                <a:moveTo>
                  <a:pt x="109398" y="0"/>
                </a:moveTo>
                <a:lnTo>
                  <a:pt x="2901387" y="0"/>
                </a:lnTo>
                <a:cubicBezTo>
                  <a:pt x="2961806" y="0"/>
                  <a:pt x="3010785" y="48979"/>
                  <a:pt x="3010785" y="109398"/>
                </a:cubicBezTo>
                <a:lnTo>
                  <a:pt x="3010785" y="1790865"/>
                </a:lnTo>
                <a:cubicBezTo>
                  <a:pt x="3010785" y="1851284"/>
                  <a:pt x="2961806" y="1900263"/>
                  <a:pt x="2901387" y="1900263"/>
                </a:cubicBezTo>
                <a:lnTo>
                  <a:pt x="694830" y="1900263"/>
                </a:lnTo>
                <a:lnTo>
                  <a:pt x="439036" y="2156057"/>
                </a:lnTo>
                <a:lnTo>
                  <a:pt x="439036" y="1900263"/>
                </a:lnTo>
                <a:lnTo>
                  <a:pt x="109398" y="1900263"/>
                </a:lnTo>
                <a:cubicBezTo>
                  <a:pt x="48979" y="1900263"/>
                  <a:pt x="0" y="1851284"/>
                  <a:pt x="0" y="1790865"/>
                </a:cubicBezTo>
                <a:lnTo>
                  <a:pt x="0" y="109398"/>
                </a:lnTo>
                <a:cubicBezTo>
                  <a:pt x="0" y="48979"/>
                  <a:pt x="48979" y="0"/>
                  <a:pt x="109398" y="0"/>
                </a:cubicBezTo>
                <a:close/>
              </a:path>
            </a:pathLst>
          </a:custGeom>
          <a:noFill/>
          <a:ln>
            <a:solidFill>
              <a:srgbClr val="D78A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5760" tIns="182880" rIns="182880" bIns="182880" rtlCol="0" anchor="t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3200" dirty="0">
                <a:solidFill>
                  <a:schemeClr val="tx1"/>
                </a:solidFill>
                <a:cs typeface="+mn-ea"/>
                <a:sym typeface="+mn-lt"/>
              </a:rPr>
              <a:t>人教社教材</a:t>
            </a:r>
            <a:r>
              <a:rPr lang="zh-CN" altLang="en-US" sz="3200" dirty="0">
                <a:solidFill>
                  <a:schemeClr val="tx1"/>
                </a:solidFill>
                <a:cs typeface="+mn-ea"/>
                <a:sym typeface="+mn-lt"/>
              </a:rPr>
              <a:t>培训</a:t>
            </a:r>
            <a:endParaRPr lang="zh-CN" altLang="en-US" sz="32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" name="任意多边形: 形状 4"/>
          <p:cNvSpPr/>
          <p:nvPr/>
        </p:nvSpPr>
        <p:spPr>
          <a:xfrm>
            <a:off x="4590415" y="3502025"/>
            <a:ext cx="3010535" cy="1294130"/>
          </a:xfrm>
          <a:custGeom>
            <a:avLst/>
            <a:gdLst>
              <a:gd name="connsiteX0" fmla="*/ 109398 w 3010785"/>
              <a:gd name="connsiteY0" fmla="*/ 0 h 2156057"/>
              <a:gd name="connsiteX1" fmla="*/ 2901387 w 3010785"/>
              <a:gd name="connsiteY1" fmla="*/ 0 h 2156057"/>
              <a:gd name="connsiteX2" fmla="*/ 3010785 w 3010785"/>
              <a:gd name="connsiteY2" fmla="*/ 109398 h 2156057"/>
              <a:gd name="connsiteX3" fmla="*/ 3010785 w 3010785"/>
              <a:gd name="connsiteY3" fmla="*/ 1790865 h 2156057"/>
              <a:gd name="connsiteX4" fmla="*/ 2901387 w 3010785"/>
              <a:gd name="connsiteY4" fmla="*/ 1900263 h 2156057"/>
              <a:gd name="connsiteX5" fmla="*/ 694830 w 3010785"/>
              <a:gd name="connsiteY5" fmla="*/ 1900263 h 2156057"/>
              <a:gd name="connsiteX6" fmla="*/ 439036 w 3010785"/>
              <a:gd name="connsiteY6" fmla="*/ 2156057 h 2156057"/>
              <a:gd name="connsiteX7" fmla="*/ 439036 w 3010785"/>
              <a:gd name="connsiteY7" fmla="*/ 1900263 h 2156057"/>
              <a:gd name="connsiteX8" fmla="*/ 109398 w 3010785"/>
              <a:gd name="connsiteY8" fmla="*/ 1900263 h 2156057"/>
              <a:gd name="connsiteX9" fmla="*/ 0 w 3010785"/>
              <a:gd name="connsiteY9" fmla="*/ 1790865 h 2156057"/>
              <a:gd name="connsiteX10" fmla="*/ 0 w 3010785"/>
              <a:gd name="connsiteY10" fmla="*/ 109398 h 2156057"/>
              <a:gd name="connsiteX11" fmla="*/ 109398 w 3010785"/>
              <a:gd name="connsiteY11" fmla="*/ 0 h 2156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010785" h="2156057">
                <a:moveTo>
                  <a:pt x="109398" y="0"/>
                </a:moveTo>
                <a:lnTo>
                  <a:pt x="2901387" y="0"/>
                </a:lnTo>
                <a:cubicBezTo>
                  <a:pt x="2961806" y="0"/>
                  <a:pt x="3010785" y="48979"/>
                  <a:pt x="3010785" y="109398"/>
                </a:cubicBezTo>
                <a:lnTo>
                  <a:pt x="3010785" y="1790865"/>
                </a:lnTo>
                <a:cubicBezTo>
                  <a:pt x="3010785" y="1851284"/>
                  <a:pt x="2961806" y="1900263"/>
                  <a:pt x="2901387" y="1900263"/>
                </a:cubicBezTo>
                <a:lnTo>
                  <a:pt x="694830" y="1900263"/>
                </a:lnTo>
                <a:lnTo>
                  <a:pt x="439036" y="2156057"/>
                </a:lnTo>
                <a:lnTo>
                  <a:pt x="439036" y="1900263"/>
                </a:lnTo>
                <a:lnTo>
                  <a:pt x="109398" y="1900263"/>
                </a:lnTo>
                <a:cubicBezTo>
                  <a:pt x="48979" y="1900263"/>
                  <a:pt x="0" y="1851284"/>
                  <a:pt x="0" y="1790865"/>
                </a:cubicBezTo>
                <a:lnTo>
                  <a:pt x="0" y="109398"/>
                </a:lnTo>
                <a:cubicBezTo>
                  <a:pt x="0" y="48979"/>
                  <a:pt x="48979" y="0"/>
                  <a:pt x="109398" y="0"/>
                </a:cubicBezTo>
                <a:close/>
              </a:path>
            </a:pathLst>
          </a:custGeom>
          <a:noFill/>
          <a:ln>
            <a:solidFill>
              <a:srgbClr val="EFC7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5760" tIns="182880" rIns="182880" bIns="182880" rtlCol="0" anchor="t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3200" dirty="0">
                <a:solidFill>
                  <a:schemeClr val="tx1"/>
                </a:solidFill>
                <a:cs typeface="+mn-ea"/>
                <a:sym typeface="+mn-lt"/>
              </a:rPr>
              <a:t>暑期教师</a:t>
            </a:r>
            <a:r>
              <a:rPr lang="zh-CN" altLang="en-US" sz="3200" dirty="0">
                <a:solidFill>
                  <a:schemeClr val="tx1"/>
                </a:solidFill>
                <a:cs typeface="+mn-ea"/>
                <a:sym typeface="+mn-lt"/>
              </a:rPr>
              <a:t>研修</a:t>
            </a:r>
            <a:endParaRPr lang="zh-CN" altLang="en-US" sz="32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" name="Oval 83"/>
          <p:cNvSpPr/>
          <p:nvPr/>
        </p:nvSpPr>
        <p:spPr>
          <a:xfrm flipH="1">
            <a:off x="769904" y="2601834"/>
            <a:ext cx="449296" cy="449296"/>
          </a:xfrm>
          <a:prstGeom prst="ellipse">
            <a:avLst/>
          </a:prstGeom>
          <a:solidFill>
            <a:srgbClr val="D78A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>
                <a:solidFill>
                  <a:schemeClr val="bg1"/>
                </a:solidFill>
                <a:cs typeface="+mn-ea"/>
                <a:sym typeface="+mn-lt"/>
              </a:rPr>
              <a:t>1</a:t>
            </a:r>
            <a:endParaRPr lang="en-AU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" name="Oval 87"/>
          <p:cNvSpPr/>
          <p:nvPr/>
        </p:nvSpPr>
        <p:spPr>
          <a:xfrm flipH="1">
            <a:off x="4269440" y="3641329"/>
            <a:ext cx="449296" cy="449296"/>
          </a:xfrm>
          <a:prstGeom prst="ellipse">
            <a:avLst/>
          </a:prstGeom>
          <a:solidFill>
            <a:srgbClr val="EFC7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>
                <a:solidFill>
                  <a:schemeClr val="bg1"/>
                </a:solidFill>
                <a:cs typeface="+mn-ea"/>
                <a:sym typeface="+mn-lt"/>
              </a:rPr>
              <a:t>2</a:t>
            </a:r>
            <a:endParaRPr lang="en-AU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任意多边形: 形状 8"/>
          <p:cNvSpPr/>
          <p:nvPr/>
        </p:nvSpPr>
        <p:spPr>
          <a:xfrm>
            <a:off x="8192135" y="3502025"/>
            <a:ext cx="3010535" cy="1272540"/>
          </a:xfrm>
          <a:custGeom>
            <a:avLst/>
            <a:gdLst>
              <a:gd name="connsiteX0" fmla="*/ 109398 w 3010785"/>
              <a:gd name="connsiteY0" fmla="*/ 0 h 2156057"/>
              <a:gd name="connsiteX1" fmla="*/ 2901387 w 3010785"/>
              <a:gd name="connsiteY1" fmla="*/ 0 h 2156057"/>
              <a:gd name="connsiteX2" fmla="*/ 3010785 w 3010785"/>
              <a:gd name="connsiteY2" fmla="*/ 109398 h 2156057"/>
              <a:gd name="connsiteX3" fmla="*/ 3010785 w 3010785"/>
              <a:gd name="connsiteY3" fmla="*/ 1790865 h 2156057"/>
              <a:gd name="connsiteX4" fmla="*/ 2901387 w 3010785"/>
              <a:gd name="connsiteY4" fmla="*/ 1900263 h 2156057"/>
              <a:gd name="connsiteX5" fmla="*/ 694830 w 3010785"/>
              <a:gd name="connsiteY5" fmla="*/ 1900263 h 2156057"/>
              <a:gd name="connsiteX6" fmla="*/ 439036 w 3010785"/>
              <a:gd name="connsiteY6" fmla="*/ 2156057 h 2156057"/>
              <a:gd name="connsiteX7" fmla="*/ 439036 w 3010785"/>
              <a:gd name="connsiteY7" fmla="*/ 1900263 h 2156057"/>
              <a:gd name="connsiteX8" fmla="*/ 109398 w 3010785"/>
              <a:gd name="connsiteY8" fmla="*/ 1900263 h 2156057"/>
              <a:gd name="connsiteX9" fmla="*/ 0 w 3010785"/>
              <a:gd name="connsiteY9" fmla="*/ 1790865 h 2156057"/>
              <a:gd name="connsiteX10" fmla="*/ 0 w 3010785"/>
              <a:gd name="connsiteY10" fmla="*/ 109398 h 2156057"/>
              <a:gd name="connsiteX11" fmla="*/ 109398 w 3010785"/>
              <a:gd name="connsiteY11" fmla="*/ 0 h 2156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010785" h="2156057">
                <a:moveTo>
                  <a:pt x="109398" y="0"/>
                </a:moveTo>
                <a:lnTo>
                  <a:pt x="2901387" y="0"/>
                </a:lnTo>
                <a:cubicBezTo>
                  <a:pt x="2961806" y="0"/>
                  <a:pt x="3010785" y="48979"/>
                  <a:pt x="3010785" y="109398"/>
                </a:cubicBezTo>
                <a:lnTo>
                  <a:pt x="3010785" y="1790865"/>
                </a:lnTo>
                <a:cubicBezTo>
                  <a:pt x="3010785" y="1851284"/>
                  <a:pt x="2961806" y="1900263"/>
                  <a:pt x="2901387" y="1900263"/>
                </a:cubicBezTo>
                <a:lnTo>
                  <a:pt x="694830" y="1900263"/>
                </a:lnTo>
                <a:lnTo>
                  <a:pt x="439036" y="2156057"/>
                </a:lnTo>
                <a:lnTo>
                  <a:pt x="439036" y="1900263"/>
                </a:lnTo>
                <a:lnTo>
                  <a:pt x="109398" y="1900263"/>
                </a:lnTo>
                <a:cubicBezTo>
                  <a:pt x="48979" y="1900263"/>
                  <a:pt x="0" y="1851284"/>
                  <a:pt x="0" y="1790865"/>
                </a:cubicBezTo>
                <a:lnTo>
                  <a:pt x="0" y="109398"/>
                </a:lnTo>
                <a:cubicBezTo>
                  <a:pt x="0" y="48979"/>
                  <a:pt x="48979" y="0"/>
                  <a:pt x="109398" y="0"/>
                </a:cubicBezTo>
                <a:close/>
              </a:path>
            </a:pathLst>
          </a:custGeom>
          <a:noFill/>
          <a:ln>
            <a:solidFill>
              <a:srgbClr val="95B3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5760" tIns="182880" rIns="182880" bIns="182880" rtlCol="0" anchor="t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3200" dirty="0">
                <a:solidFill>
                  <a:schemeClr val="tx1"/>
                </a:solidFill>
                <a:cs typeface="+mn-ea"/>
                <a:sym typeface="+mn-lt"/>
              </a:rPr>
              <a:t>专业</a:t>
            </a:r>
            <a:r>
              <a:rPr lang="zh-CN" altLang="en-US" sz="3200" dirty="0">
                <a:solidFill>
                  <a:schemeClr val="tx1"/>
                </a:solidFill>
                <a:cs typeface="+mn-ea"/>
                <a:sym typeface="+mn-lt"/>
              </a:rPr>
              <a:t>精进</a:t>
            </a:r>
            <a:endParaRPr lang="zh-CN" altLang="en-US" sz="32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0" name="Oval 93"/>
          <p:cNvSpPr/>
          <p:nvPr/>
        </p:nvSpPr>
        <p:spPr>
          <a:xfrm flipH="1">
            <a:off x="7875185" y="3744834"/>
            <a:ext cx="449296" cy="449296"/>
          </a:xfrm>
          <a:prstGeom prst="ellipse">
            <a:avLst/>
          </a:prstGeom>
          <a:solidFill>
            <a:srgbClr val="95B3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>
                <a:solidFill>
                  <a:schemeClr val="bg1"/>
                </a:solidFill>
                <a:cs typeface="+mn-ea"/>
                <a:sym typeface="+mn-lt"/>
              </a:rPr>
              <a:t>3</a:t>
            </a:r>
            <a:endParaRPr lang="en-AU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"/>
          <p:cNvSpPr/>
          <p:nvPr/>
        </p:nvSpPr>
        <p:spPr>
          <a:xfrm rot="5548045">
            <a:off x="5717334" y="2716765"/>
            <a:ext cx="1975351" cy="11736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07" h="21600" extrusionOk="0">
                <a:moveTo>
                  <a:pt x="4307" y="21600"/>
                </a:moveTo>
                <a:cubicBezTo>
                  <a:pt x="4134" y="19617"/>
                  <a:pt x="3960" y="17719"/>
                  <a:pt x="3812" y="15778"/>
                </a:cubicBezTo>
                <a:cubicBezTo>
                  <a:pt x="3737" y="14977"/>
                  <a:pt x="3737" y="14175"/>
                  <a:pt x="3688" y="13373"/>
                </a:cubicBezTo>
                <a:cubicBezTo>
                  <a:pt x="3688" y="13247"/>
                  <a:pt x="3638" y="13078"/>
                  <a:pt x="3564" y="13036"/>
                </a:cubicBezTo>
                <a:cubicBezTo>
                  <a:pt x="3539" y="12994"/>
                  <a:pt x="3415" y="13078"/>
                  <a:pt x="3366" y="13162"/>
                </a:cubicBezTo>
                <a:cubicBezTo>
                  <a:pt x="2722" y="14217"/>
                  <a:pt x="1830" y="14470"/>
                  <a:pt x="1062" y="13795"/>
                </a:cubicBezTo>
                <a:cubicBezTo>
                  <a:pt x="319" y="13120"/>
                  <a:pt x="-102" y="11728"/>
                  <a:pt x="22" y="10378"/>
                </a:cubicBezTo>
                <a:cubicBezTo>
                  <a:pt x="146" y="8902"/>
                  <a:pt x="765" y="7762"/>
                  <a:pt x="1657" y="7509"/>
                </a:cubicBezTo>
                <a:cubicBezTo>
                  <a:pt x="2276" y="7298"/>
                  <a:pt x="2846" y="7636"/>
                  <a:pt x="3341" y="8395"/>
                </a:cubicBezTo>
                <a:cubicBezTo>
                  <a:pt x="3391" y="8480"/>
                  <a:pt x="3490" y="8522"/>
                  <a:pt x="3589" y="8606"/>
                </a:cubicBezTo>
                <a:cubicBezTo>
                  <a:pt x="3614" y="8438"/>
                  <a:pt x="3688" y="8311"/>
                  <a:pt x="3713" y="8142"/>
                </a:cubicBezTo>
                <a:cubicBezTo>
                  <a:pt x="3787" y="5484"/>
                  <a:pt x="3985" y="2827"/>
                  <a:pt x="4332" y="253"/>
                </a:cubicBezTo>
                <a:cubicBezTo>
                  <a:pt x="4332" y="169"/>
                  <a:pt x="4357" y="127"/>
                  <a:pt x="4357" y="0"/>
                </a:cubicBezTo>
                <a:cubicBezTo>
                  <a:pt x="4704" y="127"/>
                  <a:pt x="5026" y="253"/>
                  <a:pt x="5372" y="338"/>
                </a:cubicBezTo>
                <a:cubicBezTo>
                  <a:pt x="6636" y="591"/>
                  <a:pt x="7899" y="844"/>
                  <a:pt x="9162" y="1139"/>
                </a:cubicBezTo>
                <a:cubicBezTo>
                  <a:pt x="9237" y="1139"/>
                  <a:pt x="9336" y="1266"/>
                  <a:pt x="9410" y="1308"/>
                </a:cubicBezTo>
                <a:cubicBezTo>
                  <a:pt x="9385" y="1434"/>
                  <a:pt x="9360" y="1603"/>
                  <a:pt x="9311" y="1730"/>
                </a:cubicBezTo>
                <a:cubicBezTo>
                  <a:pt x="8716" y="2784"/>
                  <a:pt x="8568" y="4303"/>
                  <a:pt x="8939" y="5569"/>
                </a:cubicBezTo>
                <a:cubicBezTo>
                  <a:pt x="9336" y="6877"/>
                  <a:pt x="10128" y="7552"/>
                  <a:pt x="10995" y="7383"/>
                </a:cubicBezTo>
                <a:cubicBezTo>
                  <a:pt x="11788" y="7172"/>
                  <a:pt x="12457" y="6117"/>
                  <a:pt x="12630" y="4683"/>
                </a:cubicBezTo>
                <a:cubicBezTo>
                  <a:pt x="12754" y="3544"/>
                  <a:pt x="12556" y="2531"/>
                  <a:pt x="12060" y="1645"/>
                </a:cubicBezTo>
                <a:cubicBezTo>
                  <a:pt x="12011" y="1561"/>
                  <a:pt x="11961" y="1392"/>
                  <a:pt x="11986" y="1350"/>
                </a:cubicBezTo>
                <a:cubicBezTo>
                  <a:pt x="12011" y="1223"/>
                  <a:pt x="12110" y="1139"/>
                  <a:pt x="12184" y="1139"/>
                </a:cubicBezTo>
                <a:cubicBezTo>
                  <a:pt x="12977" y="970"/>
                  <a:pt x="13794" y="886"/>
                  <a:pt x="14587" y="717"/>
                </a:cubicBezTo>
                <a:cubicBezTo>
                  <a:pt x="15404" y="548"/>
                  <a:pt x="16197" y="295"/>
                  <a:pt x="17015" y="42"/>
                </a:cubicBezTo>
                <a:cubicBezTo>
                  <a:pt x="17064" y="338"/>
                  <a:pt x="17114" y="675"/>
                  <a:pt x="17163" y="1055"/>
                </a:cubicBezTo>
                <a:cubicBezTo>
                  <a:pt x="17436" y="3417"/>
                  <a:pt x="17634" y="5822"/>
                  <a:pt x="17708" y="8269"/>
                </a:cubicBezTo>
                <a:cubicBezTo>
                  <a:pt x="17708" y="8353"/>
                  <a:pt x="17758" y="8564"/>
                  <a:pt x="17807" y="8564"/>
                </a:cubicBezTo>
                <a:cubicBezTo>
                  <a:pt x="17857" y="8606"/>
                  <a:pt x="17956" y="8522"/>
                  <a:pt x="18030" y="8438"/>
                </a:cubicBezTo>
                <a:cubicBezTo>
                  <a:pt x="18625" y="7509"/>
                  <a:pt x="19318" y="7172"/>
                  <a:pt x="20111" y="7678"/>
                </a:cubicBezTo>
                <a:cubicBezTo>
                  <a:pt x="20879" y="8142"/>
                  <a:pt x="21300" y="9197"/>
                  <a:pt x="21399" y="10589"/>
                </a:cubicBezTo>
                <a:cubicBezTo>
                  <a:pt x="21498" y="12234"/>
                  <a:pt x="20681" y="13922"/>
                  <a:pt x="19690" y="14091"/>
                </a:cubicBezTo>
                <a:cubicBezTo>
                  <a:pt x="19046" y="14259"/>
                  <a:pt x="18501" y="13922"/>
                  <a:pt x="18030" y="13162"/>
                </a:cubicBezTo>
                <a:cubicBezTo>
                  <a:pt x="17981" y="13078"/>
                  <a:pt x="17857" y="12994"/>
                  <a:pt x="17807" y="13036"/>
                </a:cubicBezTo>
                <a:cubicBezTo>
                  <a:pt x="17733" y="13078"/>
                  <a:pt x="17708" y="13289"/>
                  <a:pt x="17683" y="13416"/>
                </a:cubicBezTo>
                <a:cubicBezTo>
                  <a:pt x="17609" y="16073"/>
                  <a:pt x="17386" y="18731"/>
                  <a:pt x="17064" y="21347"/>
                </a:cubicBezTo>
                <a:cubicBezTo>
                  <a:pt x="17064" y="21431"/>
                  <a:pt x="17039" y="21473"/>
                  <a:pt x="17015" y="21600"/>
                </a:cubicBezTo>
                <a:cubicBezTo>
                  <a:pt x="16593" y="21473"/>
                  <a:pt x="16197" y="21305"/>
                  <a:pt x="15776" y="21220"/>
                </a:cubicBezTo>
                <a:cubicBezTo>
                  <a:pt x="14612" y="20967"/>
                  <a:pt x="13423" y="20714"/>
                  <a:pt x="12234" y="20503"/>
                </a:cubicBezTo>
                <a:cubicBezTo>
                  <a:pt x="12159" y="20461"/>
                  <a:pt x="12060" y="20377"/>
                  <a:pt x="11986" y="20292"/>
                </a:cubicBezTo>
                <a:cubicBezTo>
                  <a:pt x="12011" y="20166"/>
                  <a:pt x="12036" y="19997"/>
                  <a:pt x="12085" y="19870"/>
                </a:cubicBezTo>
                <a:cubicBezTo>
                  <a:pt x="12853" y="18520"/>
                  <a:pt x="12853" y="16453"/>
                  <a:pt x="12085" y="15188"/>
                </a:cubicBezTo>
                <a:cubicBezTo>
                  <a:pt x="11317" y="13880"/>
                  <a:pt x="10079" y="13880"/>
                  <a:pt x="9311" y="15188"/>
                </a:cubicBezTo>
                <a:cubicBezTo>
                  <a:pt x="8543" y="16495"/>
                  <a:pt x="8543" y="18520"/>
                  <a:pt x="9311" y="19870"/>
                </a:cubicBezTo>
                <a:cubicBezTo>
                  <a:pt x="9360" y="19997"/>
                  <a:pt x="9410" y="20166"/>
                  <a:pt x="9410" y="20292"/>
                </a:cubicBezTo>
                <a:cubicBezTo>
                  <a:pt x="9410" y="20377"/>
                  <a:pt x="9261" y="20461"/>
                  <a:pt x="9187" y="20503"/>
                </a:cubicBezTo>
                <a:cubicBezTo>
                  <a:pt x="7651" y="20630"/>
                  <a:pt x="6115" y="20967"/>
                  <a:pt x="4580" y="21558"/>
                </a:cubicBezTo>
                <a:cubicBezTo>
                  <a:pt x="4530" y="21558"/>
                  <a:pt x="4456" y="21558"/>
                  <a:pt x="4307" y="21600"/>
                </a:cubicBezTo>
                <a:close/>
              </a:path>
            </a:pathLst>
          </a:custGeom>
          <a:solidFill>
            <a:srgbClr val="95B3CE"/>
          </a:solidFill>
          <a:ln w="12700">
            <a:noFill/>
            <a:miter lim="400000"/>
          </a:ln>
        </p:spPr>
        <p:txBody>
          <a:bodyPr lIns="45719" rIns="45719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9pPr>
          </a:lstStyle>
          <a:p>
            <a:endParaRPr>
              <a:cs typeface="+mn-ea"/>
              <a:sym typeface="+mn-lt"/>
            </a:endParaRPr>
          </a:p>
        </p:txBody>
      </p:sp>
      <p:sp>
        <p:nvSpPr>
          <p:cNvPr id="5" name="Shape"/>
          <p:cNvSpPr/>
          <p:nvPr/>
        </p:nvSpPr>
        <p:spPr>
          <a:xfrm rot="10948045">
            <a:off x="5667485" y="3856411"/>
            <a:ext cx="1975353" cy="11736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07" h="21600" extrusionOk="0">
                <a:moveTo>
                  <a:pt x="4307" y="21600"/>
                </a:moveTo>
                <a:cubicBezTo>
                  <a:pt x="4134" y="19617"/>
                  <a:pt x="3960" y="17719"/>
                  <a:pt x="3812" y="15778"/>
                </a:cubicBezTo>
                <a:cubicBezTo>
                  <a:pt x="3737" y="14977"/>
                  <a:pt x="3737" y="14175"/>
                  <a:pt x="3688" y="13373"/>
                </a:cubicBezTo>
                <a:cubicBezTo>
                  <a:pt x="3688" y="13247"/>
                  <a:pt x="3638" y="13078"/>
                  <a:pt x="3564" y="13036"/>
                </a:cubicBezTo>
                <a:cubicBezTo>
                  <a:pt x="3539" y="12994"/>
                  <a:pt x="3415" y="13078"/>
                  <a:pt x="3366" y="13162"/>
                </a:cubicBezTo>
                <a:cubicBezTo>
                  <a:pt x="2722" y="14217"/>
                  <a:pt x="1830" y="14470"/>
                  <a:pt x="1062" y="13795"/>
                </a:cubicBezTo>
                <a:cubicBezTo>
                  <a:pt x="319" y="13120"/>
                  <a:pt x="-102" y="11728"/>
                  <a:pt x="22" y="10378"/>
                </a:cubicBezTo>
                <a:cubicBezTo>
                  <a:pt x="146" y="8902"/>
                  <a:pt x="765" y="7762"/>
                  <a:pt x="1657" y="7509"/>
                </a:cubicBezTo>
                <a:cubicBezTo>
                  <a:pt x="2276" y="7298"/>
                  <a:pt x="2846" y="7636"/>
                  <a:pt x="3341" y="8395"/>
                </a:cubicBezTo>
                <a:cubicBezTo>
                  <a:pt x="3391" y="8480"/>
                  <a:pt x="3490" y="8522"/>
                  <a:pt x="3589" y="8606"/>
                </a:cubicBezTo>
                <a:cubicBezTo>
                  <a:pt x="3614" y="8438"/>
                  <a:pt x="3688" y="8311"/>
                  <a:pt x="3713" y="8142"/>
                </a:cubicBezTo>
                <a:cubicBezTo>
                  <a:pt x="3787" y="5484"/>
                  <a:pt x="3985" y="2827"/>
                  <a:pt x="4332" y="253"/>
                </a:cubicBezTo>
                <a:cubicBezTo>
                  <a:pt x="4332" y="169"/>
                  <a:pt x="4357" y="127"/>
                  <a:pt x="4357" y="0"/>
                </a:cubicBezTo>
                <a:cubicBezTo>
                  <a:pt x="4704" y="127"/>
                  <a:pt x="5026" y="253"/>
                  <a:pt x="5372" y="338"/>
                </a:cubicBezTo>
                <a:cubicBezTo>
                  <a:pt x="6636" y="591"/>
                  <a:pt x="7899" y="844"/>
                  <a:pt x="9162" y="1139"/>
                </a:cubicBezTo>
                <a:cubicBezTo>
                  <a:pt x="9237" y="1139"/>
                  <a:pt x="9336" y="1266"/>
                  <a:pt x="9410" y="1308"/>
                </a:cubicBezTo>
                <a:cubicBezTo>
                  <a:pt x="9385" y="1434"/>
                  <a:pt x="9360" y="1603"/>
                  <a:pt x="9311" y="1730"/>
                </a:cubicBezTo>
                <a:cubicBezTo>
                  <a:pt x="8716" y="2784"/>
                  <a:pt x="8568" y="4303"/>
                  <a:pt x="8939" y="5569"/>
                </a:cubicBezTo>
                <a:cubicBezTo>
                  <a:pt x="9336" y="6877"/>
                  <a:pt x="10128" y="7552"/>
                  <a:pt x="10995" y="7383"/>
                </a:cubicBezTo>
                <a:cubicBezTo>
                  <a:pt x="11788" y="7172"/>
                  <a:pt x="12457" y="6117"/>
                  <a:pt x="12630" y="4683"/>
                </a:cubicBezTo>
                <a:cubicBezTo>
                  <a:pt x="12754" y="3544"/>
                  <a:pt x="12556" y="2531"/>
                  <a:pt x="12060" y="1645"/>
                </a:cubicBezTo>
                <a:cubicBezTo>
                  <a:pt x="12011" y="1561"/>
                  <a:pt x="11961" y="1392"/>
                  <a:pt x="11986" y="1350"/>
                </a:cubicBezTo>
                <a:cubicBezTo>
                  <a:pt x="12011" y="1223"/>
                  <a:pt x="12110" y="1139"/>
                  <a:pt x="12184" y="1139"/>
                </a:cubicBezTo>
                <a:cubicBezTo>
                  <a:pt x="12977" y="970"/>
                  <a:pt x="13794" y="886"/>
                  <a:pt x="14587" y="717"/>
                </a:cubicBezTo>
                <a:cubicBezTo>
                  <a:pt x="15404" y="548"/>
                  <a:pt x="16197" y="295"/>
                  <a:pt x="17015" y="42"/>
                </a:cubicBezTo>
                <a:cubicBezTo>
                  <a:pt x="17064" y="338"/>
                  <a:pt x="17114" y="675"/>
                  <a:pt x="17163" y="1055"/>
                </a:cubicBezTo>
                <a:cubicBezTo>
                  <a:pt x="17436" y="3417"/>
                  <a:pt x="17634" y="5822"/>
                  <a:pt x="17708" y="8269"/>
                </a:cubicBezTo>
                <a:cubicBezTo>
                  <a:pt x="17708" y="8353"/>
                  <a:pt x="17758" y="8564"/>
                  <a:pt x="17807" y="8564"/>
                </a:cubicBezTo>
                <a:cubicBezTo>
                  <a:pt x="17857" y="8606"/>
                  <a:pt x="17956" y="8522"/>
                  <a:pt x="18030" y="8438"/>
                </a:cubicBezTo>
                <a:cubicBezTo>
                  <a:pt x="18625" y="7509"/>
                  <a:pt x="19318" y="7172"/>
                  <a:pt x="20111" y="7678"/>
                </a:cubicBezTo>
                <a:cubicBezTo>
                  <a:pt x="20879" y="8142"/>
                  <a:pt x="21300" y="9197"/>
                  <a:pt x="21399" y="10589"/>
                </a:cubicBezTo>
                <a:cubicBezTo>
                  <a:pt x="21498" y="12234"/>
                  <a:pt x="20681" y="13922"/>
                  <a:pt x="19690" y="14091"/>
                </a:cubicBezTo>
                <a:cubicBezTo>
                  <a:pt x="19046" y="14259"/>
                  <a:pt x="18501" y="13922"/>
                  <a:pt x="18030" y="13162"/>
                </a:cubicBezTo>
                <a:cubicBezTo>
                  <a:pt x="17981" y="13078"/>
                  <a:pt x="17857" y="12994"/>
                  <a:pt x="17807" y="13036"/>
                </a:cubicBezTo>
                <a:cubicBezTo>
                  <a:pt x="17733" y="13078"/>
                  <a:pt x="17708" y="13289"/>
                  <a:pt x="17683" y="13416"/>
                </a:cubicBezTo>
                <a:cubicBezTo>
                  <a:pt x="17609" y="16073"/>
                  <a:pt x="17386" y="18731"/>
                  <a:pt x="17064" y="21347"/>
                </a:cubicBezTo>
                <a:cubicBezTo>
                  <a:pt x="17064" y="21431"/>
                  <a:pt x="17039" y="21473"/>
                  <a:pt x="17015" y="21600"/>
                </a:cubicBezTo>
                <a:cubicBezTo>
                  <a:pt x="16593" y="21473"/>
                  <a:pt x="16197" y="21305"/>
                  <a:pt x="15776" y="21220"/>
                </a:cubicBezTo>
                <a:cubicBezTo>
                  <a:pt x="14612" y="20967"/>
                  <a:pt x="13423" y="20714"/>
                  <a:pt x="12234" y="20503"/>
                </a:cubicBezTo>
                <a:cubicBezTo>
                  <a:pt x="12159" y="20461"/>
                  <a:pt x="12060" y="20377"/>
                  <a:pt x="11986" y="20292"/>
                </a:cubicBezTo>
                <a:cubicBezTo>
                  <a:pt x="12011" y="20166"/>
                  <a:pt x="12036" y="19997"/>
                  <a:pt x="12085" y="19870"/>
                </a:cubicBezTo>
                <a:cubicBezTo>
                  <a:pt x="12853" y="18520"/>
                  <a:pt x="12853" y="16453"/>
                  <a:pt x="12085" y="15188"/>
                </a:cubicBezTo>
                <a:cubicBezTo>
                  <a:pt x="11317" y="13880"/>
                  <a:pt x="10079" y="13880"/>
                  <a:pt x="9311" y="15188"/>
                </a:cubicBezTo>
                <a:cubicBezTo>
                  <a:pt x="8543" y="16495"/>
                  <a:pt x="8543" y="18520"/>
                  <a:pt x="9311" y="19870"/>
                </a:cubicBezTo>
                <a:cubicBezTo>
                  <a:pt x="9360" y="19997"/>
                  <a:pt x="9410" y="20166"/>
                  <a:pt x="9410" y="20292"/>
                </a:cubicBezTo>
                <a:cubicBezTo>
                  <a:pt x="9410" y="20377"/>
                  <a:pt x="9261" y="20461"/>
                  <a:pt x="9187" y="20503"/>
                </a:cubicBezTo>
                <a:cubicBezTo>
                  <a:pt x="7651" y="20630"/>
                  <a:pt x="6115" y="20967"/>
                  <a:pt x="4580" y="21558"/>
                </a:cubicBezTo>
                <a:cubicBezTo>
                  <a:pt x="4530" y="21558"/>
                  <a:pt x="4456" y="21558"/>
                  <a:pt x="4307" y="21600"/>
                </a:cubicBezTo>
                <a:close/>
              </a:path>
            </a:pathLst>
          </a:custGeom>
          <a:solidFill>
            <a:srgbClr val="D78AB7"/>
          </a:solidFill>
          <a:ln w="12700">
            <a:noFill/>
            <a:miter lim="400000"/>
          </a:ln>
        </p:spPr>
        <p:txBody>
          <a:bodyPr lIns="45719" rIns="45719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9pPr>
          </a:lstStyle>
          <a:p>
            <a:endParaRPr>
              <a:cs typeface="+mn-ea"/>
              <a:sym typeface="+mn-lt"/>
            </a:endParaRPr>
          </a:p>
        </p:txBody>
      </p:sp>
      <p:sp>
        <p:nvSpPr>
          <p:cNvPr id="6" name="Shape"/>
          <p:cNvSpPr/>
          <p:nvPr/>
        </p:nvSpPr>
        <p:spPr>
          <a:xfrm rot="5548045">
            <a:off x="4499582" y="3838159"/>
            <a:ext cx="1975353" cy="11736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07" h="21600" extrusionOk="0">
                <a:moveTo>
                  <a:pt x="4307" y="21600"/>
                </a:moveTo>
                <a:cubicBezTo>
                  <a:pt x="4134" y="19617"/>
                  <a:pt x="3960" y="17719"/>
                  <a:pt x="3812" y="15778"/>
                </a:cubicBezTo>
                <a:cubicBezTo>
                  <a:pt x="3737" y="14977"/>
                  <a:pt x="3737" y="14175"/>
                  <a:pt x="3688" y="13373"/>
                </a:cubicBezTo>
                <a:cubicBezTo>
                  <a:pt x="3688" y="13247"/>
                  <a:pt x="3638" y="13078"/>
                  <a:pt x="3564" y="13036"/>
                </a:cubicBezTo>
                <a:cubicBezTo>
                  <a:pt x="3539" y="12994"/>
                  <a:pt x="3415" y="13078"/>
                  <a:pt x="3366" y="13162"/>
                </a:cubicBezTo>
                <a:cubicBezTo>
                  <a:pt x="2722" y="14217"/>
                  <a:pt x="1830" y="14470"/>
                  <a:pt x="1062" y="13795"/>
                </a:cubicBezTo>
                <a:cubicBezTo>
                  <a:pt x="319" y="13120"/>
                  <a:pt x="-102" y="11728"/>
                  <a:pt x="22" y="10378"/>
                </a:cubicBezTo>
                <a:cubicBezTo>
                  <a:pt x="146" y="8902"/>
                  <a:pt x="765" y="7762"/>
                  <a:pt x="1657" y="7509"/>
                </a:cubicBezTo>
                <a:cubicBezTo>
                  <a:pt x="2276" y="7298"/>
                  <a:pt x="2846" y="7636"/>
                  <a:pt x="3341" y="8395"/>
                </a:cubicBezTo>
                <a:cubicBezTo>
                  <a:pt x="3391" y="8480"/>
                  <a:pt x="3490" y="8522"/>
                  <a:pt x="3589" y="8606"/>
                </a:cubicBezTo>
                <a:cubicBezTo>
                  <a:pt x="3614" y="8438"/>
                  <a:pt x="3688" y="8311"/>
                  <a:pt x="3713" y="8142"/>
                </a:cubicBezTo>
                <a:cubicBezTo>
                  <a:pt x="3787" y="5484"/>
                  <a:pt x="3985" y="2827"/>
                  <a:pt x="4332" y="253"/>
                </a:cubicBezTo>
                <a:cubicBezTo>
                  <a:pt x="4332" y="169"/>
                  <a:pt x="4357" y="127"/>
                  <a:pt x="4357" y="0"/>
                </a:cubicBezTo>
                <a:cubicBezTo>
                  <a:pt x="4704" y="127"/>
                  <a:pt x="5026" y="253"/>
                  <a:pt x="5372" y="338"/>
                </a:cubicBezTo>
                <a:cubicBezTo>
                  <a:pt x="6636" y="591"/>
                  <a:pt x="7899" y="844"/>
                  <a:pt x="9162" y="1139"/>
                </a:cubicBezTo>
                <a:cubicBezTo>
                  <a:pt x="9237" y="1139"/>
                  <a:pt x="9336" y="1266"/>
                  <a:pt x="9410" y="1308"/>
                </a:cubicBezTo>
                <a:cubicBezTo>
                  <a:pt x="9385" y="1434"/>
                  <a:pt x="9360" y="1603"/>
                  <a:pt x="9311" y="1730"/>
                </a:cubicBezTo>
                <a:cubicBezTo>
                  <a:pt x="8716" y="2784"/>
                  <a:pt x="8568" y="4303"/>
                  <a:pt x="8939" y="5569"/>
                </a:cubicBezTo>
                <a:cubicBezTo>
                  <a:pt x="9336" y="6877"/>
                  <a:pt x="10128" y="7552"/>
                  <a:pt x="10995" y="7383"/>
                </a:cubicBezTo>
                <a:cubicBezTo>
                  <a:pt x="11788" y="7172"/>
                  <a:pt x="12457" y="6117"/>
                  <a:pt x="12630" y="4683"/>
                </a:cubicBezTo>
                <a:cubicBezTo>
                  <a:pt x="12754" y="3544"/>
                  <a:pt x="12556" y="2531"/>
                  <a:pt x="12060" y="1645"/>
                </a:cubicBezTo>
                <a:cubicBezTo>
                  <a:pt x="12011" y="1561"/>
                  <a:pt x="11961" y="1392"/>
                  <a:pt x="11986" y="1350"/>
                </a:cubicBezTo>
                <a:cubicBezTo>
                  <a:pt x="12011" y="1223"/>
                  <a:pt x="12110" y="1139"/>
                  <a:pt x="12184" y="1139"/>
                </a:cubicBezTo>
                <a:cubicBezTo>
                  <a:pt x="12977" y="970"/>
                  <a:pt x="13794" y="886"/>
                  <a:pt x="14587" y="717"/>
                </a:cubicBezTo>
                <a:cubicBezTo>
                  <a:pt x="15404" y="548"/>
                  <a:pt x="16197" y="295"/>
                  <a:pt x="17015" y="42"/>
                </a:cubicBezTo>
                <a:cubicBezTo>
                  <a:pt x="17064" y="338"/>
                  <a:pt x="17114" y="675"/>
                  <a:pt x="17163" y="1055"/>
                </a:cubicBezTo>
                <a:cubicBezTo>
                  <a:pt x="17436" y="3417"/>
                  <a:pt x="17634" y="5822"/>
                  <a:pt x="17708" y="8269"/>
                </a:cubicBezTo>
                <a:cubicBezTo>
                  <a:pt x="17708" y="8353"/>
                  <a:pt x="17758" y="8564"/>
                  <a:pt x="17807" y="8564"/>
                </a:cubicBezTo>
                <a:cubicBezTo>
                  <a:pt x="17857" y="8606"/>
                  <a:pt x="17956" y="8522"/>
                  <a:pt x="18030" y="8438"/>
                </a:cubicBezTo>
                <a:cubicBezTo>
                  <a:pt x="18625" y="7509"/>
                  <a:pt x="19318" y="7172"/>
                  <a:pt x="20111" y="7678"/>
                </a:cubicBezTo>
                <a:cubicBezTo>
                  <a:pt x="20879" y="8142"/>
                  <a:pt x="21300" y="9197"/>
                  <a:pt x="21399" y="10589"/>
                </a:cubicBezTo>
                <a:cubicBezTo>
                  <a:pt x="21498" y="12234"/>
                  <a:pt x="20681" y="13922"/>
                  <a:pt x="19690" y="14091"/>
                </a:cubicBezTo>
                <a:cubicBezTo>
                  <a:pt x="19046" y="14259"/>
                  <a:pt x="18501" y="13922"/>
                  <a:pt x="18030" y="13162"/>
                </a:cubicBezTo>
                <a:cubicBezTo>
                  <a:pt x="17981" y="13078"/>
                  <a:pt x="17857" y="12994"/>
                  <a:pt x="17807" y="13036"/>
                </a:cubicBezTo>
                <a:cubicBezTo>
                  <a:pt x="17733" y="13078"/>
                  <a:pt x="17708" y="13289"/>
                  <a:pt x="17683" y="13416"/>
                </a:cubicBezTo>
                <a:cubicBezTo>
                  <a:pt x="17609" y="16073"/>
                  <a:pt x="17386" y="18731"/>
                  <a:pt x="17064" y="21347"/>
                </a:cubicBezTo>
                <a:cubicBezTo>
                  <a:pt x="17064" y="21431"/>
                  <a:pt x="17039" y="21473"/>
                  <a:pt x="17015" y="21600"/>
                </a:cubicBezTo>
                <a:cubicBezTo>
                  <a:pt x="16593" y="21473"/>
                  <a:pt x="16197" y="21305"/>
                  <a:pt x="15776" y="21220"/>
                </a:cubicBezTo>
                <a:cubicBezTo>
                  <a:pt x="14612" y="20967"/>
                  <a:pt x="13423" y="20714"/>
                  <a:pt x="12234" y="20503"/>
                </a:cubicBezTo>
                <a:cubicBezTo>
                  <a:pt x="12159" y="20461"/>
                  <a:pt x="12060" y="20377"/>
                  <a:pt x="11986" y="20292"/>
                </a:cubicBezTo>
                <a:cubicBezTo>
                  <a:pt x="12011" y="20166"/>
                  <a:pt x="12036" y="19997"/>
                  <a:pt x="12085" y="19870"/>
                </a:cubicBezTo>
                <a:cubicBezTo>
                  <a:pt x="12853" y="18520"/>
                  <a:pt x="12853" y="16453"/>
                  <a:pt x="12085" y="15188"/>
                </a:cubicBezTo>
                <a:cubicBezTo>
                  <a:pt x="11317" y="13880"/>
                  <a:pt x="10079" y="13880"/>
                  <a:pt x="9311" y="15188"/>
                </a:cubicBezTo>
                <a:cubicBezTo>
                  <a:pt x="8543" y="16495"/>
                  <a:pt x="8543" y="18520"/>
                  <a:pt x="9311" y="19870"/>
                </a:cubicBezTo>
                <a:cubicBezTo>
                  <a:pt x="9360" y="19997"/>
                  <a:pt x="9410" y="20166"/>
                  <a:pt x="9410" y="20292"/>
                </a:cubicBezTo>
                <a:cubicBezTo>
                  <a:pt x="9410" y="20377"/>
                  <a:pt x="9261" y="20461"/>
                  <a:pt x="9187" y="20503"/>
                </a:cubicBezTo>
                <a:cubicBezTo>
                  <a:pt x="7651" y="20630"/>
                  <a:pt x="6115" y="20967"/>
                  <a:pt x="4580" y="21558"/>
                </a:cubicBezTo>
                <a:cubicBezTo>
                  <a:pt x="4530" y="21558"/>
                  <a:pt x="4456" y="21558"/>
                  <a:pt x="4307" y="21600"/>
                </a:cubicBezTo>
                <a:close/>
              </a:path>
            </a:pathLst>
          </a:custGeom>
          <a:solidFill>
            <a:srgbClr val="95B3CE"/>
          </a:solidFill>
          <a:ln w="12700">
            <a:noFill/>
            <a:miter lim="400000"/>
          </a:ln>
        </p:spPr>
        <p:txBody>
          <a:bodyPr lIns="45719" rIns="45719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9pPr>
          </a:lstStyle>
          <a:p>
            <a:endParaRPr>
              <a:cs typeface="+mn-ea"/>
              <a:sym typeface="+mn-lt"/>
            </a:endParaRPr>
          </a:p>
        </p:txBody>
      </p:sp>
      <p:sp>
        <p:nvSpPr>
          <p:cNvPr id="7" name="Shape"/>
          <p:cNvSpPr/>
          <p:nvPr/>
        </p:nvSpPr>
        <p:spPr>
          <a:xfrm rot="10948045">
            <a:off x="4549160" y="2665896"/>
            <a:ext cx="1975352" cy="11736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07" h="21600" extrusionOk="0">
                <a:moveTo>
                  <a:pt x="4307" y="21600"/>
                </a:moveTo>
                <a:cubicBezTo>
                  <a:pt x="4134" y="19617"/>
                  <a:pt x="3960" y="17719"/>
                  <a:pt x="3812" y="15778"/>
                </a:cubicBezTo>
                <a:cubicBezTo>
                  <a:pt x="3737" y="14977"/>
                  <a:pt x="3737" y="14175"/>
                  <a:pt x="3688" y="13373"/>
                </a:cubicBezTo>
                <a:cubicBezTo>
                  <a:pt x="3688" y="13247"/>
                  <a:pt x="3638" y="13078"/>
                  <a:pt x="3564" y="13036"/>
                </a:cubicBezTo>
                <a:cubicBezTo>
                  <a:pt x="3539" y="12994"/>
                  <a:pt x="3415" y="13078"/>
                  <a:pt x="3366" y="13162"/>
                </a:cubicBezTo>
                <a:cubicBezTo>
                  <a:pt x="2722" y="14217"/>
                  <a:pt x="1830" y="14470"/>
                  <a:pt x="1062" y="13795"/>
                </a:cubicBezTo>
                <a:cubicBezTo>
                  <a:pt x="319" y="13120"/>
                  <a:pt x="-102" y="11728"/>
                  <a:pt x="22" y="10378"/>
                </a:cubicBezTo>
                <a:cubicBezTo>
                  <a:pt x="146" y="8902"/>
                  <a:pt x="765" y="7762"/>
                  <a:pt x="1657" y="7509"/>
                </a:cubicBezTo>
                <a:cubicBezTo>
                  <a:pt x="2276" y="7298"/>
                  <a:pt x="2846" y="7636"/>
                  <a:pt x="3341" y="8395"/>
                </a:cubicBezTo>
                <a:cubicBezTo>
                  <a:pt x="3391" y="8480"/>
                  <a:pt x="3490" y="8522"/>
                  <a:pt x="3589" y="8606"/>
                </a:cubicBezTo>
                <a:cubicBezTo>
                  <a:pt x="3614" y="8438"/>
                  <a:pt x="3688" y="8311"/>
                  <a:pt x="3713" y="8142"/>
                </a:cubicBezTo>
                <a:cubicBezTo>
                  <a:pt x="3787" y="5484"/>
                  <a:pt x="3985" y="2827"/>
                  <a:pt x="4332" y="253"/>
                </a:cubicBezTo>
                <a:cubicBezTo>
                  <a:pt x="4332" y="169"/>
                  <a:pt x="4357" y="127"/>
                  <a:pt x="4357" y="0"/>
                </a:cubicBezTo>
                <a:cubicBezTo>
                  <a:pt x="4704" y="127"/>
                  <a:pt x="5026" y="253"/>
                  <a:pt x="5372" y="338"/>
                </a:cubicBezTo>
                <a:cubicBezTo>
                  <a:pt x="6636" y="591"/>
                  <a:pt x="7899" y="844"/>
                  <a:pt x="9162" y="1139"/>
                </a:cubicBezTo>
                <a:cubicBezTo>
                  <a:pt x="9237" y="1139"/>
                  <a:pt x="9336" y="1266"/>
                  <a:pt x="9410" y="1308"/>
                </a:cubicBezTo>
                <a:cubicBezTo>
                  <a:pt x="9385" y="1434"/>
                  <a:pt x="9360" y="1603"/>
                  <a:pt x="9311" y="1730"/>
                </a:cubicBezTo>
                <a:cubicBezTo>
                  <a:pt x="8716" y="2784"/>
                  <a:pt x="8568" y="4303"/>
                  <a:pt x="8939" y="5569"/>
                </a:cubicBezTo>
                <a:cubicBezTo>
                  <a:pt x="9336" y="6877"/>
                  <a:pt x="10128" y="7552"/>
                  <a:pt x="10995" y="7383"/>
                </a:cubicBezTo>
                <a:cubicBezTo>
                  <a:pt x="11788" y="7172"/>
                  <a:pt x="12457" y="6117"/>
                  <a:pt x="12630" y="4683"/>
                </a:cubicBezTo>
                <a:cubicBezTo>
                  <a:pt x="12754" y="3544"/>
                  <a:pt x="12556" y="2531"/>
                  <a:pt x="12060" y="1645"/>
                </a:cubicBezTo>
                <a:cubicBezTo>
                  <a:pt x="12011" y="1561"/>
                  <a:pt x="11961" y="1392"/>
                  <a:pt x="11986" y="1350"/>
                </a:cubicBezTo>
                <a:cubicBezTo>
                  <a:pt x="12011" y="1223"/>
                  <a:pt x="12110" y="1139"/>
                  <a:pt x="12184" y="1139"/>
                </a:cubicBezTo>
                <a:cubicBezTo>
                  <a:pt x="12977" y="970"/>
                  <a:pt x="13794" y="886"/>
                  <a:pt x="14587" y="717"/>
                </a:cubicBezTo>
                <a:cubicBezTo>
                  <a:pt x="15404" y="548"/>
                  <a:pt x="16197" y="295"/>
                  <a:pt x="17015" y="42"/>
                </a:cubicBezTo>
                <a:cubicBezTo>
                  <a:pt x="17064" y="338"/>
                  <a:pt x="17114" y="675"/>
                  <a:pt x="17163" y="1055"/>
                </a:cubicBezTo>
                <a:cubicBezTo>
                  <a:pt x="17436" y="3417"/>
                  <a:pt x="17634" y="5822"/>
                  <a:pt x="17708" y="8269"/>
                </a:cubicBezTo>
                <a:cubicBezTo>
                  <a:pt x="17708" y="8353"/>
                  <a:pt x="17758" y="8564"/>
                  <a:pt x="17807" y="8564"/>
                </a:cubicBezTo>
                <a:cubicBezTo>
                  <a:pt x="17857" y="8606"/>
                  <a:pt x="17956" y="8522"/>
                  <a:pt x="18030" y="8438"/>
                </a:cubicBezTo>
                <a:cubicBezTo>
                  <a:pt x="18625" y="7509"/>
                  <a:pt x="19318" y="7172"/>
                  <a:pt x="20111" y="7678"/>
                </a:cubicBezTo>
                <a:cubicBezTo>
                  <a:pt x="20879" y="8142"/>
                  <a:pt x="21300" y="9197"/>
                  <a:pt x="21399" y="10589"/>
                </a:cubicBezTo>
                <a:cubicBezTo>
                  <a:pt x="21498" y="12234"/>
                  <a:pt x="20681" y="13922"/>
                  <a:pt x="19690" y="14091"/>
                </a:cubicBezTo>
                <a:cubicBezTo>
                  <a:pt x="19046" y="14259"/>
                  <a:pt x="18501" y="13922"/>
                  <a:pt x="18030" y="13162"/>
                </a:cubicBezTo>
                <a:cubicBezTo>
                  <a:pt x="17981" y="13078"/>
                  <a:pt x="17857" y="12994"/>
                  <a:pt x="17807" y="13036"/>
                </a:cubicBezTo>
                <a:cubicBezTo>
                  <a:pt x="17733" y="13078"/>
                  <a:pt x="17708" y="13289"/>
                  <a:pt x="17683" y="13416"/>
                </a:cubicBezTo>
                <a:cubicBezTo>
                  <a:pt x="17609" y="16073"/>
                  <a:pt x="17386" y="18731"/>
                  <a:pt x="17064" y="21347"/>
                </a:cubicBezTo>
                <a:cubicBezTo>
                  <a:pt x="17064" y="21431"/>
                  <a:pt x="17039" y="21473"/>
                  <a:pt x="17015" y="21600"/>
                </a:cubicBezTo>
                <a:cubicBezTo>
                  <a:pt x="16593" y="21473"/>
                  <a:pt x="16197" y="21305"/>
                  <a:pt x="15776" y="21220"/>
                </a:cubicBezTo>
                <a:cubicBezTo>
                  <a:pt x="14612" y="20967"/>
                  <a:pt x="13423" y="20714"/>
                  <a:pt x="12234" y="20503"/>
                </a:cubicBezTo>
                <a:cubicBezTo>
                  <a:pt x="12159" y="20461"/>
                  <a:pt x="12060" y="20377"/>
                  <a:pt x="11986" y="20292"/>
                </a:cubicBezTo>
                <a:cubicBezTo>
                  <a:pt x="12011" y="20166"/>
                  <a:pt x="12036" y="19997"/>
                  <a:pt x="12085" y="19870"/>
                </a:cubicBezTo>
                <a:cubicBezTo>
                  <a:pt x="12853" y="18520"/>
                  <a:pt x="12853" y="16453"/>
                  <a:pt x="12085" y="15188"/>
                </a:cubicBezTo>
                <a:cubicBezTo>
                  <a:pt x="11317" y="13880"/>
                  <a:pt x="10079" y="13880"/>
                  <a:pt x="9311" y="15188"/>
                </a:cubicBezTo>
                <a:cubicBezTo>
                  <a:pt x="8543" y="16495"/>
                  <a:pt x="8543" y="18520"/>
                  <a:pt x="9311" y="19870"/>
                </a:cubicBezTo>
                <a:cubicBezTo>
                  <a:pt x="9360" y="19997"/>
                  <a:pt x="9410" y="20166"/>
                  <a:pt x="9410" y="20292"/>
                </a:cubicBezTo>
                <a:cubicBezTo>
                  <a:pt x="9410" y="20377"/>
                  <a:pt x="9261" y="20461"/>
                  <a:pt x="9187" y="20503"/>
                </a:cubicBezTo>
                <a:cubicBezTo>
                  <a:pt x="7651" y="20630"/>
                  <a:pt x="6115" y="20967"/>
                  <a:pt x="4580" y="21558"/>
                </a:cubicBezTo>
                <a:cubicBezTo>
                  <a:pt x="4530" y="21558"/>
                  <a:pt x="4456" y="21558"/>
                  <a:pt x="4307" y="21600"/>
                </a:cubicBezTo>
                <a:close/>
              </a:path>
            </a:pathLst>
          </a:custGeom>
          <a:solidFill>
            <a:srgbClr val="EFC796"/>
          </a:solidFill>
          <a:ln w="12700">
            <a:noFill/>
            <a:miter lim="400000"/>
          </a:ln>
        </p:spPr>
        <p:txBody>
          <a:bodyPr lIns="45719" rIns="45719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9pPr>
          </a:lstStyle>
          <a:p>
            <a:endParaRPr>
              <a:cs typeface="+mn-ea"/>
              <a:sym typeface="+mn-lt"/>
            </a:endParaRPr>
          </a:p>
        </p:txBody>
      </p:sp>
      <p:sp>
        <p:nvSpPr>
          <p:cNvPr id="8" name="Shape 2591"/>
          <p:cNvSpPr/>
          <p:nvPr/>
        </p:nvSpPr>
        <p:spPr>
          <a:xfrm>
            <a:off x="6882508" y="2744569"/>
            <a:ext cx="282575" cy="2825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600" eaLnBrk="1" fontAlgn="auto" hangingPunct="1">
              <a:spcBef>
                <a:spcPts val="0"/>
              </a:spcBef>
              <a:spcAft>
                <a:spcPts val="0"/>
              </a:spcAft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9" name="Shape 2600"/>
          <p:cNvSpPr/>
          <p:nvPr/>
        </p:nvSpPr>
        <p:spPr>
          <a:xfrm>
            <a:off x="6884113" y="4355690"/>
            <a:ext cx="280970" cy="2825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8" y="20618"/>
                  <a:pt x="982" y="16223"/>
                  <a:pt x="982" y="10800"/>
                </a:cubicBezTo>
                <a:cubicBezTo>
                  <a:pt x="982" y="5378"/>
                  <a:pt x="5378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6"/>
                  <a:pt x="16765" y="0"/>
                  <a:pt x="10800" y="0"/>
                </a:cubicBezTo>
                <a:moveTo>
                  <a:pt x="16200" y="10309"/>
                </a:moveTo>
                <a:lnTo>
                  <a:pt x="11291" y="10309"/>
                </a:lnTo>
                <a:lnTo>
                  <a:pt x="11291" y="5401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1"/>
                </a:cubicBezTo>
                <a:lnTo>
                  <a:pt x="10309" y="10309"/>
                </a:lnTo>
                <a:lnTo>
                  <a:pt x="5400" y="10309"/>
                </a:lnTo>
                <a:cubicBezTo>
                  <a:pt x="5129" y="10309"/>
                  <a:pt x="4909" y="10529"/>
                  <a:pt x="4909" y="10800"/>
                </a:cubicBezTo>
                <a:cubicBezTo>
                  <a:pt x="4909" y="11072"/>
                  <a:pt x="5129" y="11292"/>
                  <a:pt x="5400" y="11292"/>
                </a:cubicBezTo>
                <a:lnTo>
                  <a:pt x="10309" y="11292"/>
                </a:lnTo>
                <a:lnTo>
                  <a:pt x="10309" y="16200"/>
                </a:lnTo>
                <a:cubicBezTo>
                  <a:pt x="10309" y="16472"/>
                  <a:pt x="10529" y="16691"/>
                  <a:pt x="10800" y="16691"/>
                </a:cubicBezTo>
                <a:cubicBezTo>
                  <a:pt x="11071" y="16691"/>
                  <a:pt x="11291" y="16472"/>
                  <a:pt x="11291" y="16200"/>
                </a:cubicBezTo>
                <a:lnTo>
                  <a:pt x="11291" y="11292"/>
                </a:lnTo>
                <a:lnTo>
                  <a:pt x="16200" y="11292"/>
                </a:lnTo>
                <a:cubicBezTo>
                  <a:pt x="16471" y="11292"/>
                  <a:pt x="16691" y="11072"/>
                  <a:pt x="16691" y="10800"/>
                </a:cubicBezTo>
                <a:cubicBezTo>
                  <a:pt x="16691" y="10529"/>
                  <a:pt x="16471" y="10309"/>
                  <a:pt x="16200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600" eaLnBrk="1" fontAlgn="auto" hangingPunct="1">
              <a:spcBef>
                <a:spcPts val="0"/>
              </a:spcBef>
              <a:spcAft>
                <a:spcPts val="0"/>
              </a:spcAft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10" name="Shape 2590"/>
          <p:cNvSpPr/>
          <p:nvPr/>
        </p:nvSpPr>
        <p:spPr>
          <a:xfrm>
            <a:off x="5029909" y="3019428"/>
            <a:ext cx="280970" cy="2825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9"/>
                  <a:pt x="19636" y="20619"/>
                </a:cubicBezTo>
                <a:lnTo>
                  <a:pt x="1964" y="20619"/>
                </a:lnTo>
                <a:cubicBezTo>
                  <a:pt x="1422" y="20619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7855" y="6382"/>
                </a:moveTo>
                <a:cubicBezTo>
                  <a:pt x="7313" y="6382"/>
                  <a:pt x="6873" y="5943"/>
                  <a:pt x="6873" y="5400"/>
                </a:cubicBezTo>
                <a:cubicBezTo>
                  <a:pt x="6873" y="4858"/>
                  <a:pt x="7313" y="4418"/>
                  <a:pt x="7855" y="4418"/>
                </a:cubicBezTo>
                <a:cubicBezTo>
                  <a:pt x="8396" y="4418"/>
                  <a:pt x="8836" y="4858"/>
                  <a:pt x="8836" y="5400"/>
                </a:cubicBezTo>
                <a:cubicBezTo>
                  <a:pt x="8836" y="5943"/>
                  <a:pt x="8396" y="6382"/>
                  <a:pt x="7855" y="6382"/>
                </a:cubicBezTo>
                <a:moveTo>
                  <a:pt x="18164" y="4909"/>
                </a:moveTo>
                <a:lnTo>
                  <a:pt x="9749" y="4909"/>
                </a:lnTo>
                <a:cubicBezTo>
                  <a:pt x="9530" y="4064"/>
                  <a:pt x="8768" y="3436"/>
                  <a:pt x="7855" y="3436"/>
                </a:cubicBezTo>
                <a:cubicBezTo>
                  <a:pt x="6941" y="3436"/>
                  <a:pt x="6180" y="4064"/>
                  <a:pt x="5960" y="4909"/>
                </a:cubicBezTo>
                <a:lnTo>
                  <a:pt x="3436" y="4909"/>
                </a:lnTo>
                <a:cubicBezTo>
                  <a:pt x="3165" y="4909"/>
                  <a:pt x="2945" y="5129"/>
                  <a:pt x="2945" y="5400"/>
                </a:cubicBezTo>
                <a:cubicBezTo>
                  <a:pt x="2945" y="5672"/>
                  <a:pt x="3165" y="5891"/>
                  <a:pt x="3436" y="5891"/>
                </a:cubicBezTo>
                <a:lnTo>
                  <a:pt x="5960" y="5891"/>
                </a:lnTo>
                <a:cubicBezTo>
                  <a:pt x="6180" y="6737"/>
                  <a:pt x="6941" y="7364"/>
                  <a:pt x="7855" y="7364"/>
                </a:cubicBezTo>
                <a:cubicBezTo>
                  <a:pt x="8768" y="7364"/>
                  <a:pt x="9530" y="6737"/>
                  <a:pt x="9749" y="5891"/>
                </a:cubicBezTo>
                <a:lnTo>
                  <a:pt x="18164" y="5891"/>
                </a:lnTo>
                <a:cubicBezTo>
                  <a:pt x="18435" y="5891"/>
                  <a:pt x="18655" y="5672"/>
                  <a:pt x="18655" y="5400"/>
                </a:cubicBezTo>
                <a:cubicBezTo>
                  <a:pt x="18655" y="5129"/>
                  <a:pt x="18435" y="4909"/>
                  <a:pt x="18164" y="4909"/>
                </a:cubicBezTo>
                <a:moveTo>
                  <a:pt x="14727" y="11782"/>
                </a:moveTo>
                <a:cubicBezTo>
                  <a:pt x="14186" y="11782"/>
                  <a:pt x="13745" y="11342"/>
                  <a:pt x="13745" y="10800"/>
                </a:cubicBezTo>
                <a:cubicBezTo>
                  <a:pt x="13745" y="10258"/>
                  <a:pt x="14186" y="9818"/>
                  <a:pt x="14727" y="9818"/>
                </a:cubicBezTo>
                <a:cubicBezTo>
                  <a:pt x="15269" y="9818"/>
                  <a:pt x="15709" y="10258"/>
                  <a:pt x="15709" y="10800"/>
                </a:cubicBezTo>
                <a:cubicBezTo>
                  <a:pt x="15709" y="11342"/>
                  <a:pt x="15269" y="11782"/>
                  <a:pt x="14727" y="11782"/>
                </a:cubicBezTo>
                <a:moveTo>
                  <a:pt x="18164" y="10310"/>
                </a:moveTo>
                <a:lnTo>
                  <a:pt x="16621" y="10310"/>
                </a:lnTo>
                <a:cubicBezTo>
                  <a:pt x="16402" y="9464"/>
                  <a:pt x="15641" y="8836"/>
                  <a:pt x="14727" y="8836"/>
                </a:cubicBezTo>
                <a:cubicBezTo>
                  <a:pt x="13814" y="8836"/>
                  <a:pt x="13052" y="9464"/>
                  <a:pt x="12833" y="10310"/>
                </a:cubicBezTo>
                <a:lnTo>
                  <a:pt x="3436" y="10310"/>
                </a:lnTo>
                <a:cubicBezTo>
                  <a:pt x="3165" y="10310"/>
                  <a:pt x="2945" y="10529"/>
                  <a:pt x="2945" y="10800"/>
                </a:cubicBezTo>
                <a:cubicBezTo>
                  <a:pt x="2945" y="11072"/>
                  <a:pt x="3165" y="11291"/>
                  <a:pt x="3436" y="11291"/>
                </a:cubicBezTo>
                <a:lnTo>
                  <a:pt x="12833" y="11291"/>
                </a:lnTo>
                <a:cubicBezTo>
                  <a:pt x="13052" y="12137"/>
                  <a:pt x="13814" y="12764"/>
                  <a:pt x="14727" y="12764"/>
                </a:cubicBezTo>
                <a:cubicBezTo>
                  <a:pt x="15641" y="12764"/>
                  <a:pt x="16402" y="12137"/>
                  <a:pt x="16621" y="11291"/>
                </a:cubicBezTo>
                <a:lnTo>
                  <a:pt x="18164" y="11291"/>
                </a:lnTo>
                <a:cubicBezTo>
                  <a:pt x="18435" y="11291"/>
                  <a:pt x="18655" y="11072"/>
                  <a:pt x="18655" y="10800"/>
                </a:cubicBezTo>
                <a:cubicBezTo>
                  <a:pt x="18655" y="10529"/>
                  <a:pt x="18435" y="10310"/>
                  <a:pt x="18164" y="10310"/>
                </a:cubicBezTo>
                <a:moveTo>
                  <a:pt x="9818" y="17182"/>
                </a:moveTo>
                <a:cubicBezTo>
                  <a:pt x="9276" y="17182"/>
                  <a:pt x="8836" y="16743"/>
                  <a:pt x="8836" y="16200"/>
                </a:cubicBezTo>
                <a:cubicBezTo>
                  <a:pt x="8836" y="15658"/>
                  <a:pt x="9276" y="15218"/>
                  <a:pt x="9818" y="15218"/>
                </a:cubicBezTo>
                <a:cubicBezTo>
                  <a:pt x="10360" y="15218"/>
                  <a:pt x="10800" y="15658"/>
                  <a:pt x="10800" y="16200"/>
                </a:cubicBezTo>
                <a:cubicBezTo>
                  <a:pt x="10800" y="16743"/>
                  <a:pt x="10360" y="17182"/>
                  <a:pt x="9818" y="17182"/>
                </a:cubicBezTo>
                <a:moveTo>
                  <a:pt x="18164" y="15709"/>
                </a:moveTo>
                <a:lnTo>
                  <a:pt x="11712" y="15709"/>
                </a:lnTo>
                <a:cubicBezTo>
                  <a:pt x="11493" y="14863"/>
                  <a:pt x="10732" y="14237"/>
                  <a:pt x="9818" y="14237"/>
                </a:cubicBezTo>
                <a:cubicBezTo>
                  <a:pt x="8904" y="14237"/>
                  <a:pt x="8143" y="14863"/>
                  <a:pt x="7924" y="15709"/>
                </a:cubicBezTo>
                <a:lnTo>
                  <a:pt x="3436" y="15709"/>
                </a:lnTo>
                <a:cubicBezTo>
                  <a:pt x="3165" y="15709"/>
                  <a:pt x="2945" y="15929"/>
                  <a:pt x="2945" y="16200"/>
                </a:cubicBezTo>
                <a:cubicBezTo>
                  <a:pt x="2945" y="16472"/>
                  <a:pt x="3165" y="16691"/>
                  <a:pt x="3436" y="16691"/>
                </a:cubicBezTo>
                <a:lnTo>
                  <a:pt x="7924" y="16691"/>
                </a:lnTo>
                <a:cubicBezTo>
                  <a:pt x="8143" y="17537"/>
                  <a:pt x="8904" y="18164"/>
                  <a:pt x="9818" y="18164"/>
                </a:cubicBezTo>
                <a:cubicBezTo>
                  <a:pt x="10732" y="18164"/>
                  <a:pt x="11493" y="17537"/>
                  <a:pt x="11712" y="16691"/>
                </a:cubicBezTo>
                <a:lnTo>
                  <a:pt x="18164" y="16691"/>
                </a:lnTo>
                <a:cubicBezTo>
                  <a:pt x="18435" y="16691"/>
                  <a:pt x="18655" y="16472"/>
                  <a:pt x="18655" y="16200"/>
                </a:cubicBezTo>
                <a:cubicBezTo>
                  <a:pt x="18655" y="15929"/>
                  <a:pt x="18435" y="15709"/>
                  <a:pt x="18164" y="157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600" eaLnBrk="1" fontAlgn="auto" hangingPunct="1">
              <a:spcBef>
                <a:spcPts val="0"/>
              </a:spcBef>
              <a:spcAft>
                <a:spcPts val="0"/>
              </a:spcAft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11" name="Shape 2601"/>
          <p:cNvSpPr/>
          <p:nvPr/>
        </p:nvSpPr>
        <p:spPr>
          <a:xfrm>
            <a:off x="5032879" y="4630549"/>
            <a:ext cx="282575" cy="2825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8" y="20618"/>
                  <a:pt x="982" y="16223"/>
                  <a:pt x="982" y="10800"/>
                </a:cubicBezTo>
                <a:cubicBezTo>
                  <a:pt x="982" y="5378"/>
                  <a:pt x="5378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6"/>
                  <a:pt x="16765" y="0"/>
                  <a:pt x="10800" y="0"/>
                </a:cubicBezTo>
                <a:moveTo>
                  <a:pt x="16200" y="10309"/>
                </a:moveTo>
                <a:lnTo>
                  <a:pt x="5400" y="10309"/>
                </a:lnTo>
                <a:cubicBezTo>
                  <a:pt x="5129" y="10309"/>
                  <a:pt x="4909" y="10529"/>
                  <a:pt x="4909" y="10800"/>
                </a:cubicBezTo>
                <a:cubicBezTo>
                  <a:pt x="4909" y="11072"/>
                  <a:pt x="5129" y="11292"/>
                  <a:pt x="5400" y="11292"/>
                </a:cubicBezTo>
                <a:lnTo>
                  <a:pt x="16200" y="11292"/>
                </a:lnTo>
                <a:cubicBezTo>
                  <a:pt x="16471" y="11292"/>
                  <a:pt x="16691" y="11072"/>
                  <a:pt x="16691" y="10800"/>
                </a:cubicBezTo>
                <a:cubicBezTo>
                  <a:pt x="16691" y="10529"/>
                  <a:pt x="16471" y="10309"/>
                  <a:pt x="16200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600" eaLnBrk="1" fontAlgn="auto" hangingPunct="1">
              <a:spcBef>
                <a:spcPts val="0"/>
              </a:spcBef>
              <a:spcAft>
                <a:spcPts val="0"/>
              </a:spcAft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863600" y="4266286"/>
            <a:ext cx="3230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做好备课，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有备无患；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303539" y="5753183"/>
            <a:ext cx="3230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熟悉校园，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感知环境。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009361" y="1791418"/>
            <a:ext cx="3230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提前交流，心理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适应；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457065" y="728114"/>
            <a:ext cx="3277870" cy="58356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p>
            <a:pPr algn="ctr"/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02.</a:t>
            </a: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个</a:t>
            </a:r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 </a:t>
            </a: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人</a:t>
            </a:r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 </a:t>
            </a: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准</a:t>
            </a:r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 </a:t>
            </a: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备</a:t>
            </a:r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 </a:t>
            </a:r>
            <a:endParaRPr lang="zh-CN" altLang="en-US" sz="3200" b="1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53391" y="3019508"/>
            <a:ext cx="3230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锻炼身体，增强体质；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文本框 26"/>
          <p:cNvSpPr txBox="1"/>
          <p:nvPr/>
        </p:nvSpPr>
        <p:spPr>
          <a:xfrm>
            <a:off x="1606319" y="3165199"/>
            <a:ext cx="44500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algn="ctr">
              <a:defRPr sz="5400">
                <a:solidFill>
                  <a:srgbClr val="C2942B"/>
                </a:solidFill>
                <a:latin typeface="汉仪中秀体简" panose="00020600040101010101" pitchFamily="18" charset="-122"/>
                <a:ea typeface="汉仪中秀体简" panose="00020600040101010101" pitchFamily="18" charset="-122"/>
              </a:defRPr>
            </a:lvl1pPr>
          </a:lstStyle>
          <a:p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学</a:t>
            </a:r>
            <a:r>
              <a:rPr lang="en-US" altLang="zh-CN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  </a:t>
            </a:r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年</a:t>
            </a:r>
            <a:r>
              <a:rPr lang="en-US" altLang="zh-CN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  </a:t>
            </a:r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规</a:t>
            </a:r>
            <a:r>
              <a:rPr lang="en-US" altLang="zh-CN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  </a:t>
            </a:r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划</a:t>
            </a:r>
            <a:r>
              <a:rPr lang="en-US" altLang="zh-CN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  </a:t>
            </a:r>
            <a:endParaRPr lang="zh-CN" altLang="en-US" dirty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859101" y="4125918"/>
            <a:ext cx="5944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err="1">
                <a:cs typeface="+mn-ea"/>
                <a:sym typeface="+mn-lt"/>
              </a:rPr>
              <a:t>Fusce</a:t>
            </a:r>
            <a:r>
              <a:rPr lang="en-US" altLang="zh-CN" sz="1200" dirty="0">
                <a:cs typeface="+mn-ea"/>
                <a:sym typeface="+mn-lt"/>
              </a:rPr>
              <a:t> posuere, magna sed pulvinar ultricies, purus lectus malesuada libero, sit amet commodo magna eros quis </a:t>
            </a:r>
            <a:r>
              <a:rPr lang="en-US" altLang="zh-CN" sz="1200" dirty="0" err="1">
                <a:cs typeface="+mn-ea"/>
                <a:sym typeface="+mn-lt"/>
              </a:rPr>
              <a:t>urna</a:t>
            </a:r>
            <a:r>
              <a:rPr lang="en-US" altLang="zh-CN" sz="1200" dirty="0">
                <a:cs typeface="+mn-ea"/>
                <a:sym typeface="+mn-lt"/>
              </a:rPr>
              <a:t>.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30" name="矩形: 圆角 29"/>
          <p:cNvSpPr/>
          <p:nvPr/>
        </p:nvSpPr>
        <p:spPr>
          <a:xfrm>
            <a:off x="2801211" y="2420799"/>
            <a:ext cx="2060294" cy="544010"/>
          </a:xfrm>
          <a:prstGeom prst="roundRect">
            <a:avLst/>
          </a:prstGeom>
          <a:solidFill>
            <a:srgbClr val="95B3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cs typeface="+mn-ea"/>
                <a:sym typeface="+mn-lt"/>
              </a:rPr>
              <a:t>PART 04</a:t>
            </a:r>
            <a:endParaRPr lang="zh-CN" altLang="en-US" sz="3200" dirty="0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457065" y="728114"/>
            <a:ext cx="3277870" cy="58356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01.  </a:t>
            </a: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工</a:t>
            </a:r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 </a:t>
            </a: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作</a:t>
            </a:r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 </a:t>
            </a: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计</a:t>
            </a:r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 </a:t>
            </a: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划</a:t>
            </a:r>
            <a:endParaRPr lang="zh-CN" altLang="en-US" sz="3200" b="1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" name="Group 12"/>
          <p:cNvGrpSpPr/>
          <p:nvPr/>
        </p:nvGrpSpPr>
        <p:grpSpPr>
          <a:xfrm>
            <a:off x="755796" y="1527051"/>
            <a:ext cx="4894314" cy="5036890"/>
            <a:chOff x="12170825" y="1654993"/>
            <a:chExt cx="9788628" cy="10073780"/>
          </a:xfrm>
          <a:solidFill>
            <a:srgbClr val="112F8B"/>
          </a:solidFill>
        </p:grpSpPr>
        <p:sp>
          <p:nvSpPr>
            <p:cNvPr id="5" name="Freeform: Shape 3"/>
            <p:cNvSpPr/>
            <p:nvPr/>
          </p:nvSpPr>
          <p:spPr>
            <a:xfrm>
              <a:off x="15883570" y="6053354"/>
              <a:ext cx="5035444" cy="5035444"/>
            </a:xfrm>
            <a:custGeom>
              <a:avLst/>
              <a:gdLst>
                <a:gd name="connsiteX0" fmla="*/ 1982290 w 2792728"/>
                <a:gd name="connsiteY0" fmla="*/ 445268 h 2792728"/>
                <a:gd name="connsiteX1" fmla="*/ 2199520 w 2792728"/>
                <a:gd name="connsiteY1" fmla="*/ 262981 h 2792728"/>
                <a:gd name="connsiteX2" fmla="*/ 2373062 w 2792728"/>
                <a:gd name="connsiteY2" fmla="*/ 408600 h 2792728"/>
                <a:gd name="connsiteX3" fmla="*/ 2231265 w 2792728"/>
                <a:gd name="connsiteY3" fmla="*/ 654183 h 2792728"/>
                <a:gd name="connsiteX4" fmla="*/ 2456562 w 2792728"/>
                <a:gd name="connsiteY4" fmla="*/ 1044408 h 2792728"/>
                <a:gd name="connsiteX5" fmla="*/ 2740142 w 2792728"/>
                <a:gd name="connsiteY5" fmla="*/ 1044401 h 2792728"/>
                <a:gd name="connsiteX6" fmla="*/ 2779481 w 2792728"/>
                <a:gd name="connsiteY6" fmla="*/ 1267502 h 2792728"/>
                <a:gd name="connsiteX7" fmla="*/ 2513000 w 2792728"/>
                <a:gd name="connsiteY7" fmla="*/ 1364485 h 2792728"/>
                <a:gd name="connsiteX8" fmla="*/ 2434755 w 2792728"/>
                <a:gd name="connsiteY8" fmla="*/ 1808233 h 2792728"/>
                <a:gd name="connsiteX9" fmla="*/ 2651995 w 2792728"/>
                <a:gd name="connsiteY9" fmla="*/ 1990509 h 2792728"/>
                <a:gd name="connsiteX10" fmla="*/ 2538724 w 2792728"/>
                <a:gd name="connsiteY10" fmla="*/ 2186700 h 2792728"/>
                <a:gd name="connsiteX11" fmla="*/ 2272249 w 2792728"/>
                <a:gd name="connsiteY11" fmla="*/ 2089703 h 2792728"/>
                <a:gd name="connsiteX12" fmla="*/ 1927075 w 2792728"/>
                <a:gd name="connsiteY12" fmla="*/ 2379339 h 2792728"/>
                <a:gd name="connsiteX13" fmla="*/ 1976324 w 2792728"/>
                <a:gd name="connsiteY13" fmla="*/ 2658609 h 2792728"/>
                <a:gd name="connsiteX14" fmla="*/ 1763444 w 2792728"/>
                <a:gd name="connsiteY14" fmla="*/ 2736091 h 2792728"/>
                <a:gd name="connsiteX15" fmla="*/ 1621661 w 2792728"/>
                <a:gd name="connsiteY15" fmla="*/ 2490500 h 2792728"/>
                <a:gd name="connsiteX16" fmla="*/ 1171068 w 2792728"/>
                <a:gd name="connsiteY16" fmla="*/ 2490500 h 2792728"/>
                <a:gd name="connsiteX17" fmla="*/ 1029284 w 2792728"/>
                <a:gd name="connsiteY17" fmla="*/ 2736091 h 2792728"/>
                <a:gd name="connsiteX18" fmla="*/ 816404 w 2792728"/>
                <a:gd name="connsiteY18" fmla="*/ 2658609 h 2792728"/>
                <a:gd name="connsiteX19" fmla="*/ 865654 w 2792728"/>
                <a:gd name="connsiteY19" fmla="*/ 2379339 h 2792728"/>
                <a:gd name="connsiteX20" fmla="*/ 520479 w 2792728"/>
                <a:gd name="connsiteY20" fmla="*/ 2089703 h 2792728"/>
                <a:gd name="connsiteX21" fmla="*/ 254004 w 2792728"/>
                <a:gd name="connsiteY21" fmla="*/ 2186700 h 2792728"/>
                <a:gd name="connsiteX22" fmla="*/ 140733 w 2792728"/>
                <a:gd name="connsiteY22" fmla="*/ 1990509 h 2792728"/>
                <a:gd name="connsiteX23" fmla="*/ 357972 w 2792728"/>
                <a:gd name="connsiteY23" fmla="*/ 1808233 h 2792728"/>
                <a:gd name="connsiteX24" fmla="*/ 279727 w 2792728"/>
                <a:gd name="connsiteY24" fmla="*/ 1364485 h 2792728"/>
                <a:gd name="connsiteX25" fmla="*/ 13247 w 2792728"/>
                <a:gd name="connsiteY25" fmla="*/ 1267502 h 2792728"/>
                <a:gd name="connsiteX26" fmla="*/ 52586 w 2792728"/>
                <a:gd name="connsiteY26" fmla="*/ 1044401 h 2792728"/>
                <a:gd name="connsiteX27" fmla="*/ 336166 w 2792728"/>
                <a:gd name="connsiteY27" fmla="*/ 1044409 h 2792728"/>
                <a:gd name="connsiteX28" fmla="*/ 561463 w 2792728"/>
                <a:gd name="connsiteY28" fmla="*/ 654184 h 2792728"/>
                <a:gd name="connsiteX29" fmla="*/ 419666 w 2792728"/>
                <a:gd name="connsiteY29" fmla="*/ 408600 h 2792728"/>
                <a:gd name="connsiteX30" fmla="*/ 593208 w 2792728"/>
                <a:gd name="connsiteY30" fmla="*/ 262981 h 2792728"/>
                <a:gd name="connsiteX31" fmla="*/ 810438 w 2792728"/>
                <a:gd name="connsiteY31" fmla="*/ 445268 h 2792728"/>
                <a:gd name="connsiteX32" fmla="*/ 1233857 w 2792728"/>
                <a:gd name="connsiteY32" fmla="*/ 291156 h 2792728"/>
                <a:gd name="connsiteX33" fmla="*/ 1283093 w 2792728"/>
                <a:gd name="connsiteY33" fmla="*/ 11883 h 2792728"/>
                <a:gd name="connsiteX34" fmla="*/ 1509635 w 2792728"/>
                <a:gd name="connsiteY34" fmla="*/ 11883 h 2792728"/>
                <a:gd name="connsiteX35" fmla="*/ 1558871 w 2792728"/>
                <a:gd name="connsiteY35" fmla="*/ 291156 h 2792728"/>
                <a:gd name="connsiteX36" fmla="*/ 1982290 w 2792728"/>
                <a:gd name="connsiteY36" fmla="*/ 445268 h 2792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792728" h="2792728">
                  <a:moveTo>
                    <a:pt x="1982290" y="445268"/>
                  </a:moveTo>
                  <a:lnTo>
                    <a:pt x="2199520" y="262981"/>
                  </a:lnTo>
                  <a:lnTo>
                    <a:pt x="2373062" y="408600"/>
                  </a:lnTo>
                  <a:lnTo>
                    <a:pt x="2231265" y="654183"/>
                  </a:lnTo>
                  <a:cubicBezTo>
                    <a:pt x="2332090" y="767604"/>
                    <a:pt x="2408748" y="900380"/>
                    <a:pt x="2456562" y="1044408"/>
                  </a:cubicBezTo>
                  <a:lnTo>
                    <a:pt x="2740142" y="1044401"/>
                  </a:lnTo>
                  <a:lnTo>
                    <a:pt x="2779481" y="1267502"/>
                  </a:lnTo>
                  <a:lnTo>
                    <a:pt x="2513000" y="1364485"/>
                  </a:lnTo>
                  <a:cubicBezTo>
                    <a:pt x="2517331" y="1516180"/>
                    <a:pt x="2490708" y="1667167"/>
                    <a:pt x="2434755" y="1808233"/>
                  </a:cubicBezTo>
                  <a:lnTo>
                    <a:pt x="2651995" y="1990509"/>
                  </a:lnTo>
                  <a:lnTo>
                    <a:pt x="2538724" y="2186700"/>
                  </a:lnTo>
                  <a:lnTo>
                    <a:pt x="2272249" y="2089703"/>
                  </a:lnTo>
                  <a:cubicBezTo>
                    <a:pt x="2178059" y="2208692"/>
                    <a:pt x="2060612" y="2307242"/>
                    <a:pt x="1927075" y="2379339"/>
                  </a:cubicBezTo>
                  <a:lnTo>
                    <a:pt x="1976324" y="2658609"/>
                  </a:lnTo>
                  <a:lnTo>
                    <a:pt x="1763444" y="2736091"/>
                  </a:lnTo>
                  <a:lnTo>
                    <a:pt x="1621661" y="2490500"/>
                  </a:lnTo>
                  <a:cubicBezTo>
                    <a:pt x="1473022" y="2521107"/>
                    <a:pt x="1319706" y="2521107"/>
                    <a:pt x="1171068" y="2490500"/>
                  </a:cubicBezTo>
                  <a:lnTo>
                    <a:pt x="1029284" y="2736091"/>
                  </a:lnTo>
                  <a:lnTo>
                    <a:pt x="816404" y="2658609"/>
                  </a:lnTo>
                  <a:lnTo>
                    <a:pt x="865654" y="2379339"/>
                  </a:lnTo>
                  <a:cubicBezTo>
                    <a:pt x="732117" y="2307242"/>
                    <a:pt x="614670" y="2208692"/>
                    <a:pt x="520479" y="2089703"/>
                  </a:cubicBezTo>
                  <a:lnTo>
                    <a:pt x="254004" y="2186700"/>
                  </a:lnTo>
                  <a:lnTo>
                    <a:pt x="140733" y="1990509"/>
                  </a:lnTo>
                  <a:lnTo>
                    <a:pt x="357972" y="1808233"/>
                  </a:lnTo>
                  <a:cubicBezTo>
                    <a:pt x="302020" y="1667167"/>
                    <a:pt x="275396" y="1516180"/>
                    <a:pt x="279727" y="1364485"/>
                  </a:cubicBezTo>
                  <a:lnTo>
                    <a:pt x="13247" y="1267502"/>
                  </a:lnTo>
                  <a:lnTo>
                    <a:pt x="52586" y="1044401"/>
                  </a:lnTo>
                  <a:lnTo>
                    <a:pt x="336166" y="1044409"/>
                  </a:lnTo>
                  <a:cubicBezTo>
                    <a:pt x="383979" y="900381"/>
                    <a:pt x="460637" y="767605"/>
                    <a:pt x="561463" y="654184"/>
                  </a:cubicBezTo>
                  <a:lnTo>
                    <a:pt x="419666" y="408600"/>
                  </a:lnTo>
                  <a:lnTo>
                    <a:pt x="593208" y="262981"/>
                  </a:lnTo>
                  <a:lnTo>
                    <a:pt x="810438" y="445268"/>
                  </a:lnTo>
                  <a:cubicBezTo>
                    <a:pt x="939644" y="365670"/>
                    <a:pt x="1083715" y="313233"/>
                    <a:pt x="1233857" y="291156"/>
                  </a:cubicBezTo>
                  <a:lnTo>
                    <a:pt x="1283093" y="11883"/>
                  </a:lnTo>
                  <a:lnTo>
                    <a:pt x="1509635" y="11883"/>
                  </a:lnTo>
                  <a:lnTo>
                    <a:pt x="1558871" y="291156"/>
                  </a:lnTo>
                  <a:cubicBezTo>
                    <a:pt x="1709014" y="313233"/>
                    <a:pt x="1853084" y="365670"/>
                    <a:pt x="1982290" y="445268"/>
                  </a:cubicBezTo>
                  <a:close/>
                </a:path>
              </a:pathLst>
            </a:custGeom>
            <a:solidFill>
              <a:srgbClr val="EFC796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6447" tIns="332807" rIns="286447" bIns="357228" numCol="1" spcCol="1270" anchor="ctr" anchorCtr="0">
              <a:noAutofit/>
            </a:bodyPr>
            <a:lstStyle/>
            <a:p>
              <a:pPr algn="ctr" defTabSz="2000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4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6" name="Freeform: Shape 4"/>
            <p:cNvSpPr/>
            <p:nvPr/>
          </p:nvSpPr>
          <p:spPr>
            <a:xfrm>
              <a:off x="12953857" y="4863157"/>
              <a:ext cx="3662141" cy="3662141"/>
            </a:xfrm>
            <a:custGeom>
              <a:avLst/>
              <a:gdLst>
                <a:gd name="connsiteX0" fmla="*/ 1519746 w 2031075"/>
                <a:gd name="connsiteY0" fmla="*/ 514420 h 2031075"/>
                <a:gd name="connsiteX1" fmla="*/ 1819398 w 2031075"/>
                <a:gd name="connsiteY1" fmla="*/ 424110 h 2031075"/>
                <a:gd name="connsiteX2" fmla="*/ 1929659 w 2031075"/>
                <a:gd name="connsiteY2" fmla="*/ 615088 h 2031075"/>
                <a:gd name="connsiteX3" fmla="*/ 1701622 w 2031075"/>
                <a:gd name="connsiteY3" fmla="*/ 829439 h 2031075"/>
                <a:gd name="connsiteX4" fmla="*/ 1701622 w 2031075"/>
                <a:gd name="connsiteY4" fmla="*/ 1201635 h 2031075"/>
                <a:gd name="connsiteX5" fmla="*/ 1929659 w 2031075"/>
                <a:gd name="connsiteY5" fmla="*/ 1415987 h 2031075"/>
                <a:gd name="connsiteX6" fmla="*/ 1819398 w 2031075"/>
                <a:gd name="connsiteY6" fmla="*/ 1606965 h 2031075"/>
                <a:gd name="connsiteX7" fmla="*/ 1519746 w 2031075"/>
                <a:gd name="connsiteY7" fmla="*/ 1516655 h 2031075"/>
                <a:gd name="connsiteX8" fmla="*/ 1197414 w 2031075"/>
                <a:gd name="connsiteY8" fmla="*/ 1702753 h 2031075"/>
                <a:gd name="connsiteX9" fmla="*/ 1125798 w 2031075"/>
                <a:gd name="connsiteY9" fmla="*/ 2007415 h 2031075"/>
                <a:gd name="connsiteX10" fmla="*/ 905277 w 2031075"/>
                <a:gd name="connsiteY10" fmla="*/ 2007415 h 2031075"/>
                <a:gd name="connsiteX11" fmla="*/ 833661 w 2031075"/>
                <a:gd name="connsiteY11" fmla="*/ 1702754 h 2031075"/>
                <a:gd name="connsiteX12" fmla="*/ 511329 w 2031075"/>
                <a:gd name="connsiteY12" fmla="*/ 1516656 h 2031075"/>
                <a:gd name="connsiteX13" fmla="*/ 211677 w 2031075"/>
                <a:gd name="connsiteY13" fmla="*/ 1606965 h 2031075"/>
                <a:gd name="connsiteX14" fmla="*/ 101416 w 2031075"/>
                <a:gd name="connsiteY14" fmla="*/ 1415987 h 2031075"/>
                <a:gd name="connsiteX15" fmla="*/ 329453 w 2031075"/>
                <a:gd name="connsiteY15" fmla="*/ 1201636 h 2031075"/>
                <a:gd name="connsiteX16" fmla="*/ 329453 w 2031075"/>
                <a:gd name="connsiteY16" fmla="*/ 829440 h 2031075"/>
                <a:gd name="connsiteX17" fmla="*/ 101416 w 2031075"/>
                <a:gd name="connsiteY17" fmla="*/ 615088 h 2031075"/>
                <a:gd name="connsiteX18" fmla="*/ 211677 w 2031075"/>
                <a:gd name="connsiteY18" fmla="*/ 424110 h 2031075"/>
                <a:gd name="connsiteX19" fmla="*/ 511329 w 2031075"/>
                <a:gd name="connsiteY19" fmla="*/ 514420 h 2031075"/>
                <a:gd name="connsiteX20" fmla="*/ 833661 w 2031075"/>
                <a:gd name="connsiteY20" fmla="*/ 328322 h 2031075"/>
                <a:gd name="connsiteX21" fmla="*/ 905277 w 2031075"/>
                <a:gd name="connsiteY21" fmla="*/ 23660 h 2031075"/>
                <a:gd name="connsiteX22" fmla="*/ 1125798 w 2031075"/>
                <a:gd name="connsiteY22" fmla="*/ 23660 h 2031075"/>
                <a:gd name="connsiteX23" fmla="*/ 1197414 w 2031075"/>
                <a:gd name="connsiteY23" fmla="*/ 328321 h 2031075"/>
                <a:gd name="connsiteX24" fmla="*/ 1519746 w 2031075"/>
                <a:gd name="connsiteY24" fmla="*/ 514419 h 2031075"/>
                <a:gd name="connsiteX25" fmla="*/ 1519746 w 2031075"/>
                <a:gd name="connsiteY25" fmla="*/ 514420 h 2031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031075" h="2031075">
                  <a:moveTo>
                    <a:pt x="1519746" y="514420"/>
                  </a:moveTo>
                  <a:lnTo>
                    <a:pt x="1819398" y="424110"/>
                  </a:lnTo>
                  <a:lnTo>
                    <a:pt x="1929659" y="615088"/>
                  </a:lnTo>
                  <a:lnTo>
                    <a:pt x="1701622" y="829439"/>
                  </a:lnTo>
                  <a:cubicBezTo>
                    <a:pt x="1734677" y="951303"/>
                    <a:pt x="1734677" y="1079772"/>
                    <a:pt x="1701622" y="1201635"/>
                  </a:cubicBezTo>
                  <a:lnTo>
                    <a:pt x="1929659" y="1415987"/>
                  </a:lnTo>
                  <a:lnTo>
                    <a:pt x="1819398" y="1606965"/>
                  </a:lnTo>
                  <a:lnTo>
                    <a:pt x="1519746" y="1516655"/>
                  </a:lnTo>
                  <a:cubicBezTo>
                    <a:pt x="1430736" y="1606213"/>
                    <a:pt x="1319479" y="1670448"/>
                    <a:pt x="1197414" y="1702753"/>
                  </a:cubicBezTo>
                  <a:lnTo>
                    <a:pt x="1125798" y="2007415"/>
                  </a:lnTo>
                  <a:lnTo>
                    <a:pt x="905277" y="2007415"/>
                  </a:lnTo>
                  <a:lnTo>
                    <a:pt x="833661" y="1702754"/>
                  </a:lnTo>
                  <a:cubicBezTo>
                    <a:pt x="711596" y="1670449"/>
                    <a:pt x="600339" y="1606214"/>
                    <a:pt x="511329" y="1516656"/>
                  </a:cubicBezTo>
                  <a:lnTo>
                    <a:pt x="211677" y="1606965"/>
                  </a:lnTo>
                  <a:lnTo>
                    <a:pt x="101416" y="1415987"/>
                  </a:lnTo>
                  <a:lnTo>
                    <a:pt x="329453" y="1201636"/>
                  </a:lnTo>
                  <a:cubicBezTo>
                    <a:pt x="296398" y="1079772"/>
                    <a:pt x="296398" y="951303"/>
                    <a:pt x="329453" y="829440"/>
                  </a:cubicBezTo>
                  <a:lnTo>
                    <a:pt x="101416" y="615088"/>
                  </a:lnTo>
                  <a:lnTo>
                    <a:pt x="211677" y="424110"/>
                  </a:lnTo>
                  <a:lnTo>
                    <a:pt x="511329" y="514420"/>
                  </a:lnTo>
                  <a:cubicBezTo>
                    <a:pt x="600339" y="424862"/>
                    <a:pt x="711596" y="360627"/>
                    <a:pt x="833661" y="328322"/>
                  </a:cubicBezTo>
                  <a:lnTo>
                    <a:pt x="905277" y="23660"/>
                  </a:lnTo>
                  <a:lnTo>
                    <a:pt x="1125798" y="23660"/>
                  </a:lnTo>
                  <a:lnTo>
                    <a:pt x="1197414" y="328321"/>
                  </a:lnTo>
                  <a:cubicBezTo>
                    <a:pt x="1319479" y="360626"/>
                    <a:pt x="1430736" y="424861"/>
                    <a:pt x="1519746" y="514419"/>
                  </a:cubicBezTo>
                  <a:lnTo>
                    <a:pt x="1519746" y="514420"/>
                  </a:lnTo>
                  <a:close/>
                </a:path>
              </a:pathLst>
            </a:custGeom>
            <a:solidFill>
              <a:srgbClr val="D78AB7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1380" tIns="262925" rIns="261380" bIns="262925" numCol="1" spcCol="1270" anchor="ctr" anchorCtr="0">
              <a:noAutofit/>
            </a:bodyPr>
            <a:lstStyle/>
            <a:p>
              <a:pPr algn="ctr" defTabSz="2000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4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7" name="Freeform: Shape 5"/>
            <p:cNvSpPr/>
            <p:nvPr/>
          </p:nvSpPr>
          <p:spPr>
            <a:xfrm>
              <a:off x="14601819" y="1933443"/>
              <a:ext cx="4394571" cy="4394571"/>
            </a:xfrm>
            <a:custGeom>
              <a:avLst/>
              <a:gdLst>
                <a:gd name="connsiteX0" fmla="*/ 1489041 w 1990039"/>
                <a:gd name="connsiteY0" fmla="*/ 504026 h 1990039"/>
                <a:gd name="connsiteX1" fmla="*/ 1782639 w 1990039"/>
                <a:gd name="connsiteY1" fmla="*/ 415541 h 1990039"/>
                <a:gd name="connsiteX2" fmla="*/ 1890672 w 1990039"/>
                <a:gd name="connsiteY2" fmla="*/ 602660 h 1990039"/>
                <a:gd name="connsiteX3" fmla="*/ 1667243 w 1990039"/>
                <a:gd name="connsiteY3" fmla="*/ 812681 h 1990039"/>
                <a:gd name="connsiteX4" fmla="*/ 1667243 w 1990039"/>
                <a:gd name="connsiteY4" fmla="*/ 1177358 h 1990039"/>
                <a:gd name="connsiteX5" fmla="*/ 1890672 w 1990039"/>
                <a:gd name="connsiteY5" fmla="*/ 1387379 h 1990039"/>
                <a:gd name="connsiteX6" fmla="*/ 1782639 w 1990039"/>
                <a:gd name="connsiteY6" fmla="*/ 1574498 h 1990039"/>
                <a:gd name="connsiteX7" fmla="*/ 1489041 w 1990039"/>
                <a:gd name="connsiteY7" fmla="*/ 1486013 h 1990039"/>
                <a:gd name="connsiteX8" fmla="*/ 1173222 w 1990039"/>
                <a:gd name="connsiteY8" fmla="*/ 1668351 h 1990039"/>
                <a:gd name="connsiteX9" fmla="*/ 1103053 w 1990039"/>
                <a:gd name="connsiteY9" fmla="*/ 1966857 h 1990039"/>
                <a:gd name="connsiteX10" fmla="*/ 886986 w 1990039"/>
                <a:gd name="connsiteY10" fmla="*/ 1966857 h 1990039"/>
                <a:gd name="connsiteX11" fmla="*/ 816818 w 1990039"/>
                <a:gd name="connsiteY11" fmla="*/ 1668351 h 1990039"/>
                <a:gd name="connsiteX12" fmla="*/ 500999 w 1990039"/>
                <a:gd name="connsiteY12" fmla="*/ 1486013 h 1990039"/>
                <a:gd name="connsiteX13" fmla="*/ 207400 w 1990039"/>
                <a:gd name="connsiteY13" fmla="*/ 1574498 h 1990039"/>
                <a:gd name="connsiteX14" fmla="*/ 99367 w 1990039"/>
                <a:gd name="connsiteY14" fmla="*/ 1387379 h 1990039"/>
                <a:gd name="connsiteX15" fmla="*/ 322796 w 1990039"/>
                <a:gd name="connsiteY15" fmla="*/ 1177358 h 1990039"/>
                <a:gd name="connsiteX16" fmla="*/ 322796 w 1990039"/>
                <a:gd name="connsiteY16" fmla="*/ 812681 h 1990039"/>
                <a:gd name="connsiteX17" fmla="*/ 99367 w 1990039"/>
                <a:gd name="connsiteY17" fmla="*/ 602660 h 1990039"/>
                <a:gd name="connsiteX18" fmla="*/ 207400 w 1990039"/>
                <a:gd name="connsiteY18" fmla="*/ 415541 h 1990039"/>
                <a:gd name="connsiteX19" fmla="*/ 500998 w 1990039"/>
                <a:gd name="connsiteY19" fmla="*/ 504026 h 1990039"/>
                <a:gd name="connsiteX20" fmla="*/ 816817 w 1990039"/>
                <a:gd name="connsiteY20" fmla="*/ 321688 h 1990039"/>
                <a:gd name="connsiteX21" fmla="*/ 886986 w 1990039"/>
                <a:gd name="connsiteY21" fmla="*/ 23182 h 1990039"/>
                <a:gd name="connsiteX22" fmla="*/ 1103053 w 1990039"/>
                <a:gd name="connsiteY22" fmla="*/ 23182 h 1990039"/>
                <a:gd name="connsiteX23" fmla="*/ 1173221 w 1990039"/>
                <a:gd name="connsiteY23" fmla="*/ 321688 h 1990039"/>
                <a:gd name="connsiteX24" fmla="*/ 1489040 w 1990039"/>
                <a:gd name="connsiteY24" fmla="*/ 504026 h 1990039"/>
                <a:gd name="connsiteX25" fmla="*/ 1489041 w 1990039"/>
                <a:gd name="connsiteY25" fmla="*/ 504026 h 1990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990039" h="1990039">
                  <a:moveTo>
                    <a:pt x="1280883" y="503386"/>
                  </a:moveTo>
                  <a:lnTo>
                    <a:pt x="1493737" y="371556"/>
                  </a:lnTo>
                  <a:lnTo>
                    <a:pt x="1618483" y="496302"/>
                  </a:lnTo>
                  <a:lnTo>
                    <a:pt x="1486653" y="709156"/>
                  </a:lnTo>
                  <a:cubicBezTo>
                    <a:pt x="1537428" y="796481"/>
                    <a:pt x="1564028" y="895754"/>
                    <a:pt x="1563718" y="996768"/>
                  </a:cubicBezTo>
                  <a:lnTo>
                    <a:pt x="1784313" y="1115190"/>
                  </a:lnTo>
                  <a:lnTo>
                    <a:pt x="1738653" y="1285596"/>
                  </a:lnTo>
                  <a:lnTo>
                    <a:pt x="1488401" y="1277855"/>
                  </a:lnTo>
                  <a:cubicBezTo>
                    <a:pt x="1438163" y="1365490"/>
                    <a:pt x="1365490" y="1438163"/>
                    <a:pt x="1277855" y="1488401"/>
                  </a:cubicBezTo>
                  <a:lnTo>
                    <a:pt x="1285596" y="1738653"/>
                  </a:lnTo>
                  <a:lnTo>
                    <a:pt x="1115190" y="1784313"/>
                  </a:lnTo>
                  <a:lnTo>
                    <a:pt x="996768" y="1563717"/>
                  </a:lnTo>
                  <a:cubicBezTo>
                    <a:pt x="895754" y="1564028"/>
                    <a:pt x="796482" y="1537428"/>
                    <a:pt x="709157" y="1486652"/>
                  </a:cubicBezTo>
                  <a:lnTo>
                    <a:pt x="496302" y="1618483"/>
                  </a:lnTo>
                  <a:lnTo>
                    <a:pt x="371556" y="1493737"/>
                  </a:lnTo>
                  <a:lnTo>
                    <a:pt x="503386" y="1280883"/>
                  </a:lnTo>
                  <a:cubicBezTo>
                    <a:pt x="452611" y="1193558"/>
                    <a:pt x="426011" y="1094285"/>
                    <a:pt x="426321" y="993271"/>
                  </a:cubicBezTo>
                  <a:lnTo>
                    <a:pt x="205726" y="874849"/>
                  </a:lnTo>
                  <a:lnTo>
                    <a:pt x="251386" y="704443"/>
                  </a:lnTo>
                  <a:lnTo>
                    <a:pt x="501638" y="712184"/>
                  </a:lnTo>
                  <a:cubicBezTo>
                    <a:pt x="551876" y="624549"/>
                    <a:pt x="624549" y="551876"/>
                    <a:pt x="712184" y="501638"/>
                  </a:cubicBezTo>
                  <a:lnTo>
                    <a:pt x="704443" y="251386"/>
                  </a:lnTo>
                  <a:lnTo>
                    <a:pt x="874849" y="205726"/>
                  </a:lnTo>
                  <a:lnTo>
                    <a:pt x="993271" y="426322"/>
                  </a:lnTo>
                  <a:cubicBezTo>
                    <a:pt x="1094285" y="426011"/>
                    <a:pt x="1193557" y="452611"/>
                    <a:pt x="1280882" y="503387"/>
                  </a:cubicBezTo>
                  <a:lnTo>
                    <a:pt x="1280883" y="503386"/>
                  </a:lnTo>
                  <a:close/>
                </a:path>
              </a:pathLst>
            </a:custGeom>
            <a:solidFill>
              <a:srgbClr val="95B3CE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35765" tIns="335765" rIns="335765" bIns="335765" numCol="1" spcCol="1270" anchor="ctr" anchorCtr="0">
              <a:noAutofit/>
            </a:bodyPr>
            <a:lstStyle/>
            <a:p>
              <a:pPr algn="ctr" defTabSz="2000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4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8" name="Arrow: Circular 6"/>
            <p:cNvSpPr/>
            <p:nvPr/>
          </p:nvSpPr>
          <p:spPr>
            <a:xfrm>
              <a:off x="15514083" y="5283403"/>
              <a:ext cx="6445370" cy="6445370"/>
            </a:xfrm>
            <a:prstGeom prst="circularArrow">
              <a:avLst>
                <a:gd name="adj1" fmla="val 4687"/>
                <a:gd name="adj2" fmla="val 299029"/>
                <a:gd name="adj3" fmla="val 2533871"/>
                <a:gd name="adj4" fmla="val 15823649"/>
                <a:gd name="adj5" fmla="val 5469"/>
              </a:avLst>
            </a:prstGeom>
            <a:solidFill>
              <a:srgbClr val="EFC796"/>
            </a:solidFill>
            <a:ln>
              <a:noFill/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Arrow: Circular 10"/>
            <p:cNvSpPr/>
            <p:nvPr/>
          </p:nvSpPr>
          <p:spPr>
            <a:xfrm rot="12206203">
              <a:off x="14370544" y="1654993"/>
              <a:ext cx="4490907" cy="4490907"/>
            </a:xfrm>
            <a:prstGeom prst="circularArrow">
              <a:avLst>
                <a:gd name="adj1" fmla="val 4687"/>
                <a:gd name="adj2" fmla="val 299029"/>
                <a:gd name="adj3" fmla="val 2533871"/>
                <a:gd name="adj4" fmla="val 19921477"/>
                <a:gd name="adj5" fmla="val 5469"/>
              </a:avLst>
            </a:prstGeom>
            <a:solidFill>
              <a:srgbClr val="95B3CE"/>
            </a:solidFill>
            <a:ln>
              <a:noFill/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Arrow: Circular 11"/>
            <p:cNvSpPr/>
            <p:nvPr/>
          </p:nvSpPr>
          <p:spPr>
            <a:xfrm rot="2805725" flipH="1">
              <a:off x="12170825" y="4345428"/>
              <a:ext cx="4490907" cy="4490907"/>
            </a:xfrm>
            <a:prstGeom prst="circularArrow">
              <a:avLst>
                <a:gd name="adj1" fmla="val 4687"/>
                <a:gd name="adj2" fmla="val 299029"/>
                <a:gd name="adj3" fmla="val 2533871"/>
                <a:gd name="adj4" fmla="val 19921477"/>
                <a:gd name="adj5" fmla="val 5469"/>
              </a:avLst>
            </a:prstGeom>
            <a:solidFill>
              <a:srgbClr val="D78AB7"/>
            </a:solidFill>
            <a:ln>
              <a:noFill/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1" name="Shape 392"/>
          <p:cNvSpPr/>
          <p:nvPr/>
        </p:nvSpPr>
        <p:spPr>
          <a:xfrm>
            <a:off x="3613269" y="4645549"/>
            <a:ext cx="515521" cy="5435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3" h="21600" extrusionOk="0">
                <a:moveTo>
                  <a:pt x="491" y="7130"/>
                </a:moveTo>
                <a:cubicBezTo>
                  <a:pt x="2672" y="7130"/>
                  <a:pt x="2672" y="7130"/>
                  <a:pt x="2672" y="7130"/>
                </a:cubicBezTo>
                <a:cubicBezTo>
                  <a:pt x="2672" y="10066"/>
                  <a:pt x="2672" y="10066"/>
                  <a:pt x="2672" y="10066"/>
                </a:cubicBezTo>
                <a:cubicBezTo>
                  <a:pt x="2891" y="10066"/>
                  <a:pt x="2891" y="10066"/>
                  <a:pt x="2891" y="10066"/>
                </a:cubicBezTo>
                <a:cubicBezTo>
                  <a:pt x="3109" y="10066"/>
                  <a:pt x="3109" y="10066"/>
                  <a:pt x="3109" y="10066"/>
                </a:cubicBezTo>
                <a:cubicBezTo>
                  <a:pt x="3109" y="419"/>
                  <a:pt x="3109" y="419"/>
                  <a:pt x="3109" y="419"/>
                </a:cubicBezTo>
                <a:cubicBezTo>
                  <a:pt x="3109" y="0"/>
                  <a:pt x="3109" y="0"/>
                  <a:pt x="3109" y="0"/>
                </a:cubicBezTo>
                <a:cubicBezTo>
                  <a:pt x="3763" y="0"/>
                  <a:pt x="3763" y="0"/>
                  <a:pt x="3763" y="0"/>
                </a:cubicBezTo>
                <a:cubicBezTo>
                  <a:pt x="14018" y="0"/>
                  <a:pt x="14018" y="0"/>
                  <a:pt x="14018" y="0"/>
                </a:cubicBezTo>
                <a:cubicBezTo>
                  <a:pt x="14018" y="0"/>
                  <a:pt x="14018" y="0"/>
                  <a:pt x="14018" y="0"/>
                </a:cubicBezTo>
                <a:cubicBezTo>
                  <a:pt x="14236" y="0"/>
                  <a:pt x="14236" y="0"/>
                  <a:pt x="14236" y="0"/>
                </a:cubicBezTo>
                <a:cubicBezTo>
                  <a:pt x="17945" y="1887"/>
                  <a:pt x="17945" y="1887"/>
                  <a:pt x="17945" y="1887"/>
                </a:cubicBezTo>
                <a:cubicBezTo>
                  <a:pt x="18163" y="2097"/>
                  <a:pt x="18163" y="2097"/>
                  <a:pt x="18163" y="2097"/>
                </a:cubicBezTo>
                <a:cubicBezTo>
                  <a:pt x="18163" y="2307"/>
                  <a:pt x="18163" y="2307"/>
                  <a:pt x="18163" y="2307"/>
                </a:cubicBezTo>
                <a:cubicBezTo>
                  <a:pt x="18163" y="10066"/>
                  <a:pt x="18163" y="10066"/>
                  <a:pt x="18163" y="10066"/>
                </a:cubicBezTo>
                <a:cubicBezTo>
                  <a:pt x="18381" y="10066"/>
                  <a:pt x="18381" y="10066"/>
                  <a:pt x="18381" y="10066"/>
                </a:cubicBezTo>
                <a:cubicBezTo>
                  <a:pt x="18818" y="10066"/>
                  <a:pt x="18818" y="10066"/>
                  <a:pt x="18818" y="10066"/>
                </a:cubicBezTo>
                <a:cubicBezTo>
                  <a:pt x="18818" y="7130"/>
                  <a:pt x="18818" y="7130"/>
                  <a:pt x="18818" y="7130"/>
                </a:cubicBezTo>
                <a:cubicBezTo>
                  <a:pt x="20781" y="7130"/>
                  <a:pt x="20781" y="7130"/>
                  <a:pt x="20781" y="7130"/>
                </a:cubicBezTo>
                <a:cubicBezTo>
                  <a:pt x="21436" y="10485"/>
                  <a:pt x="21436" y="14050"/>
                  <a:pt x="20781" y="17406"/>
                </a:cubicBezTo>
                <a:cubicBezTo>
                  <a:pt x="18163" y="17406"/>
                  <a:pt x="18163" y="17406"/>
                  <a:pt x="18163" y="17406"/>
                </a:cubicBezTo>
                <a:cubicBezTo>
                  <a:pt x="18163" y="21600"/>
                  <a:pt x="18163" y="21600"/>
                  <a:pt x="18163" y="21600"/>
                </a:cubicBezTo>
                <a:cubicBezTo>
                  <a:pt x="18163" y="21600"/>
                  <a:pt x="18163" y="21600"/>
                  <a:pt x="18163" y="21600"/>
                </a:cubicBezTo>
                <a:cubicBezTo>
                  <a:pt x="3109" y="21600"/>
                  <a:pt x="3109" y="21600"/>
                  <a:pt x="3109" y="21600"/>
                </a:cubicBezTo>
                <a:cubicBezTo>
                  <a:pt x="3109" y="17406"/>
                  <a:pt x="3109" y="17406"/>
                  <a:pt x="3109" y="17406"/>
                </a:cubicBezTo>
                <a:cubicBezTo>
                  <a:pt x="491" y="17406"/>
                  <a:pt x="491" y="17406"/>
                  <a:pt x="491" y="17406"/>
                </a:cubicBezTo>
                <a:cubicBezTo>
                  <a:pt x="-164" y="14050"/>
                  <a:pt x="-164" y="10695"/>
                  <a:pt x="491" y="7130"/>
                </a:cubicBezTo>
                <a:close/>
                <a:moveTo>
                  <a:pt x="4636" y="10066"/>
                </a:moveTo>
                <a:cubicBezTo>
                  <a:pt x="16854" y="10066"/>
                  <a:pt x="16854" y="10066"/>
                  <a:pt x="16854" y="10066"/>
                </a:cubicBezTo>
                <a:cubicBezTo>
                  <a:pt x="16854" y="3355"/>
                  <a:pt x="16854" y="3355"/>
                  <a:pt x="16854" y="3355"/>
                </a:cubicBezTo>
                <a:cubicBezTo>
                  <a:pt x="14236" y="3355"/>
                  <a:pt x="14236" y="3355"/>
                  <a:pt x="14236" y="3355"/>
                </a:cubicBezTo>
                <a:cubicBezTo>
                  <a:pt x="14018" y="3355"/>
                  <a:pt x="14018" y="3355"/>
                  <a:pt x="14018" y="3355"/>
                </a:cubicBezTo>
                <a:cubicBezTo>
                  <a:pt x="13800" y="2936"/>
                  <a:pt x="13800" y="2936"/>
                  <a:pt x="13800" y="2936"/>
                </a:cubicBezTo>
                <a:cubicBezTo>
                  <a:pt x="13581" y="1468"/>
                  <a:pt x="13581" y="1468"/>
                  <a:pt x="13581" y="1468"/>
                </a:cubicBezTo>
                <a:cubicBezTo>
                  <a:pt x="4636" y="1468"/>
                  <a:pt x="4636" y="1468"/>
                  <a:pt x="4636" y="1468"/>
                </a:cubicBezTo>
                <a:cubicBezTo>
                  <a:pt x="4636" y="10066"/>
                  <a:pt x="4636" y="10066"/>
                  <a:pt x="4636" y="10066"/>
                </a:cubicBezTo>
                <a:close/>
                <a:moveTo>
                  <a:pt x="16636" y="15309"/>
                </a:moveTo>
                <a:cubicBezTo>
                  <a:pt x="4636" y="15309"/>
                  <a:pt x="4636" y="15309"/>
                  <a:pt x="4636" y="15309"/>
                </a:cubicBezTo>
                <a:cubicBezTo>
                  <a:pt x="4636" y="20132"/>
                  <a:pt x="4636" y="20132"/>
                  <a:pt x="4636" y="20132"/>
                </a:cubicBezTo>
                <a:cubicBezTo>
                  <a:pt x="16636" y="20132"/>
                  <a:pt x="16636" y="20132"/>
                  <a:pt x="16636" y="20132"/>
                </a:cubicBezTo>
                <a:cubicBezTo>
                  <a:pt x="16636" y="15309"/>
                  <a:pt x="16636" y="15309"/>
                  <a:pt x="16636" y="15309"/>
                </a:cubicBezTo>
                <a:close/>
                <a:moveTo>
                  <a:pt x="5945" y="3355"/>
                </a:moveTo>
                <a:cubicBezTo>
                  <a:pt x="5945" y="4194"/>
                  <a:pt x="5945" y="4194"/>
                  <a:pt x="5945" y="4194"/>
                </a:cubicBezTo>
                <a:cubicBezTo>
                  <a:pt x="12491" y="4194"/>
                  <a:pt x="12491" y="4194"/>
                  <a:pt x="12491" y="4194"/>
                </a:cubicBezTo>
                <a:cubicBezTo>
                  <a:pt x="12491" y="3355"/>
                  <a:pt x="12491" y="3355"/>
                  <a:pt x="12491" y="3355"/>
                </a:cubicBezTo>
                <a:cubicBezTo>
                  <a:pt x="5945" y="3355"/>
                  <a:pt x="5945" y="3355"/>
                  <a:pt x="5945" y="3355"/>
                </a:cubicBezTo>
                <a:close/>
                <a:moveTo>
                  <a:pt x="5945" y="6920"/>
                </a:moveTo>
                <a:cubicBezTo>
                  <a:pt x="5945" y="7759"/>
                  <a:pt x="5945" y="7759"/>
                  <a:pt x="5945" y="7759"/>
                </a:cubicBezTo>
                <a:cubicBezTo>
                  <a:pt x="15327" y="7759"/>
                  <a:pt x="15327" y="7759"/>
                  <a:pt x="15327" y="7759"/>
                </a:cubicBezTo>
                <a:cubicBezTo>
                  <a:pt x="15327" y="6920"/>
                  <a:pt x="15327" y="6920"/>
                  <a:pt x="15327" y="6920"/>
                </a:cubicBezTo>
                <a:cubicBezTo>
                  <a:pt x="5945" y="6920"/>
                  <a:pt x="5945" y="6920"/>
                  <a:pt x="5945" y="6920"/>
                </a:cubicBezTo>
                <a:close/>
                <a:moveTo>
                  <a:pt x="5945" y="5033"/>
                </a:moveTo>
                <a:cubicBezTo>
                  <a:pt x="5945" y="5872"/>
                  <a:pt x="5945" y="5872"/>
                  <a:pt x="5945" y="5872"/>
                </a:cubicBezTo>
                <a:cubicBezTo>
                  <a:pt x="15327" y="5872"/>
                  <a:pt x="15327" y="5872"/>
                  <a:pt x="15327" y="5872"/>
                </a:cubicBezTo>
                <a:cubicBezTo>
                  <a:pt x="15327" y="5033"/>
                  <a:pt x="15327" y="5033"/>
                  <a:pt x="15327" y="5033"/>
                </a:cubicBezTo>
                <a:cubicBezTo>
                  <a:pt x="5945" y="5033"/>
                  <a:pt x="5945" y="5033"/>
                  <a:pt x="5945" y="5033"/>
                </a:cubicBezTo>
                <a:close/>
                <a:moveTo>
                  <a:pt x="14454" y="1678"/>
                </a:moveTo>
                <a:cubicBezTo>
                  <a:pt x="14454" y="2726"/>
                  <a:pt x="14454" y="2726"/>
                  <a:pt x="14454" y="2726"/>
                </a:cubicBezTo>
                <a:cubicBezTo>
                  <a:pt x="16200" y="2726"/>
                  <a:pt x="16200" y="2726"/>
                  <a:pt x="16200" y="2726"/>
                </a:cubicBezTo>
                <a:cubicBezTo>
                  <a:pt x="14454" y="1678"/>
                  <a:pt x="14454" y="1678"/>
                  <a:pt x="14454" y="1678"/>
                </a:cubicBezTo>
                <a:close/>
                <a:moveTo>
                  <a:pt x="16418" y="11744"/>
                </a:moveTo>
                <a:cubicBezTo>
                  <a:pt x="16418" y="12583"/>
                  <a:pt x="16418" y="12583"/>
                  <a:pt x="16418" y="12583"/>
                </a:cubicBezTo>
                <a:cubicBezTo>
                  <a:pt x="17072" y="12583"/>
                  <a:pt x="17072" y="12583"/>
                  <a:pt x="17072" y="12583"/>
                </a:cubicBezTo>
                <a:cubicBezTo>
                  <a:pt x="18163" y="12583"/>
                  <a:pt x="18163" y="12583"/>
                  <a:pt x="18163" y="12583"/>
                </a:cubicBezTo>
                <a:cubicBezTo>
                  <a:pt x="18818" y="12583"/>
                  <a:pt x="18818" y="12583"/>
                  <a:pt x="18818" y="12583"/>
                </a:cubicBezTo>
                <a:cubicBezTo>
                  <a:pt x="18818" y="11744"/>
                  <a:pt x="18818" y="11744"/>
                  <a:pt x="18818" y="11744"/>
                </a:cubicBezTo>
                <a:cubicBezTo>
                  <a:pt x="18163" y="11744"/>
                  <a:pt x="18163" y="11744"/>
                  <a:pt x="18163" y="11744"/>
                </a:cubicBezTo>
                <a:cubicBezTo>
                  <a:pt x="17072" y="11744"/>
                  <a:pt x="17072" y="11744"/>
                  <a:pt x="17072" y="11744"/>
                </a:cubicBezTo>
                <a:lnTo>
                  <a:pt x="16418" y="11744"/>
                </a:lnTo>
                <a:close/>
              </a:path>
            </a:pathLst>
          </a:custGeom>
          <a:solidFill>
            <a:schemeClr val="bg1"/>
          </a:solidFill>
          <a:ln w="3175">
            <a:noFill/>
            <a:miter/>
          </a:ln>
        </p:spPr>
        <p:txBody>
          <a:bodyPr tIns="22860" bIns="22860"/>
          <a:lstStyle/>
          <a:p>
            <a:pPr defTabSz="228600">
              <a:defRPr sz="3600">
                <a:latin typeface="Trebuchet MS" panose="020B0603020202020204"/>
                <a:ea typeface="Trebuchet MS" panose="020B0603020202020204"/>
                <a:cs typeface="Trebuchet MS" panose="020B0603020202020204"/>
                <a:sym typeface="Trebuchet MS" panose="020B0603020202020204"/>
              </a:defRPr>
            </a:pPr>
            <a:endParaRPr sz="1800">
              <a:cs typeface="+mn-ea"/>
              <a:sym typeface="+mn-lt"/>
            </a:endParaRPr>
          </a:p>
        </p:txBody>
      </p:sp>
      <p:sp>
        <p:nvSpPr>
          <p:cNvPr id="12" name="Shape 394"/>
          <p:cNvSpPr/>
          <p:nvPr/>
        </p:nvSpPr>
        <p:spPr>
          <a:xfrm>
            <a:off x="1843624" y="3796367"/>
            <a:ext cx="438447" cy="4406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930" y="0"/>
                </a:moveTo>
                <a:cubicBezTo>
                  <a:pt x="13793" y="0"/>
                  <a:pt x="16655" y="1301"/>
                  <a:pt x="18477" y="3123"/>
                </a:cubicBezTo>
                <a:cubicBezTo>
                  <a:pt x="20559" y="5205"/>
                  <a:pt x="21600" y="7807"/>
                  <a:pt x="21600" y="10670"/>
                </a:cubicBezTo>
                <a:cubicBezTo>
                  <a:pt x="21600" y="13793"/>
                  <a:pt x="20559" y="16395"/>
                  <a:pt x="18477" y="18477"/>
                </a:cubicBezTo>
                <a:cubicBezTo>
                  <a:pt x="16655" y="20299"/>
                  <a:pt x="13793" y="21600"/>
                  <a:pt x="10930" y="21600"/>
                </a:cubicBezTo>
                <a:cubicBezTo>
                  <a:pt x="7807" y="21600"/>
                  <a:pt x="5205" y="20299"/>
                  <a:pt x="3123" y="18477"/>
                </a:cubicBezTo>
                <a:cubicBezTo>
                  <a:pt x="1301" y="16395"/>
                  <a:pt x="0" y="13793"/>
                  <a:pt x="0" y="10670"/>
                </a:cubicBezTo>
                <a:cubicBezTo>
                  <a:pt x="0" y="7807"/>
                  <a:pt x="1301" y="5205"/>
                  <a:pt x="3123" y="3123"/>
                </a:cubicBezTo>
                <a:cubicBezTo>
                  <a:pt x="5205" y="1301"/>
                  <a:pt x="7807" y="0"/>
                  <a:pt x="10930" y="0"/>
                </a:cubicBezTo>
                <a:close/>
                <a:moveTo>
                  <a:pt x="15094" y="11971"/>
                </a:moveTo>
                <a:cubicBezTo>
                  <a:pt x="16135" y="11451"/>
                  <a:pt x="16395" y="10410"/>
                  <a:pt x="15354" y="9629"/>
                </a:cubicBezTo>
                <a:cubicBezTo>
                  <a:pt x="14313" y="9108"/>
                  <a:pt x="13272" y="8588"/>
                  <a:pt x="12492" y="8067"/>
                </a:cubicBezTo>
                <a:cubicBezTo>
                  <a:pt x="11451" y="7547"/>
                  <a:pt x="10670" y="7027"/>
                  <a:pt x="9629" y="6506"/>
                </a:cubicBezTo>
                <a:cubicBezTo>
                  <a:pt x="8588" y="5725"/>
                  <a:pt x="7547" y="6246"/>
                  <a:pt x="7547" y="7547"/>
                </a:cubicBezTo>
                <a:cubicBezTo>
                  <a:pt x="7547" y="8588"/>
                  <a:pt x="7547" y="9629"/>
                  <a:pt x="7547" y="10670"/>
                </a:cubicBezTo>
                <a:cubicBezTo>
                  <a:pt x="7547" y="11711"/>
                  <a:pt x="7547" y="12752"/>
                  <a:pt x="7547" y="13793"/>
                </a:cubicBezTo>
                <a:cubicBezTo>
                  <a:pt x="7547" y="15094"/>
                  <a:pt x="8328" y="15875"/>
                  <a:pt x="9369" y="15354"/>
                </a:cubicBezTo>
                <a:cubicBezTo>
                  <a:pt x="10410" y="14573"/>
                  <a:pt x="11451" y="14053"/>
                  <a:pt x="12492" y="13533"/>
                </a:cubicBezTo>
                <a:cubicBezTo>
                  <a:pt x="13272" y="13012"/>
                  <a:pt x="14313" y="12492"/>
                  <a:pt x="15094" y="11971"/>
                </a:cubicBezTo>
                <a:close/>
                <a:moveTo>
                  <a:pt x="15875" y="5986"/>
                </a:moveTo>
                <a:cubicBezTo>
                  <a:pt x="14573" y="4684"/>
                  <a:pt x="12752" y="3904"/>
                  <a:pt x="10930" y="3904"/>
                </a:cubicBezTo>
                <a:cubicBezTo>
                  <a:pt x="8848" y="3904"/>
                  <a:pt x="7287" y="4684"/>
                  <a:pt x="5986" y="5986"/>
                </a:cubicBezTo>
                <a:cubicBezTo>
                  <a:pt x="4684" y="7027"/>
                  <a:pt x="3904" y="8848"/>
                  <a:pt x="3904" y="10670"/>
                </a:cubicBezTo>
                <a:cubicBezTo>
                  <a:pt x="3904" y="12752"/>
                  <a:pt x="4684" y="14573"/>
                  <a:pt x="5986" y="15614"/>
                </a:cubicBezTo>
                <a:cubicBezTo>
                  <a:pt x="7287" y="16916"/>
                  <a:pt x="8848" y="17696"/>
                  <a:pt x="10930" y="17696"/>
                </a:cubicBezTo>
                <a:cubicBezTo>
                  <a:pt x="12752" y="17696"/>
                  <a:pt x="14573" y="16916"/>
                  <a:pt x="15875" y="15614"/>
                </a:cubicBezTo>
                <a:cubicBezTo>
                  <a:pt x="17176" y="14573"/>
                  <a:pt x="17957" y="12752"/>
                  <a:pt x="17957" y="10670"/>
                </a:cubicBezTo>
                <a:cubicBezTo>
                  <a:pt x="17957" y="8848"/>
                  <a:pt x="17176" y="7027"/>
                  <a:pt x="15875" y="5986"/>
                </a:cubicBezTo>
                <a:close/>
              </a:path>
            </a:pathLst>
          </a:custGeom>
          <a:solidFill>
            <a:schemeClr val="bg1"/>
          </a:solidFill>
          <a:ln w="3175">
            <a:noFill/>
            <a:miter/>
          </a:ln>
        </p:spPr>
        <p:txBody>
          <a:bodyPr tIns="22860" bIns="22860"/>
          <a:lstStyle/>
          <a:p>
            <a:pPr defTabSz="228600">
              <a:defRPr sz="3600">
                <a:latin typeface="Trebuchet MS" panose="020B0603020202020204"/>
                <a:ea typeface="Trebuchet MS" panose="020B0603020202020204"/>
                <a:cs typeface="Trebuchet MS" panose="020B0603020202020204"/>
                <a:sym typeface="Trebuchet MS" panose="020B0603020202020204"/>
              </a:defRPr>
            </a:pPr>
            <a:endParaRPr sz="1800">
              <a:cs typeface="+mn-ea"/>
              <a:sym typeface="+mn-lt"/>
            </a:endParaRPr>
          </a:p>
        </p:txBody>
      </p:sp>
      <p:grpSp>
        <p:nvGrpSpPr>
          <p:cNvPr id="13" name="162"/>
          <p:cNvGrpSpPr/>
          <p:nvPr/>
        </p:nvGrpSpPr>
        <p:grpSpPr>
          <a:xfrm>
            <a:off x="2803447" y="2527271"/>
            <a:ext cx="536886" cy="475296"/>
            <a:chOff x="8022698" y="10553700"/>
            <a:chExt cx="733425" cy="649288"/>
          </a:xfrm>
          <a:solidFill>
            <a:schemeClr val="bg1"/>
          </a:solidFill>
        </p:grpSpPr>
        <p:sp>
          <p:nvSpPr>
            <p:cNvPr id="14" name="Freeform 198"/>
            <p:cNvSpPr>
              <a:spLocks noEditPoints="1"/>
            </p:cNvSpPr>
            <p:nvPr/>
          </p:nvSpPr>
          <p:spPr bwMode="auto">
            <a:xfrm>
              <a:off x="8022698" y="10553700"/>
              <a:ext cx="733425" cy="649288"/>
            </a:xfrm>
            <a:custGeom>
              <a:avLst/>
              <a:gdLst>
                <a:gd name="T0" fmla="*/ 66 w 77"/>
                <a:gd name="T1" fmla="*/ 0 h 68"/>
                <a:gd name="T2" fmla="*/ 11 w 77"/>
                <a:gd name="T3" fmla="*/ 0 h 68"/>
                <a:gd name="T4" fmla="*/ 0 w 77"/>
                <a:gd name="T5" fmla="*/ 11 h 68"/>
                <a:gd name="T6" fmla="*/ 0 w 77"/>
                <a:gd name="T7" fmla="*/ 46 h 68"/>
                <a:gd name="T8" fmla="*/ 11 w 77"/>
                <a:gd name="T9" fmla="*/ 57 h 68"/>
                <a:gd name="T10" fmla="*/ 29 w 77"/>
                <a:gd name="T11" fmla="*/ 57 h 68"/>
                <a:gd name="T12" fmla="*/ 28 w 77"/>
                <a:gd name="T13" fmla="*/ 65 h 68"/>
                <a:gd name="T14" fmla="*/ 26 w 77"/>
                <a:gd name="T15" fmla="*/ 65 h 68"/>
                <a:gd name="T16" fmla="*/ 21 w 77"/>
                <a:gd name="T17" fmla="*/ 65 h 68"/>
                <a:gd name="T18" fmla="*/ 20 w 77"/>
                <a:gd name="T19" fmla="*/ 67 h 68"/>
                <a:gd name="T20" fmla="*/ 21 w 77"/>
                <a:gd name="T21" fmla="*/ 68 h 68"/>
                <a:gd name="T22" fmla="*/ 56 w 77"/>
                <a:gd name="T23" fmla="*/ 68 h 68"/>
                <a:gd name="T24" fmla="*/ 57 w 77"/>
                <a:gd name="T25" fmla="*/ 67 h 68"/>
                <a:gd name="T26" fmla="*/ 56 w 77"/>
                <a:gd name="T27" fmla="*/ 65 h 68"/>
                <a:gd name="T28" fmla="*/ 51 w 77"/>
                <a:gd name="T29" fmla="*/ 65 h 68"/>
                <a:gd name="T30" fmla="*/ 49 w 77"/>
                <a:gd name="T31" fmla="*/ 65 h 68"/>
                <a:gd name="T32" fmla="*/ 48 w 77"/>
                <a:gd name="T33" fmla="*/ 57 h 68"/>
                <a:gd name="T34" fmla="*/ 66 w 77"/>
                <a:gd name="T35" fmla="*/ 57 h 68"/>
                <a:gd name="T36" fmla="*/ 77 w 77"/>
                <a:gd name="T37" fmla="*/ 46 h 68"/>
                <a:gd name="T38" fmla="*/ 77 w 77"/>
                <a:gd name="T39" fmla="*/ 11 h 68"/>
                <a:gd name="T40" fmla="*/ 66 w 77"/>
                <a:gd name="T41" fmla="*/ 0 h 68"/>
                <a:gd name="T42" fmla="*/ 11 w 77"/>
                <a:gd name="T43" fmla="*/ 3 h 68"/>
                <a:gd name="T44" fmla="*/ 66 w 77"/>
                <a:gd name="T45" fmla="*/ 3 h 68"/>
                <a:gd name="T46" fmla="*/ 73 w 77"/>
                <a:gd name="T47" fmla="*/ 11 h 68"/>
                <a:gd name="T48" fmla="*/ 73 w 77"/>
                <a:gd name="T49" fmla="*/ 41 h 68"/>
                <a:gd name="T50" fmla="*/ 3 w 77"/>
                <a:gd name="T51" fmla="*/ 41 h 68"/>
                <a:gd name="T52" fmla="*/ 3 w 77"/>
                <a:gd name="T53" fmla="*/ 11 h 68"/>
                <a:gd name="T54" fmla="*/ 11 w 77"/>
                <a:gd name="T55" fmla="*/ 3 h 68"/>
                <a:gd name="T56" fmla="*/ 46 w 77"/>
                <a:gd name="T57" fmla="*/ 65 h 68"/>
                <a:gd name="T58" fmla="*/ 31 w 77"/>
                <a:gd name="T59" fmla="*/ 65 h 68"/>
                <a:gd name="T60" fmla="*/ 32 w 77"/>
                <a:gd name="T61" fmla="*/ 57 h 68"/>
                <a:gd name="T62" fmla="*/ 45 w 77"/>
                <a:gd name="T63" fmla="*/ 57 h 68"/>
                <a:gd name="T64" fmla="*/ 46 w 77"/>
                <a:gd name="T65" fmla="*/ 65 h 68"/>
                <a:gd name="T66" fmla="*/ 66 w 77"/>
                <a:gd name="T67" fmla="*/ 53 h 68"/>
                <a:gd name="T68" fmla="*/ 11 w 77"/>
                <a:gd name="T69" fmla="*/ 53 h 68"/>
                <a:gd name="T70" fmla="*/ 3 w 77"/>
                <a:gd name="T71" fmla="*/ 46 h 68"/>
                <a:gd name="T72" fmla="*/ 3 w 77"/>
                <a:gd name="T73" fmla="*/ 44 h 68"/>
                <a:gd name="T74" fmla="*/ 73 w 77"/>
                <a:gd name="T75" fmla="*/ 44 h 68"/>
                <a:gd name="T76" fmla="*/ 73 w 77"/>
                <a:gd name="T77" fmla="*/ 46 h 68"/>
                <a:gd name="T78" fmla="*/ 66 w 77"/>
                <a:gd name="T79" fmla="*/ 53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7" h="68">
                  <a:moveTo>
                    <a:pt x="66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52"/>
                    <a:pt x="5" y="57"/>
                    <a:pt x="11" y="57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29" y="60"/>
                    <a:pt x="29" y="64"/>
                    <a:pt x="28" y="65"/>
                  </a:cubicBezTo>
                  <a:cubicBezTo>
                    <a:pt x="27" y="65"/>
                    <a:pt x="27" y="65"/>
                    <a:pt x="26" y="65"/>
                  </a:cubicBezTo>
                  <a:cubicBezTo>
                    <a:pt x="21" y="65"/>
                    <a:pt x="21" y="65"/>
                    <a:pt x="21" y="65"/>
                  </a:cubicBezTo>
                  <a:cubicBezTo>
                    <a:pt x="20" y="65"/>
                    <a:pt x="20" y="66"/>
                    <a:pt x="20" y="67"/>
                  </a:cubicBezTo>
                  <a:cubicBezTo>
                    <a:pt x="20" y="68"/>
                    <a:pt x="20" y="68"/>
                    <a:pt x="21" y="68"/>
                  </a:cubicBezTo>
                  <a:cubicBezTo>
                    <a:pt x="56" y="68"/>
                    <a:pt x="56" y="68"/>
                    <a:pt x="56" y="68"/>
                  </a:cubicBezTo>
                  <a:cubicBezTo>
                    <a:pt x="57" y="68"/>
                    <a:pt x="57" y="68"/>
                    <a:pt x="57" y="67"/>
                  </a:cubicBezTo>
                  <a:cubicBezTo>
                    <a:pt x="57" y="66"/>
                    <a:pt x="57" y="65"/>
                    <a:pt x="56" y="65"/>
                  </a:cubicBezTo>
                  <a:cubicBezTo>
                    <a:pt x="51" y="65"/>
                    <a:pt x="51" y="65"/>
                    <a:pt x="51" y="65"/>
                  </a:cubicBezTo>
                  <a:cubicBezTo>
                    <a:pt x="50" y="65"/>
                    <a:pt x="50" y="65"/>
                    <a:pt x="49" y="65"/>
                  </a:cubicBezTo>
                  <a:cubicBezTo>
                    <a:pt x="48" y="64"/>
                    <a:pt x="48" y="60"/>
                    <a:pt x="48" y="57"/>
                  </a:cubicBezTo>
                  <a:cubicBezTo>
                    <a:pt x="66" y="57"/>
                    <a:pt x="66" y="57"/>
                    <a:pt x="66" y="57"/>
                  </a:cubicBezTo>
                  <a:cubicBezTo>
                    <a:pt x="72" y="57"/>
                    <a:pt x="77" y="52"/>
                    <a:pt x="77" y="46"/>
                  </a:cubicBezTo>
                  <a:cubicBezTo>
                    <a:pt x="77" y="11"/>
                    <a:pt x="77" y="11"/>
                    <a:pt x="77" y="11"/>
                  </a:cubicBezTo>
                  <a:cubicBezTo>
                    <a:pt x="77" y="5"/>
                    <a:pt x="72" y="0"/>
                    <a:pt x="66" y="0"/>
                  </a:cubicBezTo>
                  <a:close/>
                  <a:moveTo>
                    <a:pt x="11" y="3"/>
                  </a:moveTo>
                  <a:cubicBezTo>
                    <a:pt x="66" y="3"/>
                    <a:pt x="66" y="3"/>
                    <a:pt x="66" y="3"/>
                  </a:cubicBezTo>
                  <a:cubicBezTo>
                    <a:pt x="70" y="3"/>
                    <a:pt x="73" y="7"/>
                    <a:pt x="73" y="11"/>
                  </a:cubicBezTo>
                  <a:cubicBezTo>
                    <a:pt x="73" y="41"/>
                    <a:pt x="73" y="41"/>
                    <a:pt x="73" y="41"/>
                  </a:cubicBezTo>
                  <a:cubicBezTo>
                    <a:pt x="3" y="41"/>
                    <a:pt x="3" y="41"/>
                    <a:pt x="3" y="4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7"/>
                    <a:pt x="7" y="3"/>
                    <a:pt x="11" y="3"/>
                  </a:cubicBezTo>
                  <a:close/>
                  <a:moveTo>
                    <a:pt x="46" y="65"/>
                  </a:moveTo>
                  <a:cubicBezTo>
                    <a:pt x="31" y="65"/>
                    <a:pt x="31" y="65"/>
                    <a:pt x="31" y="65"/>
                  </a:cubicBezTo>
                  <a:cubicBezTo>
                    <a:pt x="32" y="63"/>
                    <a:pt x="32" y="60"/>
                    <a:pt x="32" y="57"/>
                  </a:cubicBezTo>
                  <a:cubicBezTo>
                    <a:pt x="45" y="57"/>
                    <a:pt x="45" y="57"/>
                    <a:pt x="45" y="57"/>
                  </a:cubicBezTo>
                  <a:cubicBezTo>
                    <a:pt x="45" y="60"/>
                    <a:pt x="45" y="63"/>
                    <a:pt x="46" y="65"/>
                  </a:cubicBezTo>
                  <a:close/>
                  <a:moveTo>
                    <a:pt x="66" y="53"/>
                  </a:moveTo>
                  <a:cubicBezTo>
                    <a:pt x="11" y="53"/>
                    <a:pt x="11" y="53"/>
                    <a:pt x="11" y="53"/>
                  </a:cubicBezTo>
                  <a:cubicBezTo>
                    <a:pt x="7" y="53"/>
                    <a:pt x="3" y="50"/>
                    <a:pt x="3" y="46"/>
                  </a:cubicBezTo>
                  <a:cubicBezTo>
                    <a:pt x="3" y="44"/>
                    <a:pt x="3" y="44"/>
                    <a:pt x="3" y="44"/>
                  </a:cubicBezTo>
                  <a:cubicBezTo>
                    <a:pt x="73" y="44"/>
                    <a:pt x="73" y="44"/>
                    <a:pt x="73" y="44"/>
                  </a:cubicBezTo>
                  <a:cubicBezTo>
                    <a:pt x="73" y="46"/>
                    <a:pt x="73" y="46"/>
                    <a:pt x="73" y="46"/>
                  </a:cubicBezTo>
                  <a:cubicBezTo>
                    <a:pt x="73" y="50"/>
                    <a:pt x="70" y="53"/>
                    <a:pt x="66" y="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45720" tIns="22860" rIns="45720" bIns="22860" numCol="1" anchor="t" anchorCtr="0" compatLnSpc="1"/>
            <a:lstStyle/>
            <a:p>
              <a:endParaRPr lang="th-TH" sz="700">
                <a:cs typeface="+mn-ea"/>
                <a:sym typeface="+mn-lt"/>
              </a:endParaRPr>
            </a:p>
          </p:txBody>
        </p:sp>
        <p:sp>
          <p:nvSpPr>
            <p:cNvPr id="15" name="Oval 199"/>
            <p:cNvSpPr>
              <a:spLocks noChangeArrowheads="1"/>
            </p:cNvSpPr>
            <p:nvPr/>
          </p:nvSpPr>
          <p:spPr bwMode="auto">
            <a:xfrm>
              <a:off x="8365598" y="10983912"/>
              <a:ext cx="47625" cy="476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45720" tIns="22860" rIns="45720" bIns="22860" numCol="1" anchor="t" anchorCtr="0" compatLnSpc="1"/>
            <a:lstStyle/>
            <a:p>
              <a:endParaRPr lang="th-TH" sz="700">
                <a:cs typeface="+mn-ea"/>
                <a:sym typeface="+mn-lt"/>
              </a:endParaRPr>
            </a:p>
          </p:txBody>
        </p:sp>
      </p:grpSp>
      <p:sp>
        <p:nvSpPr>
          <p:cNvPr id="19" name="Text Placeholder 32"/>
          <p:cNvSpPr txBox="1"/>
          <p:nvPr/>
        </p:nvSpPr>
        <p:spPr>
          <a:xfrm>
            <a:off x="5876925" y="3002280"/>
            <a:ext cx="555180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  <a:latin typeface="+mn-ea"/>
                <a:sym typeface="+mn-lt"/>
              </a:rPr>
              <a:t>1</a:t>
            </a:r>
            <a:r>
              <a:rPr lang="zh-CN" altLang="en-US" sz="2400" dirty="0">
                <a:solidFill>
                  <a:schemeClr val="tx1"/>
                </a:solidFill>
                <a:latin typeface="+mn-ea"/>
                <a:sym typeface="+mn-lt"/>
              </a:rPr>
              <a:t>、备好</a:t>
            </a:r>
            <a:r>
              <a:rPr lang="zh-CN" altLang="en-US" sz="2400" dirty="0">
                <a:solidFill>
                  <a:schemeClr val="tx1"/>
                </a:solidFill>
                <a:latin typeface="+mn-ea"/>
                <a:sym typeface="+mn-lt"/>
              </a:rPr>
              <a:t>学生；</a:t>
            </a:r>
            <a:endParaRPr lang="zh-CN" altLang="en-US" sz="2400" dirty="0">
              <a:solidFill>
                <a:schemeClr val="tx1"/>
              </a:solidFill>
              <a:latin typeface="+mn-ea"/>
              <a:sym typeface="+mn-lt"/>
            </a:endParaRPr>
          </a:p>
          <a:p>
            <a:endParaRPr lang="zh-CN" altLang="en-US" sz="2400" dirty="0">
              <a:solidFill>
                <a:schemeClr val="tx1"/>
              </a:solidFill>
              <a:latin typeface="+mn-ea"/>
              <a:sym typeface="+mn-lt"/>
            </a:endParaRPr>
          </a:p>
          <a:p>
            <a:r>
              <a:rPr lang="en-US" altLang="zh-CN" sz="2400" dirty="0">
                <a:solidFill>
                  <a:schemeClr val="tx1"/>
                </a:solidFill>
                <a:latin typeface="+mn-ea"/>
                <a:sym typeface="+mn-lt"/>
              </a:rPr>
              <a:t>2</a:t>
            </a:r>
            <a:r>
              <a:rPr lang="zh-CN" altLang="en-US" sz="2400" dirty="0">
                <a:solidFill>
                  <a:schemeClr val="tx1"/>
                </a:solidFill>
                <a:latin typeface="+mn-ea"/>
                <a:sym typeface="+mn-lt"/>
              </a:rPr>
              <a:t>、熟悉教材；</a:t>
            </a:r>
            <a:endParaRPr lang="zh-CN" altLang="en-US" sz="2400" dirty="0">
              <a:solidFill>
                <a:schemeClr val="tx1"/>
              </a:solidFill>
              <a:latin typeface="+mn-ea"/>
              <a:sym typeface="+mn-lt"/>
            </a:endParaRPr>
          </a:p>
          <a:p>
            <a:endParaRPr lang="zh-CN" altLang="en-US" sz="2400" dirty="0">
              <a:solidFill>
                <a:schemeClr val="tx1"/>
              </a:solidFill>
              <a:latin typeface="+mn-ea"/>
              <a:sym typeface="+mn-lt"/>
            </a:endParaRPr>
          </a:p>
          <a:p>
            <a:r>
              <a:rPr lang="en-US" altLang="zh-CN" sz="2400" dirty="0">
                <a:solidFill>
                  <a:schemeClr val="tx1"/>
                </a:solidFill>
                <a:latin typeface="+mn-ea"/>
                <a:sym typeface="+mn-lt"/>
              </a:rPr>
              <a:t>3</a:t>
            </a:r>
            <a:r>
              <a:rPr lang="zh-CN" altLang="en-US" sz="2400" dirty="0">
                <a:solidFill>
                  <a:schemeClr val="tx1"/>
                </a:solidFill>
                <a:latin typeface="+mn-ea"/>
                <a:sym typeface="+mn-lt"/>
              </a:rPr>
              <a:t>、改进</a:t>
            </a:r>
            <a:r>
              <a:rPr lang="zh-CN" altLang="en-US" sz="2400" dirty="0">
                <a:solidFill>
                  <a:schemeClr val="tx1"/>
                </a:solidFill>
                <a:latin typeface="+mn-ea"/>
                <a:sym typeface="+mn-lt"/>
              </a:rPr>
              <a:t>教学。</a:t>
            </a:r>
            <a:endParaRPr lang="zh-CN" altLang="en-US" sz="2400" dirty="0">
              <a:solidFill>
                <a:schemeClr val="tx1"/>
              </a:solidFill>
              <a:latin typeface="+mn-ea"/>
              <a:sym typeface="+mn-lt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5946775" y="2003425"/>
            <a:ext cx="2560955" cy="52197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学生</a:t>
            </a:r>
            <a:r>
              <a:rPr lang="en-US" altLang="zh-CN" sz="28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/</a:t>
            </a:r>
            <a:r>
              <a:rPr lang="zh-CN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教材</a:t>
            </a:r>
            <a:r>
              <a:rPr lang="en-US" altLang="zh-CN" sz="28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/</a:t>
            </a:r>
            <a:r>
              <a:rPr lang="zh-CN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教法</a:t>
            </a:r>
            <a:endParaRPr lang="zh-CN" altLang="en-US" sz="2800" b="1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6" name="Shape 2588"/>
          <p:cNvSpPr/>
          <p:nvPr/>
        </p:nvSpPr>
        <p:spPr>
          <a:xfrm>
            <a:off x="4942840" y="2003425"/>
            <a:ext cx="707390" cy="523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82" y="12420"/>
                </a:moveTo>
                <a:cubicBezTo>
                  <a:pt x="16368" y="12420"/>
                  <a:pt x="15709" y="11694"/>
                  <a:pt x="15709" y="10800"/>
                </a:cubicBezTo>
                <a:cubicBezTo>
                  <a:pt x="15709" y="9906"/>
                  <a:pt x="16368" y="9180"/>
                  <a:pt x="17182" y="9180"/>
                </a:cubicBezTo>
                <a:cubicBezTo>
                  <a:pt x="17995" y="9180"/>
                  <a:pt x="18655" y="9906"/>
                  <a:pt x="18655" y="10800"/>
                </a:cubicBezTo>
                <a:cubicBezTo>
                  <a:pt x="18655" y="11694"/>
                  <a:pt x="17995" y="12420"/>
                  <a:pt x="17182" y="12420"/>
                </a:cubicBezTo>
                <a:moveTo>
                  <a:pt x="21109" y="10260"/>
                </a:moveTo>
                <a:lnTo>
                  <a:pt x="19587" y="10260"/>
                </a:lnTo>
                <a:cubicBezTo>
                  <a:pt x="19360" y="9028"/>
                  <a:pt x="18369" y="8100"/>
                  <a:pt x="17182" y="8100"/>
                </a:cubicBezTo>
                <a:cubicBezTo>
                  <a:pt x="15994" y="8100"/>
                  <a:pt x="15004" y="9028"/>
                  <a:pt x="14777" y="10260"/>
                </a:cubicBezTo>
                <a:lnTo>
                  <a:pt x="491" y="10260"/>
                </a:lnTo>
                <a:cubicBezTo>
                  <a:pt x="220" y="10260"/>
                  <a:pt x="0" y="10502"/>
                  <a:pt x="0" y="10800"/>
                </a:cubicBezTo>
                <a:cubicBezTo>
                  <a:pt x="0" y="11098"/>
                  <a:pt x="220" y="11340"/>
                  <a:pt x="491" y="11340"/>
                </a:cubicBezTo>
                <a:lnTo>
                  <a:pt x="14777" y="11340"/>
                </a:lnTo>
                <a:cubicBezTo>
                  <a:pt x="15004" y="12572"/>
                  <a:pt x="15994" y="13500"/>
                  <a:pt x="17182" y="13500"/>
                </a:cubicBezTo>
                <a:cubicBezTo>
                  <a:pt x="18369" y="13500"/>
                  <a:pt x="19360" y="12572"/>
                  <a:pt x="19587" y="11340"/>
                </a:cubicBezTo>
                <a:lnTo>
                  <a:pt x="21109" y="11340"/>
                </a:lnTo>
                <a:cubicBezTo>
                  <a:pt x="21380" y="11340"/>
                  <a:pt x="21600" y="11098"/>
                  <a:pt x="21600" y="10800"/>
                </a:cubicBezTo>
                <a:cubicBezTo>
                  <a:pt x="21600" y="10502"/>
                  <a:pt x="21380" y="10260"/>
                  <a:pt x="21109" y="10260"/>
                </a:cubicBezTo>
                <a:moveTo>
                  <a:pt x="5400" y="1080"/>
                </a:moveTo>
                <a:cubicBezTo>
                  <a:pt x="6214" y="1080"/>
                  <a:pt x="6873" y="1806"/>
                  <a:pt x="6873" y="2700"/>
                </a:cubicBezTo>
                <a:cubicBezTo>
                  <a:pt x="6873" y="3595"/>
                  <a:pt x="6214" y="4320"/>
                  <a:pt x="5400" y="4320"/>
                </a:cubicBezTo>
                <a:cubicBezTo>
                  <a:pt x="4586" y="4320"/>
                  <a:pt x="3927" y="3595"/>
                  <a:pt x="3927" y="2700"/>
                </a:cubicBezTo>
                <a:cubicBezTo>
                  <a:pt x="3927" y="1806"/>
                  <a:pt x="4586" y="1080"/>
                  <a:pt x="5400" y="1080"/>
                </a:cubicBezTo>
                <a:moveTo>
                  <a:pt x="491" y="3240"/>
                </a:moveTo>
                <a:lnTo>
                  <a:pt x="2995" y="3240"/>
                </a:lnTo>
                <a:cubicBezTo>
                  <a:pt x="3222" y="4472"/>
                  <a:pt x="4213" y="5400"/>
                  <a:pt x="5400" y="5400"/>
                </a:cubicBezTo>
                <a:cubicBezTo>
                  <a:pt x="6587" y="5400"/>
                  <a:pt x="7578" y="4472"/>
                  <a:pt x="7805" y="3240"/>
                </a:cubicBezTo>
                <a:lnTo>
                  <a:pt x="21109" y="3240"/>
                </a:lnTo>
                <a:cubicBezTo>
                  <a:pt x="21380" y="3240"/>
                  <a:pt x="21600" y="2999"/>
                  <a:pt x="21600" y="2700"/>
                </a:cubicBezTo>
                <a:cubicBezTo>
                  <a:pt x="21600" y="2402"/>
                  <a:pt x="21380" y="2160"/>
                  <a:pt x="21109" y="2160"/>
                </a:cubicBezTo>
                <a:lnTo>
                  <a:pt x="7805" y="2160"/>
                </a:lnTo>
                <a:cubicBezTo>
                  <a:pt x="7578" y="928"/>
                  <a:pt x="6587" y="0"/>
                  <a:pt x="5400" y="0"/>
                </a:cubicBezTo>
                <a:cubicBezTo>
                  <a:pt x="4213" y="0"/>
                  <a:pt x="3222" y="928"/>
                  <a:pt x="2995" y="2160"/>
                </a:cubicBezTo>
                <a:lnTo>
                  <a:pt x="491" y="2160"/>
                </a:lnTo>
                <a:cubicBezTo>
                  <a:pt x="220" y="2160"/>
                  <a:pt x="0" y="2402"/>
                  <a:pt x="0" y="2700"/>
                </a:cubicBezTo>
                <a:cubicBezTo>
                  <a:pt x="0" y="2999"/>
                  <a:pt x="220" y="3240"/>
                  <a:pt x="491" y="3240"/>
                </a:cubicBezTo>
                <a:moveTo>
                  <a:pt x="9327" y="20519"/>
                </a:moveTo>
                <a:cubicBezTo>
                  <a:pt x="8514" y="20519"/>
                  <a:pt x="7855" y="19794"/>
                  <a:pt x="7855" y="18899"/>
                </a:cubicBezTo>
                <a:cubicBezTo>
                  <a:pt x="7855" y="18005"/>
                  <a:pt x="8514" y="17279"/>
                  <a:pt x="9327" y="17279"/>
                </a:cubicBezTo>
                <a:cubicBezTo>
                  <a:pt x="10141" y="17279"/>
                  <a:pt x="10800" y="18005"/>
                  <a:pt x="10800" y="18899"/>
                </a:cubicBezTo>
                <a:cubicBezTo>
                  <a:pt x="10800" y="19794"/>
                  <a:pt x="10141" y="20519"/>
                  <a:pt x="9327" y="20519"/>
                </a:cubicBezTo>
                <a:moveTo>
                  <a:pt x="21109" y="18359"/>
                </a:moveTo>
                <a:lnTo>
                  <a:pt x="11732" y="18359"/>
                </a:lnTo>
                <a:cubicBezTo>
                  <a:pt x="11505" y="17127"/>
                  <a:pt x="10515" y="16199"/>
                  <a:pt x="9327" y="16199"/>
                </a:cubicBezTo>
                <a:cubicBezTo>
                  <a:pt x="8140" y="16199"/>
                  <a:pt x="7150" y="17127"/>
                  <a:pt x="6922" y="18359"/>
                </a:cubicBezTo>
                <a:lnTo>
                  <a:pt x="491" y="18359"/>
                </a:lnTo>
                <a:cubicBezTo>
                  <a:pt x="220" y="18359"/>
                  <a:pt x="0" y="18601"/>
                  <a:pt x="0" y="18899"/>
                </a:cubicBezTo>
                <a:cubicBezTo>
                  <a:pt x="0" y="19198"/>
                  <a:pt x="220" y="19439"/>
                  <a:pt x="491" y="19439"/>
                </a:cubicBezTo>
                <a:lnTo>
                  <a:pt x="6922" y="19439"/>
                </a:lnTo>
                <a:cubicBezTo>
                  <a:pt x="7150" y="20672"/>
                  <a:pt x="8140" y="21600"/>
                  <a:pt x="9327" y="21600"/>
                </a:cubicBezTo>
                <a:cubicBezTo>
                  <a:pt x="10515" y="21600"/>
                  <a:pt x="11505" y="20672"/>
                  <a:pt x="11732" y="19439"/>
                </a:cubicBezTo>
                <a:lnTo>
                  <a:pt x="21109" y="19439"/>
                </a:lnTo>
                <a:cubicBezTo>
                  <a:pt x="21380" y="19439"/>
                  <a:pt x="21600" y="19198"/>
                  <a:pt x="21600" y="18899"/>
                </a:cubicBezTo>
                <a:cubicBezTo>
                  <a:pt x="21600" y="18601"/>
                  <a:pt x="21380" y="18359"/>
                  <a:pt x="21109" y="18359"/>
                </a:cubicBezTo>
              </a:path>
            </a:pathLst>
          </a:custGeom>
          <a:solidFill>
            <a:srgbClr val="95B3CE"/>
          </a:solidFill>
          <a:ln w="12700">
            <a:miter lim="400000"/>
          </a:ln>
        </p:spPr>
        <p:txBody>
          <a:bodyPr lIns="19045" tIns="19045" rIns="19045" bIns="19045" anchor="ctr"/>
          <a:p>
            <a:pPr algn="ctr" defTabSz="22860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457065" y="728114"/>
            <a:ext cx="3277870" cy="58356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02.  </a:t>
            </a: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科</a:t>
            </a:r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 </a:t>
            </a: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研</a:t>
            </a:r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 </a:t>
            </a: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计</a:t>
            </a:r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 </a:t>
            </a: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划</a:t>
            </a:r>
            <a:endParaRPr lang="zh-CN" altLang="en-US" sz="3200" b="1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" name="Group 12"/>
          <p:cNvGrpSpPr/>
          <p:nvPr/>
        </p:nvGrpSpPr>
        <p:grpSpPr>
          <a:xfrm>
            <a:off x="755796" y="1527051"/>
            <a:ext cx="4894314" cy="5036890"/>
            <a:chOff x="12170825" y="1654993"/>
            <a:chExt cx="9788628" cy="10073780"/>
          </a:xfrm>
          <a:solidFill>
            <a:srgbClr val="112F8B"/>
          </a:solidFill>
        </p:grpSpPr>
        <p:sp>
          <p:nvSpPr>
            <p:cNvPr id="5" name="Freeform: Shape 3"/>
            <p:cNvSpPr/>
            <p:nvPr/>
          </p:nvSpPr>
          <p:spPr>
            <a:xfrm>
              <a:off x="15883570" y="6053354"/>
              <a:ext cx="5035444" cy="5035444"/>
            </a:xfrm>
            <a:custGeom>
              <a:avLst/>
              <a:gdLst>
                <a:gd name="connsiteX0" fmla="*/ 1982290 w 2792728"/>
                <a:gd name="connsiteY0" fmla="*/ 445268 h 2792728"/>
                <a:gd name="connsiteX1" fmla="*/ 2199520 w 2792728"/>
                <a:gd name="connsiteY1" fmla="*/ 262981 h 2792728"/>
                <a:gd name="connsiteX2" fmla="*/ 2373062 w 2792728"/>
                <a:gd name="connsiteY2" fmla="*/ 408600 h 2792728"/>
                <a:gd name="connsiteX3" fmla="*/ 2231265 w 2792728"/>
                <a:gd name="connsiteY3" fmla="*/ 654183 h 2792728"/>
                <a:gd name="connsiteX4" fmla="*/ 2456562 w 2792728"/>
                <a:gd name="connsiteY4" fmla="*/ 1044408 h 2792728"/>
                <a:gd name="connsiteX5" fmla="*/ 2740142 w 2792728"/>
                <a:gd name="connsiteY5" fmla="*/ 1044401 h 2792728"/>
                <a:gd name="connsiteX6" fmla="*/ 2779481 w 2792728"/>
                <a:gd name="connsiteY6" fmla="*/ 1267502 h 2792728"/>
                <a:gd name="connsiteX7" fmla="*/ 2513000 w 2792728"/>
                <a:gd name="connsiteY7" fmla="*/ 1364485 h 2792728"/>
                <a:gd name="connsiteX8" fmla="*/ 2434755 w 2792728"/>
                <a:gd name="connsiteY8" fmla="*/ 1808233 h 2792728"/>
                <a:gd name="connsiteX9" fmla="*/ 2651995 w 2792728"/>
                <a:gd name="connsiteY9" fmla="*/ 1990509 h 2792728"/>
                <a:gd name="connsiteX10" fmla="*/ 2538724 w 2792728"/>
                <a:gd name="connsiteY10" fmla="*/ 2186700 h 2792728"/>
                <a:gd name="connsiteX11" fmla="*/ 2272249 w 2792728"/>
                <a:gd name="connsiteY11" fmla="*/ 2089703 h 2792728"/>
                <a:gd name="connsiteX12" fmla="*/ 1927075 w 2792728"/>
                <a:gd name="connsiteY12" fmla="*/ 2379339 h 2792728"/>
                <a:gd name="connsiteX13" fmla="*/ 1976324 w 2792728"/>
                <a:gd name="connsiteY13" fmla="*/ 2658609 h 2792728"/>
                <a:gd name="connsiteX14" fmla="*/ 1763444 w 2792728"/>
                <a:gd name="connsiteY14" fmla="*/ 2736091 h 2792728"/>
                <a:gd name="connsiteX15" fmla="*/ 1621661 w 2792728"/>
                <a:gd name="connsiteY15" fmla="*/ 2490500 h 2792728"/>
                <a:gd name="connsiteX16" fmla="*/ 1171068 w 2792728"/>
                <a:gd name="connsiteY16" fmla="*/ 2490500 h 2792728"/>
                <a:gd name="connsiteX17" fmla="*/ 1029284 w 2792728"/>
                <a:gd name="connsiteY17" fmla="*/ 2736091 h 2792728"/>
                <a:gd name="connsiteX18" fmla="*/ 816404 w 2792728"/>
                <a:gd name="connsiteY18" fmla="*/ 2658609 h 2792728"/>
                <a:gd name="connsiteX19" fmla="*/ 865654 w 2792728"/>
                <a:gd name="connsiteY19" fmla="*/ 2379339 h 2792728"/>
                <a:gd name="connsiteX20" fmla="*/ 520479 w 2792728"/>
                <a:gd name="connsiteY20" fmla="*/ 2089703 h 2792728"/>
                <a:gd name="connsiteX21" fmla="*/ 254004 w 2792728"/>
                <a:gd name="connsiteY21" fmla="*/ 2186700 h 2792728"/>
                <a:gd name="connsiteX22" fmla="*/ 140733 w 2792728"/>
                <a:gd name="connsiteY22" fmla="*/ 1990509 h 2792728"/>
                <a:gd name="connsiteX23" fmla="*/ 357972 w 2792728"/>
                <a:gd name="connsiteY23" fmla="*/ 1808233 h 2792728"/>
                <a:gd name="connsiteX24" fmla="*/ 279727 w 2792728"/>
                <a:gd name="connsiteY24" fmla="*/ 1364485 h 2792728"/>
                <a:gd name="connsiteX25" fmla="*/ 13247 w 2792728"/>
                <a:gd name="connsiteY25" fmla="*/ 1267502 h 2792728"/>
                <a:gd name="connsiteX26" fmla="*/ 52586 w 2792728"/>
                <a:gd name="connsiteY26" fmla="*/ 1044401 h 2792728"/>
                <a:gd name="connsiteX27" fmla="*/ 336166 w 2792728"/>
                <a:gd name="connsiteY27" fmla="*/ 1044409 h 2792728"/>
                <a:gd name="connsiteX28" fmla="*/ 561463 w 2792728"/>
                <a:gd name="connsiteY28" fmla="*/ 654184 h 2792728"/>
                <a:gd name="connsiteX29" fmla="*/ 419666 w 2792728"/>
                <a:gd name="connsiteY29" fmla="*/ 408600 h 2792728"/>
                <a:gd name="connsiteX30" fmla="*/ 593208 w 2792728"/>
                <a:gd name="connsiteY30" fmla="*/ 262981 h 2792728"/>
                <a:gd name="connsiteX31" fmla="*/ 810438 w 2792728"/>
                <a:gd name="connsiteY31" fmla="*/ 445268 h 2792728"/>
                <a:gd name="connsiteX32" fmla="*/ 1233857 w 2792728"/>
                <a:gd name="connsiteY32" fmla="*/ 291156 h 2792728"/>
                <a:gd name="connsiteX33" fmla="*/ 1283093 w 2792728"/>
                <a:gd name="connsiteY33" fmla="*/ 11883 h 2792728"/>
                <a:gd name="connsiteX34" fmla="*/ 1509635 w 2792728"/>
                <a:gd name="connsiteY34" fmla="*/ 11883 h 2792728"/>
                <a:gd name="connsiteX35" fmla="*/ 1558871 w 2792728"/>
                <a:gd name="connsiteY35" fmla="*/ 291156 h 2792728"/>
                <a:gd name="connsiteX36" fmla="*/ 1982290 w 2792728"/>
                <a:gd name="connsiteY36" fmla="*/ 445268 h 2792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792728" h="2792728">
                  <a:moveTo>
                    <a:pt x="1982290" y="445268"/>
                  </a:moveTo>
                  <a:lnTo>
                    <a:pt x="2199520" y="262981"/>
                  </a:lnTo>
                  <a:lnTo>
                    <a:pt x="2373062" y="408600"/>
                  </a:lnTo>
                  <a:lnTo>
                    <a:pt x="2231265" y="654183"/>
                  </a:lnTo>
                  <a:cubicBezTo>
                    <a:pt x="2332090" y="767604"/>
                    <a:pt x="2408748" y="900380"/>
                    <a:pt x="2456562" y="1044408"/>
                  </a:cubicBezTo>
                  <a:lnTo>
                    <a:pt x="2740142" y="1044401"/>
                  </a:lnTo>
                  <a:lnTo>
                    <a:pt x="2779481" y="1267502"/>
                  </a:lnTo>
                  <a:lnTo>
                    <a:pt x="2513000" y="1364485"/>
                  </a:lnTo>
                  <a:cubicBezTo>
                    <a:pt x="2517331" y="1516180"/>
                    <a:pt x="2490708" y="1667167"/>
                    <a:pt x="2434755" y="1808233"/>
                  </a:cubicBezTo>
                  <a:lnTo>
                    <a:pt x="2651995" y="1990509"/>
                  </a:lnTo>
                  <a:lnTo>
                    <a:pt x="2538724" y="2186700"/>
                  </a:lnTo>
                  <a:lnTo>
                    <a:pt x="2272249" y="2089703"/>
                  </a:lnTo>
                  <a:cubicBezTo>
                    <a:pt x="2178059" y="2208692"/>
                    <a:pt x="2060612" y="2307242"/>
                    <a:pt x="1927075" y="2379339"/>
                  </a:cubicBezTo>
                  <a:lnTo>
                    <a:pt x="1976324" y="2658609"/>
                  </a:lnTo>
                  <a:lnTo>
                    <a:pt x="1763444" y="2736091"/>
                  </a:lnTo>
                  <a:lnTo>
                    <a:pt x="1621661" y="2490500"/>
                  </a:lnTo>
                  <a:cubicBezTo>
                    <a:pt x="1473022" y="2521107"/>
                    <a:pt x="1319706" y="2521107"/>
                    <a:pt x="1171068" y="2490500"/>
                  </a:cubicBezTo>
                  <a:lnTo>
                    <a:pt x="1029284" y="2736091"/>
                  </a:lnTo>
                  <a:lnTo>
                    <a:pt x="816404" y="2658609"/>
                  </a:lnTo>
                  <a:lnTo>
                    <a:pt x="865654" y="2379339"/>
                  </a:lnTo>
                  <a:cubicBezTo>
                    <a:pt x="732117" y="2307242"/>
                    <a:pt x="614670" y="2208692"/>
                    <a:pt x="520479" y="2089703"/>
                  </a:cubicBezTo>
                  <a:lnTo>
                    <a:pt x="254004" y="2186700"/>
                  </a:lnTo>
                  <a:lnTo>
                    <a:pt x="140733" y="1990509"/>
                  </a:lnTo>
                  <a:lnTo>
                    <a:pt x="357972" y="1808233"/>
                  </a:lnTo>
                  <a:cubicBezTo>
                    <a:pt x="302020" y="1667167"/>
                    <a:pt x="275396" y="1516180"/>
                    <a:pt x="279727" y="1364485"/>
                  </a:cubicBezTo>
                  <a:lnTo>
                    <a:pt x="13247" y="1267502"/>
                  </a:lnTo>
                  <a:lnTo>
                    <a:pt x="52586" y="1044401"/>
                  </a:lnTo>
                  <a:lnTo>
                    <a:pt x="336166" y="1044409"/>
                  </a:lnTo>
                  <a:cubicBezTo>
                    <a:pt x="383979" y="900381"/>
                    <a:pt x="460637" y="767605"/>
                    <a:pt x="561463" y="654184"/>
                  </a:cubicBezTo>
                  <a:lnTo>
                    <a:pt x="419666" y="408600"/>
                  </a:lnTo>
                  <a:lnTo>
                    <a:pt x="593208" y="262981"/>
                  </a:lnTo>
                  <a:lnTo>
                    <a:pt x="810438" y="445268"/>
                  </a:lnTo>
                  <a:cubicBezTo>
                    <a:pt x="939644" y="365670"/>
                    <a:pt x="1083715" y="313233"/>
                    <a:pt x="1233857" y="291156"/>
                  </a:cubicBezTo>
                  <a:lnTo>
                    <a:pt x="1283093" y="11883"/>
                  </a:lnTo>
                  <a:lnTo>
                    <a:pt x="1509635" y="11883"/>
                  </a:lnTo>
                  <a:lnTo>
                    <a:pt x="1558871" y="291156"/>
                  </a:lnTo>
                  <a:cubicBezTo>
                    <a:pt x="1709014" y="313233"/>
                    <a:pt x="1853084" y="365670"/>
                    <a:pt x="1982290" y="445268"/>
                  </a:cubicBezTo>
                  <a:close/>
                </a:path>
              </a:pathLst>
            </a:custGeom>
            <a:solidFill>
              <a:srgbClr val="EFC796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6447" tIns="332807" rIns="286447" bIns="357228" numCol="1" spcCol="1270" anchor="ctr" anchorCtr="0">
              <a:noAutofit/>
            </a:bodyPr>
            <a:lstStyle/>
            <a:p>
              <a:pPr algn="ctr" defTabSz="2000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4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6" name="Freeform: Shape 4"/>
            <p:cNvSpPr/>
            <p:nvPr/>
          </p:nvSpPr>
          <p:spPr>
            <a:xfrm>
              <a:off x="12953857" y="4863157"/>
              <a:ext cx="3662141" cy="3662141"/>
            </a:xfrm>
            <a:custGeom>
              <a:avLst/>
              <a:gdLst>
                <a:gd name="connsiteX0" fmla="*/ 1519746 w 2031075"/>
                <a:gd name="connsiteY0" fmla="*/ 514420 h 2031075"/>
                <a:gd name="connsiteX1" fmla="*/ 1819398 w 2031075"/>
                <a:gd name="connsiteY1" fmla="*/ 424110 h 2031075"/>
                <a:gd name="connsiteX2" fmla="*/ 1929659 w 2031075"/>
                <a:gd name="connsiteY2" fmla="*/ 615088 h 2031075"/>
                <a:gd name="connsiteX3" fmla="*/ 1701622 w 2031075"/>
                <a:gd name="connsiteY3" fmla="*/ 829439 h 2031075"/>
                <a:gd name="connsiteX4" fmla="*/ 1701622 w 2031075"/>
                <a:gd name="connsiteY4" fmla="*/ 1201635 h 2031075"/>
                <a:gd name="connsiteX5" fmla="*/ 1929659 w 2031075"/>
                <a:gd name="connsiteY5" fmla="*/ 1415987 h 2031075"/>
                <a:gd name="connsiteX6" fmla="*/ 1819398 w 2031075"/>
                <a:gd name="connsiteY6" fmla="*/ 1606965 h 2031075"/>
                <a:gd name="connsiteX7" fmla="*/ 1519746 w 2031075"/>
                <a:gd name="connsiteY7" fmla="*/ 1516655 h 2031075"/>
                <a:gd name="connsiteX8" fmla="*/ 1197414 w 2031075"/>
                <a:gd name="connsiteY8" fmla="*/ 1702753 h 2031075"/>
                <a:gd name="connsiteX9" fmla="*/ 1125798 w 2031075"/>
                <a:gd name="connsiteY9" fmla="*/ 2007415 h 2031075"/>
                <a:gd name="connsiteX10" fmla="*/ 905277 w 2031075"/>
                <a:gd name="connsiteY10" fmla="*/ 2007415 h 2031075"/>
                <a:gd name="connsiteX11" fmla="*/ 833661 w 2031075"/>
                <a:gd name="connsiteY11" fmla="*/ 1702754 h 2031075"/>
                <a:gd name="connsiteX12" fmla="*/ 511329 w 2031075"/>
                <a:gd name="connsiteY12" fmla="*/ 1516656 h 2031075"/>
                <a:gd name="connsiteX13" fmla="*/ 211677 w 2031075"/>
                <a:gd name="connsiteY13" fmla="*/ 1606965 h 2031075"/>
                <a:gd name="connsiteX14" fmla="*/ 101416 w 2031075"/>
                <a:gd name="connsiteY14" fmla="*/ 1415987 h 2031075"/>
                <a:gd name="connsiteX15" fmla="*/ 329453 w 2031075"/>
                <a:gd name="connsiteY15" fmla="*/ 1201636 h 2031075"/>
                <a:gd name="connsiteX16" fmla="*/ 329453 w 2031075"/>
                <a:gd name="connsiteY16" fmla="*/ 829440 h 2031075"/>
                <a:gd name="connsiteX17" fmla="*/ 101416 w 2031075"/>
                <a:gd name="connsiteY17" fmla="*/ 615088 h 2031075"/>
                <a:gd name="connsiteX18" fmla="*/ 211677 w 2031075"/>
                <a:gd name="connsiteY18" fmla="*/ 424110 h 2031075"/>
                <a:gd name="connsiteX19" fmla="*/ 511329 w 2031075"/>
                <a:gd name="connsiteY19" fmla="*/ 514420 h 2031075"/>
                <a:gd name="connsiteX20" fmla="*/ 833661 w 2031075"/>
                <a:gd name="connsiteY20" fmla="*/ 328322 h 2031075"/>
                <a:gd name="connsiteX21" fmla="*/ 905277 w 2031075"/>
                <a:gd name="connsiteY21" fmla="*/ 23660 h 2031075"/>
                <a:gd name="connsiteX22" fmla="*/ 1125798 w 2031075"/>
                <a:gd name="connsiteY22" fmla="*/ 23660 h 2031075"/>
                <a:gd name="connsiteX23" fmla="*/ 1197414 w 2031075"/>
                <a:gd name="connsiteY23" fmla="*/ 328321 h 2031075"/>
                <a:gd name="connsiteX24" fmla="*/ 1519746 w 2031075"/>
                <a:gd name="connsiteY24" fmla="*/ 514419 h 2031075"/>
                <a:gd name="connsiteX25" fmla="*/ 1519746 w 2031075"/>
                <a:gd name="connsiteY25" fmla="*/ 514420 h 2031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031075" h="2031075">
                  <a:moveTo>
                    <a:pt x="1519746" y="514420"/>
                  </a:moveTo>
                  <a:lnTo>
                    <a:pt x="1819398" y="424110"/>
                  </a:lnTo>
                  <a:lnTo>
                    <a:pt x="1929659" y="615088"/>
                  </a:lnTo>
                  <a:lnTo>
                    <a:pt x="1701622" y="829439"/>
                  </a:lnTo>
                  <a:cubicBezTo>
                    <a:pt x="1734677" y="951303"/>
                    <a:pt x="1734677" y="1079772"/>
                    <a:pt x="1701622" y="1201635"/>
                  </a:cubicBezTo>
                  <a:lnTo>
                    <a:pt x="1929659" y="1415987"/>
                  </a:lnTo>
                  <a:lnTo>
                    <a:pt x="1819398" y="1606965"/>
                  </a:lnTo>
                  <a:lnTo>
                    <a:pt x="1519746" y="1516655"/>
                  </a:lnTo>
                  <a:cubicBezTo>
                    <a:pt x="1430736" y="1606213"/>
                    <a:pt x="1319479" y="1670448"/>
                    <a:pt x="1197414" y="1702753"/>
                  </a:cubicBezTo>
                  <a:lnTo>
                    <a:pt x="1125798" y="2007415"/>
                  </a:lnTo>
                  <a:lnTo>
                    <a:pt x="905277" y="2007415"/>
                  </a:lnTo>
                  <a:lnTo>
                    <a:pt x="833661" y="1702754"/>
                  </a:lnTo>
                  <a:cubicBezTo>
                    <a:pt x="711596" y="1670449"/>
                    <a:pt x="600339" y="1606214"/>
                    <a:pt x="511329" y="1516656"/>
                  </a:cubicBezTo>
                  <a:lnTo>
                    <a:pt x="211677" y="1606965"/>
                  </a:lnTo>
                  <a:lnTo>
                    <a:pt x="101416" y="1415987"/>
                  </a:lnTo>
                  <a:lnTo>
                    <a:pt x="329453" y="1201636"/>
                  </a:lnTo>
                  <a:cubicBezTo>
                    <a:pt x="296398" y="1079772"/>
                    <a:pt x="296398" y="951303"/>
                    <a:pt x="329453" y="829440"/>
                  </a:cubicBezTo>
                  <a:lnTo>
                    <a:pt x="101416" y="615088"/>
                  </a:lnTo>
                  <a:lnTo>
                    <a:pt x="211677" y="424110"/>
                  </a:lnTo>
                  <a:lnTo>
                    <a:pt x="511329" y="514420"/>
                  </a:lnTo>
                  <a:cubicBezTo>
                    <a:pt x="600339" y="424862"/>
                    <a:pt x="711596" y="360627"/>
                    <a:pt x="833661" y="328322"/>
                  </a:cubicBezTo>
                  <a:lnTo>
                    <a:pt x="905277" y="23660"/>
                  </a:lnTo>
                  <a:lnTo>
                    <a:pt x="1125798" y="23660"/>
                  </a:lnTo>
                  <a:lnTo>
                    <a:pt x="1197414" y="328321"/>
                  </a:lnTo>
                  <a:cubicBezTo>
                    <a:pt x="1319479" y="360626"/>
                    <a:pt x="1430736" y="424861"/>
                    <a:pt x="1519746" y="514419"/>
                  </a:cubicBezTo>
                  <a:lnTo>
                    <a:pt x="1519746" y="514420"/>
                  </a:lnTo>
                  <a:close/>
                </a:path>
              </a:pathLst>
            </a:custGeom>
            <a:solidFill>
              <a:srgbClr val="D78AB7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1380" tIns="262925" rIns="261380" bIns="262925" numCol="1" spcCol="1270" anchor="ctr" anchorCtr="0">
              <a:noAutofit/>
            </a:bodyPr>
            <a:lstStyle/>
            <a:p>
              <a:pPr algn="ctr" defTabSz="2000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4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7" name="Freeform: Shape 5"/>
            <p:cNvSpPr/>
            <p:nvPr/>
          </p:nvSpPr>
          <p:spPr>
            <a:xfrm>
              <a:off x="14601819" y="1933443"/>
              <a:ext cx="4394571" cy="4394571"/>
            </a:xfrm>
            <a:custGeom>
              <a:avLst/>
              <a:gdLst>
                <a:gd name="connsiteX0" fmla="*/ 1489041 w 1990039"/>
                <a:gd name="connsiteY0" fmla="*/ 504026 h 1990039"/>
                <a:gd name="connsiteX1" fmla="*/ 1782639 w 1990039"/>
                <a:gd name="connsiteY1" fmla="*/ 415541 h 1990039"/>
                <a:gd name="connsiteX2" fmla="*/ 1890672 w 1990039"/>
                <a:gd name="connsiteY2" fmla="*/ 602660 h 1990039"/>
                <a:gd name="connsiteX3" fmla="*/ 1667243 w 1990039"/>
                <a:gd name="connsiteY3" fmla="*/ 812681 h 1990039"/>
                <a:gd name="connsiteX4" fmla="*/ 1667243 w 1990039"/>
                <a:gd name="connsiteY4" fmla="*/ 1177358 h 1990039"/>
                <a:gd name="connsiteX5" fmla="*/ 1890672 w 1990039"/>
                <a:gd name="connsiteY5" fmla="*/ 1387379 h 1990039"/>
                <a:gd name="connsiteX6" fmla="*/ 1782639 w 1990039"/>
                <a:gd name="connsiteY6" fmla="*/ 1574498 h 1990039"/>
                <a:gd name="connsiteX7" fmla="*/ 1489041 w 1990039"/>
                <a:gd name="connsiteY7" fmla="*/ 1486013 h 1990039"/>
                <a:gd name="connsiteX8" fmla="*/ 1173222 w 1990039"/>
                <a:gd name="connsiteY8" fmla="*/ 1668351 h 1990039"/>
                <a:gd name="connsiteX9" fmla="*/ 1103053 w 1990039"/>
                <a:gd name="connsiteY9" fmla="*/ 1966857 h 1990039"/>
                <a:gd name="connsiteX10" fmla="*/ 886986 w 1990039"/>
                <a:gd name="connsiteY10" fmla="*/ 1966857 h 1990039"/>
                <a:gd name="connsiteX11" fmla="*/ 816818 w 1990039"/>
                <a:gd name="connsiteY11" fmla="*/ 1668351 h 1990039"/>
                <a:gd name="connsiteX12" fmla="*/ 500999 w 1990039"/>
                <a:gd name="connsiteY12" fmla="*/ 1486013 h 1990039"/>
                <a:gd name="connsiteX13" fmla="*/ 207400 w 1990039"/>
                <a:gd name="connsiteY13" fmla="*/ 1574498 h 1990039"/>
                <a:gd name="connsiteX14" fmla="*/ 99367 w 1990039"/>
                <a:gd name="connsiteY14" fmla="*/ 1387379 h 1990039"/>
                <a:gd name="connsiteX15" fmla="*/ 322796 w 1990039"/>
                <a:gd name="connsiteY15" fmla="*/ 1177358 h 1990039"/>
                <a:gd name="connsiteX16" fmla="*/ 322796 w 1990039"/>
                <a:gd name="connsiteY16" fmla="*/ 812681 h 1990039"/>
                <a:gd name="connsiteX17" fmla="*/ 99367 w 1990039"/>
                <a:gd name="connsiteY17" fmla="*/ 602660 h 1990039"/>
                <a:gd name="connsiteX18" fmla="*/ 207400 w 1990039"/>
                <a:gd name="connsiteY18" fmla="*/ 415541 h 1990039"/>
                <a:gd name="connsiteX19" fmla="*/ 500998 w 1990039"/>
                <a:gd name="connsiteY19" fmla="*/ 504026 h 1990039"/>
                <a:gd name="connsiteX20" fmla="*/ 816817 w 1990039"/>
                <a:gd name="connsiteY20" fmla="*/ 321688 h 1990039"/>
                <a:gd name="connsiteX21" fmla="*/ 886986 w 1990039"/>
                <a:gd name="connsiteY21" fmla="*/ 23182 h 1990039"/>
                <a:gd name="connsiteX22" fmla="*/ 1103053 w 1990039"/>
                <a:gd name="connsiteY22" fmla="*/ 23182 h 1990039"/>
                <a:gd name="connsiteX23" fmla="*/ 1173221 w 1990039"/>
                <a:gd name="connsiteY23" fmla="*/ 321688 h 1990039"/>
                <a:gd name="connsiteX24" fmla="*/ 1489040 w 1990039"/>
                <a:gd name="connsiteY24" fmla="*/ 504026 h 1990039"/>
                <a:gd name="connsiteX25" fmla="*/ 1489041 w 1990039"/>
                <a:gd name="connsiteY25" fmla="*/ 504026 h 1990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990039" h="1990039">
                  <a:moveTo>
                    <a:pt x="1280883" y="503386"/>
                  </a:moveTo>
                  <a:lnTo>
                    <a:pt x="1493737" y="371556"/>
                  </a:lnTo>
                  <a:lnTo>
                    <a:pt x="1618483" y="496302"/>
                  </a:lnTo>
                  <a:lnTo>
                    <a:pt x="1486653" y="709156"/>
                  </a:lnTo>
                  <a:cubicBezTo>
                    <a:pt x="1537428" y="796481"/>
                    <a:pt x="1564028" y="895754"/>
                    <a:pt x="1563718" y="996768"/>
                  </a:cubicBezTo>
                  <a:lnTo>
                    <a:pt x="1784313" y="1115190"/>
                  </a:lnTo>
                  <a:lnTo>
                    <a:pt x="1738653" y="1285596"/>
                  </a:lnTo>
                  <a:lnTo>
                    <a:pt x="1488401" y="1277855"/>
                  </a:lnTo>
                  <a:cubicBezTo>
                    <a:pt x="1438163" y="1365490"/>
                    <a:pt x="1365490" y="1438163"/>
                    <a:pt x="1277855" y="1488401"/>
                  </a:cubicBezTo>
                  <a:lnTo>
                    <a:pt x="1285596" y="1738653"/>
                  </a:lnTo>
                  <a:lnTo>
                    <a:pt x="1115190" y="1784313"/>
                  </a:lnTo>
                  <a:lnTo>
                    <a:pt x="996768" y="1563717"/>
                  </a:lnTo>
                  <a:cubicBezTo>
                    <a:pt x="895754" y="1564028"/>
                    <a:pt x="796482" y="1537428"/>
                    <a:pt x="709157" y="1486652"/>
                  </a:cubicBezTo>
                  <a:lnTo>
                    <a:pt x="496302" y="1618483"/>
                  </a:lnTo>
                  <a:lnTo>
                    <a:pt x="371556" y="1493737"/>
                  </a:lnTo>
                  <a:lnTo>
                    <a:pt x="503386" y="1280883"/>
                  </a:lnTo>
                  <a:cubicBezTo>
                    <a:pt x="452611" y="1193558"/>
                    <a:pt x="426011" y="1094285"/>
                    <a:pt x="426321" y="993271"/>
                  </a:cubicBezTo>
                  <a:lnTo>
                    <a:pt x="205726" y="874849"/>
                  </a:lnTo>
                  <a:lnTo>
                    <a:pt x="251386" y="704443"/>
                  </a:lnTo>
                  <a:lnTo>
                    <a:pt x="501638" y="712184"/>
                  </a:lnTo>
                  <a:cubicBezTo>
                    <a:pt x="551876" y="624549"/>
                    <a:pt x="624549" y="551876"/>
                    <a:pt x="712184" y="501638"/>
                  </a:cubicBezTo>
                  <a:lnTo>
                    <a:pt x="704443" y="251386"/>
                  </a:lnTo>
                  <a:lnTo>
                    <a:pt x="874849" y="205726"/>
                  </a:lnTo>
                  <a:lnTo>
                    <a:pt x="993271" y="426322"/>
                  </a:lnTo>
                  <a:cubicBezTo>
                    <a:pt x="1094285" y="426011"/>
                    <a:pt x="1193557" y="452611"/>
                    <a:pt x="1280882" y="503387"/>
                  </a:cubicBezTo>
                  <a:lnTo>
                    <a:pt x="1280883" y="503386"/>
                  </a:lnTo>
                  <a:close/>
                </a:path>
              </a:pathLst>
            </a:custGeom>
            <a:solidFill>
              <a:srgbClr val="95B3CE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35765" tIns="335765" rIns="335765" bIns="335765" numCol="1" spcCol="1270" anchor="ctr" anchorCtr="0">
              <a:noAutofit/>
            </a:bodyPr>
            <a:lstStyle/>
            <a:p>
              <a:pPr algn="ctr" defTabSz="2000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4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8" name="Arrow: Circular 6"/>
            <p:cNvSpPr/>
            <p:nvPr/>
          </p:nvSpPr>
          <p:spPr>
            <a:xfrm>
              <a:off x="15514083" y="5283403"/>
              <a:ext cx="6445370" cy="6445370"/>
            </a:xfrm>
            <a:prstGeom prst="circularArrow">
              <a:avLst>
                <a:gd name="adj1" fmla="val 4687"/>
                <a:gd name="adj2" fmla="val 299029"/>
                <a:gd name="adj3" fmla="val 2533871"/>
                <a:gd name="adj4" fmla="val 15823649"/>
                <a:gd name="adj5" fmla="val 5469"/>
              </a:avLst>
            </a:prstGeom>
            <a:solidFill>
              <a:srgbClr val="EFC796"/>
            </a:solidFill>
            <a:ln>
              <a:noFill/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Arrow: Circular 10"/>
            <p:cNvSpPr/>
            <p:nvPr/>
          </p:nvSpPr>
          <p:spPr>
            <a:xfrm rot="12206203">
              <a:off x="14370544" y="1654993"/>
              <a:ext cx="4490907" cy="4490907"/>
            </a:xfrm>
            <a:prstGeom prst="circularArrow">
              <a:avLst>
                <a:gd name="adj1" fmla="val 4687"/>
                <a:gd name="adj2" fmla="val 299029"/>
                <a:gd name="adj3" fmla="val 2533871"/>
                <a:gd name="adj4" fmla="val 19921477"/>
                <a:gd name="adj5" fmla="val 5469"/>
              </a:avLst>
            </a:prstGeom>
            <a:solidFill>
              <a:srgbClr val="95B3CE"/>
            </a:solidFill>
            <a:ln>
              <a:noFill/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Arrow: Circular 11"/>
            <p:cNvSpPr/>
            <p:nvPr/>
          </p:nvSpPr>
          <p:spPr>
            <a:xfrm rot="2805725" flipH="1">
              <a:off x="12170825" y="4345428"/>
              <a:ext cx="4490907" cy="4490907"/>
            </a:xfrm>
            <a:prstGeom prst="circularArrow">
              <a:avLst>
                <a:gd name="adj1" fmla="val 4687"/>
                <a:gd name="adj2" fmla="val 299029"/>
                <a:gd name="adj3" fmla="val 2533871"/>
                <a:gd name="adj4" fmla="val 19921477"/>
                <a:gd name="adj5" fmla="val 5469"/>
              </a:avLst>
            </a:prstGeom>
            <a:solidFill>
              <a:srgbClr val="D78AB7"/>
            </a:solidFill>
            <a:ln>
              <a:noFill/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1" name="Shape 392"/>
          <p:cNvSpPr/>
          <p:nvPr/>
        </p:nvSpPr>
        <p:spPr>
          <a:xfrm>
            <a:off x="3613269" y="4645549"/>
            <a:ext cx="515521" cy="5435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3" h="21600" extrusionOk="0">
                <a:moveTo>
                  <a:pt x="491" y="7130"/>
                </a:moveTo>
                <a:cubicBezTo>
                  <a:pt x="2672" y="7130"/>
                  <a:pt x="2672" y="7130"/>
                  <a:pt x="2672" y="7130"/>
                </a:cubicBezTo>
                <a:cubicBezTo>
                  <a:pt x="2672" y="10066"/>
                  <a:pt x="2672" y="10066"/>
                  <a:pt x="2672" y="10066"/>
                </a:cubicBezTo>
                <a:cubicBezTo>
                  <a:pt x="2891" y="10066"/>
                  <a:pt x="2891" y="10066"/>
                  <a:pt x="2891" y="10066"/>
                </a:cubicBezTo>
                <a:cubicBezTo>
                  <a:pt x="3109" y="10066"/>
                  <a:pt x="3109" y="10066"/>
                  <a:pt x="3109" y="10066"/>
                </a:cubicBezTo>
                <a:cubicBezTo>
                  <a:pt x="3109" y="419"/>
                  <a:pt x="3109" y="419"/>
                  <a:pt x="3109" y="419"/>
                </a:cubicBezTo>
                <a:cubicBezTo>
                  <a:pt x="3109" y="0"/>
                  <a:pt x="3109" y="0"/>
                  <a:pt x="3109" y="0"/>
                </a:cubicBezTo>
                <a:cubicBezTo>
                  <a:pt x="3763" y="0"/>
                  <a:pt x="3763" y="0"/>
                  <a:pt x="3763" y="0"/>
                </a:cubicBezTo>
                <a:cubicBezTo>
                  <a:pt x="14018" y="0"/>
                  <a:pt x="14018" y="0"/>
                  <a:pt x="14018" y="0"/>
                </a:cubicBezTo>
                <a:cubicBezTo>
                  <a:pt x="14018" y="0"/>
                  <a:pt x="14018" y="0"/>
                  <a:pt x="14018" y="0"/>
                </a:cubicBezTo>
                <a:cubicBezTo>
                  <a:pt x="14236" y="0"/>
                  <a:pt x="14236" y="0"/>
                  <a:pt x="14236" y="0"/>
                </a:cubicBezTo>
                <a:cubicBezTo>
                  <a:pt x="17945" y="1887"/>
                  <a:pt x="17945" y="1887"/>
                  <a:pt x="17945" y="1887"/>
                </a:cubicBezTo>
                <a:cubicBezTo>
                  <a:pt x="18163" y="2097"/>
                  <a:pt x="18163" y="2097"/>
                  <a:pt x="18163" y="2097"/>
                </a:cubicBezTo>
                <a:cubicBezTo>
                  <a:pt x="18163" y="2307"/>
                  <a:pt x="18163" y="2307"/>
                  <a:pt x="18163" y="2307"/>
                </a:cubicBezTo>
                <a:cubicBezTo>
                  <a:pt x="18163" y="10066"/>
                  <a:pt x="18163" y="10066"/>
                  <a:pt x="18163" y="10066"/>
                </a:cubicBezTo>
                <a:cubicBezTo>
                  <a:pt x="18381" y="10066"/>
                  <a:pt x="18381" y="10066"/>
                  <a:pt x="18381" y="10066"/>
                </a:cubicBezTo>
                <a:cubicBezTo>
                  <a:pt x="18818" y="10066"/>
                  <a:pt x="18818" y="10066"/>
                  <a:pt x="18818" y="10066"/>
                </a:cubicBezTo>
                <a:cubicBezTo>
                  <a:pt x="18818" y="7130"/>
                  <a:pt x="18818" y="7130"/>
                  <a:pt x="18818" y="7130"/>
                </a:cubicBezTo>
                <a:cubicBezTo>
                  <a:pt x="20781" y="7130"/>
                  <a:pt x="20781" y="7130"/>
                  <a:pt x="20781" y="7130"/>
                </a:cubicBezTo>
                <a:cubicBezTo>
                  <a:pt x="21436" y="10485"/>
                  <a:pt x="21436" y="14050"/>
                  <a:pt x="20781" y="17406"/>
                </a:cubicBezTo>
                <a:cubicBezTo>
                  <a:pt x="18163" y="17406"/>
                  <a:pt x="18163" y="17406"/>
                  <a:pt x="18163" y="17406"/>
                </a:cubicBezTo>
                <a:cubicBezTo>
                  <a:pt x="18163" y="21600"/>
                  <a:pt x="18163" y="21600"/>
                  <a:pt x="18163" y="21600"/>
                </a:cubicBezTo>
                <a:cubicBezTo>
                  <a:pt x="18163" y="21600"/>
                  <a:pt x="18163" y="21600"/>
                  <a:pt x="18163" y="21600"/>
                </a:cubicBezTo>
                <a:cubicBezTo>
                  <a:pt x="3109" y="21600"/>
                  <a:pt x="3109" y="21600"/>
                  <a:pt x="3109" y="21600"/>
                </a:cubicBezTo>
                <a:cubicBezTo>
                  <a:pt x="3109" y="17406"/>
                  <a:pt x="3109" y="17406"/>
                  <a:pt x="3109" y="17406"/>
                </a:cubicBezTo>
                <a:cubicBezTo>
                  <a:pt x="491" y="17406"/>
                  <a:pt x="491" y="17406"/>
                  <a:pt x="491" y="17406"/>
                </a:cubicBezTo>
                <a:cubicBezTo>
                  <a:pt x="-164" y="14050"/>
                  <a:pt x="-164" y="10695"/>
                  <a:pt x="491" y="7130"/>
                </a:cubicBezTo>
                <a:close/>
                <a:moveTo>
                  <a:pt x="4636" y="10066"/>
                </a:moveTo>
                <a:cubicBezTo>
                  <a:pt x="16854" y="10066"/>
                  <a:pt x="16854" y="10066"/>
                  <a:pt x="16854" y="10066"/>
                </a:cubicBezTo>
                <a:cubicBezTo>
                  <a:pt x="16854" y="3355"/>
                  <a:pt x="16854" y="3355"/>
                  <a:pt x="16854" y="3355"/>
                </a:cubicBezTo>
                <a:cubicBezTo>
                  <a:pt x="14236" y="3355"/>
                  <a:pt x="14236" y="3355"/>
                  <a:pt x="14236" y="3355"/>
                </a:cubicBezTo>
                <a:cubicBezTo>
                  <a:pt x="14018" y="3355"/>
                  <a:pt x="14018" y="3355"/>
                  <a:pt x="14018" y="3355"/>
                </a:cubicBezTo>
                <a:cubicBezTo>
                  <a:pt x="13800" y="2936"/>
                  <a:pt x="13800" y="2936"/>
                  <a:pt x="13800" y="2936"/>
                </a:cubicBezTo>
                <a:cubicBezTo>
                  <a:pt x="13581" y="1468"/>
                  <a:pt x="13581" y="1468"/>
                  <a:pt x="13581" y="1468"/>
                </a:cubicBezTo>
                <a:cubicBezTo>
                  <a:pt x="4636" y="1468"/>
                  <a:pt x="4636" y="1468"/>
                  <a:pt x="4636" y="1468"/>
                </a:cubicBezTo>
                <a:cubicBezTo>
                  <a:pt x="4636" y="10066"/>
                  <a:pt x="4636" y="10066"/>
                  <a:pt x="4636" y="10066"/>
                </a:cubicBezTo>
                <a:close/>
                <a:moveTo>
                  <a:pt x="16636" y="15309"/>
                </a:moveTo>
                <a:cubicBezTo>
                  <a:pt x="4636" y="15309"/>
                  <a:pt x="4636" y="15309"/>
                  <a:pt x="4636" y="15309"/>
                </a:cubicBezTo>
                <a:cubicBezTo>
                  <a:pt x="4636" y="20132"/>
                  <a:pt x="4636" y="20132"/>
                  <a:pt x="4636" y="20132"/>
                </a:cubicBezTo>
                <a:cubicBezTo>
                  <a:pt x="16636" y="20132"/>
                  <a:pt x="16636" y="20132"/>
                  <a:pt x="16636" y="20132"/>
                </a:cubicBezTo>
                <a:cubicBezTo>
                  <a:pt x="16636" y="15309"/>
                  <a:pt x="16636" y="15309"/>
                  <a:pt x="16636" y="15309"/>
                </a:cubicBezTo>
                <a:close/>
                <a:moveTo>
                  <a:pt x="5945" y="3355"/>
                </a:moveTo>
                <a:cubicBezTo>
                  <a:pt x="5945" y="4194"/>
                  <a:pt x="5945" y="4194"/>
                  <a:pt x="5945" y="4194"/>
                </a:cubicBezTo>
                <a:cubicBezTo>
                  <a:pt x="12491" y="4194"/>
                  <a:pt x="12491" y="4194"/>
                  <a:pt x="12491" y="4194"/>
                </a:cubicBezTo>
                <a:cubicBezTo>
                  <a:pt x="12491" y="3355"/>
                  <a:pt x="12491" y="3355"/>
                  <a:pt x="12491" y="3355"/>
                </a:cubicBezTo>
                <a:cubicBezTo>
                  <a:pt x="5945" y="3355"/>
                  <a:pt x="5945" y="3355"/>
                  <a:pt x="5945" y="3355"/>
                </a:cubicBezTo>
                <a:close/>
                <a:moveTo>
                  <a:pt x="5945" y="6920"/>
                </a:moveTo>
                <a:cubicBezTo>
                  <a:pt x="5945" y="7759"/>
                  <a:pt x="5945" y="7759"/>
                  <a:pt x="5945" y="7759"/>
                </a:cubicBezTo>
                <a:cubicBezTo>
                  <a:pt x="15327" y="7759"/>
                  <a:pt x="15327" y="7759"/>
                  <a:pt x="15327" y="7759"/>
                </a:cubicBezTo>
                <a:cubicBezTo>
                  <a:pt x="15327" y="6920"/>
                  <a:pt x="15327" y="6920"/>
                  <a:pt x="15327" y="6920"/>
                </a:cubicBezTo>
                <a:cubicBezTo>
                  <a:pt x="5945" y="6920"/>
                  <a:pt x="5945" y="6920"/>
                  <a:pt x="5945" y="6920"/>
                </a:cubicBezTo>
                <a:close/>
                <a:moveTo>
                  <a:pt x="5945" y="5033"/>
                </a:moveTo>
                <a:cubicBezTo>
                  <a:pt x="5945" y="5872"/>
                  <a:pt x="5945" y="5872"/>
                  <a:pt x="5945" y="5872"/>
                </a:cubicBezTo>
                <a:cubicBezTo>
                  <a:pt x="15327" y="5872"/>
                  <a:pt x="15327" y="5872"/>
                  <a:pt x="15327" y="5872"/>
                </a:cubicBezTo>
                <a:cubicBezTo>
                  <a:pt x="15327" y="5033"/>
                  <a:pt x="15327" y="5033"/>
                  <a:pt x="15327" y="5033"/>
                </a:cubicBezTo>
                <a:cubicBezTo>
                  <a:pt x="5945" y="5033"/>
                  <a:pt x="5945" y="5033"/>
                  <a:pt x="5945" y="5033"/>
                </a:cubicBezTo>
                <a:close/>
                <a:moveTo>
                  <a:pt x="14454" y="1678"/>
                </a:moveTo>
                <a:cubicBezTo>
                  <a:pt x="14454" y="2726"/>
                  <a:pt x="14454" y="2726"/>
                  <a:pt x="14454" y="2726"/>
                </a:cubicBezTo>
                <a:cubicBezTo>
                  <a:pt x="16200" y="2726"/>
                  <a:pt x="16200" y="2726"/>
                  <a:pt x="16200" y="2726"/>
                </a:cubicBezTo>
                <a:cubicBezTo>
                  <a:pt x="14454" y="1678"/>
                  <a:pt x="14454" y="1678"/>
                  <a:pt x="14454" y="1678"/>
                </a:cubicBezTo>
                <a:close/>
                <a:moveTo>
                  <a:pt x="16418" y="11744"/>
                </a:moveTo>
                <a:cubicBezTo>
                  <a:pt x="16418" y="12583"/>
                  <a:pt x="16418" y="12583"/>
                  <a:pt x="16418" y="12583"/>
                </a:cubicBezTo>
                <a:cubicBezTo>
                  <a:pt x="17072" y="12583"/>
                  <a:pt x="17072" y="12583"/>
                  <a:pt x="17072" y="12583"/>
                </a:cubicBezTo>
                <a:cubicBezTo>
                  <a:pt x="18163" y="12583"/>
                  <a:pt x="18163" y="12583"/>
                  <a:pt x="18163" y="12583"/>
                </a:cubicBezTo>
                <a:cubicBezTo>
                  <a:pt x="18818" y="12583"/>
                  <a:pt x="18818" y="12583"/>
                  <a:pt x="18818" y="12583"/>
                </a:cubicBezTo>
                <a:cubicBezTo>
                  <a:pt x="18818" y="11744"/>
                  <a:pt x="18818" y="11744"/>
                  <a:pt x="18818" y="11744"/>
                </a:cubicBezTo>
                <a:cubicBezTo>
                  <a:pt x="18163" y="11744"/>
                  <a:pt x="18163" y="11744"/>
                  <a:pt x="18163" y="11744"/>
                </a:cubicBezTo>
                <a:cubicBezTo>
                  <a:pt x="17072" y="11744"/>
                  <a:pt x="17072" y="11744"/>
                  <a:pt x="17072" y="11744"/>
                </a:cubicBezTo>
                <a:lnTo>
                  <a:pt x="16418" y="11744"/>
                </a:lnTo>
                <a:close/>
              </a:path>
            </a:pathLst>
          </a:custGeom>
          <a:solidFill>
            <a:schemeClr val="bg1"/>
          </a:solidFill>
          <a:ln w="3175">
            <a:noFill/>
            <a:miter/>
          </a:ln>
        </p:spPr>
        <p:txBody>
          <a:bodyPr tIns="22860" bIns="22860"/>
          <a:lstStyle/>
          <a:p>
            <a:pPr defTabSz="228600">
              <a:defRPr sz="3600">
                <a:latin typeface="Trebuchet MS" panose="020B0603020202020204"/>
                <a:ea typeface="Trebuchet MS" panose="020B0603020202020204"/>
                <a:cs typeface="Trebuchet MS" panose="020B0603020202020204"/>
                <a:sym typeface="Trebuchet MS" panose="020B0603020202020204"/>
              </a:defRPr>
            </a:pPr>
            <a:endParaRPr sz="1800">
              <a:cs typeface="+mn-ea"/>
              <a:sym typeface="+mn-lt"/>
            </a:endParaRPr>
          </a:p>
        </p:txBody>
      </p:sp>
      <p:sp>
        <p:nvSpPr>
          <p:cNvPr id="12" name="Shape 394"/>
          <p:cNvSpPr/>
          <p:nvPr/>
        </p:nvSpPr>
        <p:spPr>
          <a:xfrm>
            <a:off x="1843624" y="3796367"/>
            <a:ext cx="438447" cy="4406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930" y="0"/>
                </a:moveTo>
                <a:cubicBezTo>
                  <a:pt x="13793" y="0"/>
                  <a:pt x="16655" y="1301"/>
                  <a:pt x="18477" y="3123"/>
                </a:cubicBezTo>
                <a:cubicBezTo>
                  <a:pt x="20559" y="5205"/>
                  <a:pt x="21600" y="7807"/>
                  <a:pt x="21600" y="10670"/>
                </a:cubicBezTo>
                <a:cubicBezTo>
                  <a:pt x="21600" y="13793"/>
                  <a:pt x="20559" y="16395"/>
                  <a:pt x="18477" y="18477"/>
                </a:cubicBezTo>
                <a:cubicBezTo>
                  <a:pt x="16655" y="20299"/>
                  <a:pt x="13793" y="21600"/>
                  <a:pt x="10930" y="21600"/>
                </a:cubicBezTo>
                <a:cubicBezTo>
                  <a:pt x="7807" y="21600"/>
                  <a:pt x="5205" y="20299"/>
                  <a:pt x="3123" y="18477"/>
                </a:cubicBezTo>
                <a:cubicBezTo>
                  <a:pt x="1301" y="16395"/>
                  <a:pt x="0" y="13793"/>
                  <a:pt x="0" y="10670"/>
                </a:cubicBezTo>
                <a:cubicBezTo>
                  <a:pt x="0" y="7807"/>
                  <a:pt x="1301" y="5205"/>
                  <a:pt x="3123" y="3123"/>
                </a:cubicBezTo>
                <a:cubicBezTo>
                  <a:pt x="5205" y="1301"/>
                  <a:pt x="7807" y="0"/>
                  <a:pt x="10930" y="0"/>
                </a:cubicBezTo>
                <a:close/>
                <a:moveTo>
                  <a:pt x="15094" y="11971"/>
                </a:moveTo>
                <a:cubicBezTo>
                  <a:pt x="16135" y="11451"/>
                  <a:pt x="16395" y="10410"/>
                  <a:pt x="15354" y="9629"/>
                </a:cubicBezTo>
                <a:cubicBezTo>
                  <a:pt x="14313" y="9108"/>
                  <a:pt x="13272" y="8588"/>
                  <a:pt x="12492" y="8067"/>
                </a:cubicBezTo>
                <a:cubicBezTo>
                  <a:pt x="11451" y="7547"/>
                  <a:pt x="10670" y="7027"/>
                  <a:pt x="9629" y="6506"/>
                </a:cubicBezTo>
                <a:cubicBezTo>
                  <a:pt x="8588" y="5725"/>
                  <a:pt x="7547" y="6246"/>
                  <a:pt x="7547" y="7547"/>
                </a:cubicBezTo>
                <a:cubicBezTo>
                  <a:pt x="7547" y="8588"/>
                  <a:pt x="7547" y="9629"/>
                  <a:pt x="7547" y="10670"/>
                </a:cubicBezTo>
                <a:cubicBezTo>
                  <a:pt x="7547" y="11711"/>
                  <a:pt x="7547" y="12752"/>
                  <a:pt x="7547" y="13793"/>
                </a:cubicBezTo>
                <a:cubicBezTo>
                  <a:pt x="7547" y="15094"/>
                  <a:pt x="8328" y="15875"/>
                  <a:pt x="9369" y="15354"/>
                </a:cubicBezTo>
                <a:cubicBezTo>
                  <a:pt x="10410" y="14573"/>
                  <a:pt x="11451" y="14053"/>
                  <a:pt x="12492" y="13533"/>
                </a:cubicBezTo>
                <a:cubicBezTo>
                  <a:pt x="13272" y="13012"/>
                  <a:pt x="14313" y="12492"/>
                  <a:pt x="15094" y="11971"/>
                </a:cubicBezTo>
                <a:close/>
                <a:moveTo>
                  <a:pt x="15875" y="5986"/>
                </a:moveTo>
                <a:cubicBezTo>
                  <a:pt x="14573" y="4684"/>
                  <a:pt x="12752" y="3904"/>
                  <a:pt x="10930" y="3904"/>
                </a:cubicBezTo>
                <a:cubicBezTo>
                  <a:pt x="8848" y="3904"/>
                  <a:pt x="7287" y="4684"/>
                  <a:pt x="5986" y="5986"/>
                </a:cubicBezTo>
                <a:cubicBezTo>
                  <a:pt x="4684" y="7027"/>
                  <a:pt x="3904" y="8848"/>
                  <a:pt x="3904" y="10670"/>
                </a:cubicBezTo>
                <a:cubicBezTo>
                  <a:pt x="3904" y="12752"/>
                  <a:pt x="4684" y="14573"/>
                  <a:pt x="5986" y="15614"/>
                </a:cubicBezTo>
                <a:cubicBezTo>
                  <a:pt x="7287" y="16916"/>
                  <a:pt x="8848" y="17696"/>
                  <a:pt x="10930" y="17696"/>
                </a:cubicBezTo>
                <a:cubicBezTo>
                  <a:pt x="12752" y="17696"/>
                  <a:pt x="14573" y="16916"/>
                  <a:pt x="15875" y="15614"/>
                </a:cubicBezTo>
                <a:cubicBezTo>
                  <a:pt x="17176" y="14573"/>
                  <a:pt x="17957" y="12752"/>
                  <a:pt x="17957" y="10670"/>
                </a:cubicBezTo>
                <a:cubicBezTo>
                  <a:pt x="17957" y="8848"/>
                  <a:pt x="17176" y="7027"/>
                  <a:pt x="15875" y="5986"/>
                </a:cubicBezTo>
                <a:close/>
              </a:path>
            </a:pathLst>
          </a:custGeom>
          <a:solidFill>
            <a:schemeClr val="bg1"/>
          </a:solidFill>
          <a:ln w="3175">
            <a:noFill/>
            <a:miter/>
          </a:ln>
        </p:spPr>
        <p:txBody>
          <a:bodyPr tIns="22860" bIns="22860"/>
          <a:lstStyle/>
          <a:p>
            <a:pPr defTabSz="228600">
              <a:defRPr sz="3600">
                <a:latin typeface="Trebuchet MS" panose="020B0603020202020204"/>
                <a:ea typeface="Trebuchet MS" panose="020B0603020202020204"/>
                <a:cs typeface="Trebuchet MS" panose="020B0603020202020204"/>
                <a:sym typeface="Trebuchet MS" panose="020B0603020202020204"/>
              </a:defRPr>
            </a:pPr>
            <a:endParaRPr sz="1800">
              <a:cs typeface="+mn-ea"/>
              <a:sym typeface="+mn-lt"/>
            </a:endParaRPr>
          </a:p>
        </p:txBody>
      </p:sp>
      <p:grpSp>
        <p:nvGrpSpPr>
          <p:cNvPr id="13" name="162"/>
          <p:cNvGrpSpPr/>
          <p:nvPr/>
        </p:nvGrpSpPr>
        <p:grpSpPr>
          <a:xfrm>
            <a:off x="2803447" y="2527271"/>
            <a:ext cx="536886" cy="475296"/>
            <a:chOff x="8022698" y="10553700"/>
            <a:chExt cx="733425" cy="649288"/>
          </a:xfrm>
          <a:solidFill>
            <a:schemeClr val="bg1"/>
          </a:solidFill>
        </p:grpSpPr>
        <p:sp>
          <p:nvSpPr>
            <p:cNvPr id="14" name="Freeform 198"/>
            <p:cNvSpPr>
              <a:spLocks noEditPoints="1"/>
            </p:cNvSpPr>
            <p:nvPr/>
          </p:nvSpPr>
          <p:spPr bwMode="auto">
            <a:xfrm>
              <a:off x="8022698" y="10553700"/>
              <a:ext cx="733425" cy="649288"/>
            </a:xfrm>
            <a:custGeom>
              <a:avLst/>
              <a:gdLst>
                <a:gd name="T0" fmla="*/ 66 w 77"/>
                <a:gd name="T1" fmla="*/ 0 h 68"/>
                <a:gd name="T2" fmla="*/ 11 w 77"/>
                <a:gd name="T3" fmla="*/ 0 h 68"/>
                <a:gd name="T4" fmla="*/ 0 w 77"/>
                <a:gd name="T5" fmla="*/ 11 h 68"/>
                <a:gd name="T6" fmla="*/ 0 w 77"/>
                <a:gd name="T7" fmla="*/ 46 h 68"/>
                <a:gd name="T8" fmla="*/ 11 w 77"/>
                <a:gd name="T9" fmla="*/ 57 h 68"/>
                <a:gd name="T10" fmla="*/ 29 w 77"/>
                <a:gd name="T11" fmla="*/ 57 h 68"/>
                <a:gd name="T12" fmla="*/ 28 w 77"/>
                <a:gd name="T13" fmla="*/ 65 h 68"/>
                <a:gd name="T14" fmla="*/ 26 w 77"/>
                <a:gd name="T15" fmla="*/ 65 h 68"/>
                <a:gd name="T16" fmla="*/ 21 w 77"/>
                <a:gd name="T17" fmla="*/ 65 h 68"/>
                <a:gd name="T18" fmla="*/ 20 w 77"/>
                <a:gd name="T19" fmla="*/ 67 h 68"/>
                <a:gd name="T20" fmla="*/ 21 w 77"/>
                <a:gd name="T21" fmla="*/ 68 h 68"/>
                <a:gd name="T22" fmla="*/ 56 w 77"/>
                <a:gd name="T23" fmla="*/ 68 h 68"/>
                <a:gd name="T24" fmla="*/ 57 w 77"/>
                <a:gd name="T25" fmla="*/ 67 h 68"/>
                <a:gd name="T26" fmla="*/ 56 w 77"/>
                <a:gd name="T27" fmla="*/ 65 h 68"/>
                <a:gd name="T28" fmla="*/ 51 w 77"/>
                <a:gd name="T29" fmla="*/ 65 h 68"/>
                <a:gd name="T30" fmla="*/ 49 w 77"/>
                <a:gd name="T31" fmla="*/ 65 h 68"/>
                <a:gd name="T32" fmla="*/ 48 w 77"/>
                <a:gd name="T33" fmla="*/ 57 h 68"/>
                <a:gd name="T34" fmla="*/ 66 w 77"/>
                <a:gd name="T35" fmla="*/ 57 h 68"/>
                <a:gd name="T36" fmla="*/ 77 w 77"/>
                <a:gd name="T37" fmla="*/ 46 h 68"/>
                <a:gd name="T38" fmla="*/ 77 w 77"/>
                <a:gd name="T39" fmla="*/ 11 h 68"/>
                <a:gd name="T40" fmla="*/ 66 w 77"/>
                <a:gd name="T41" fmla="*/ 0 h 68"/>
                <a:gd name="T42" fmla="*/ 11 w 77"/>
                <a:gd name="T43" fmla="*/ 3 h 68"/>
                <a:gd name="T44" fmla="*/ 66 w 77"/>
                <a:gd name="T45" fmla="*/ 3 h 68"/>
                <a:gd name="T46" fmla="*/ 73 w 77"/>
                <a:gd name="T47" fmla="*/ 11 h 68"/>
                <a:gd name="T48" fmla="*/ 73 w 77"/>
                <a:gd name="T49" fmla="*/ 41 h 68"/>
                <a:gd name="T50" fmla="*/ 3 w 77"/>
                <a:gd name="T51" fmla="*/ 41 h 68"/>
                <a:gd name="T52" fmla="*/ 3 w 77"/>
                <a:gd name="T53" fmla="*/ 11 h 68"/>
                <a:gd name="T54" fmla="*/ 11 w 77"/>
                <a:gd name="T55" fmla="*/ 3 h 68"/>
                <a:gd name="T56" fmla="*/ 46 w 77"/>
                <a:gd name="T57" fmla="*/ 65 h 68"/>
                <a:gd name="T58" fmla="*/ 31 w 77"/>
                <a:gd name="T59" fmla="*/ 65 h 68"/>
                <a:gd name="T60" fmla="*/ 32 w 77"/>
                <a:gd name="T61" fmla="*/ 57 h 68"/>
                <a:gd name="T62" fmla="*/ 45 w 77"/>
                <a:gd name="T63" fmla="*/ 57 h 68"/>
                <a:gd name="T64" fmla="*/ 46 w 77"/>
                <a:gd name="T65" fmla="*/ 65 h 68"/>
                <a:gd name="T66" fmla="*/ 66 w 77"/>
                <a:gd name="T67" fmla="*/ 53 h 68"/>
                <a:gd name="T68" fmla="*/ 11 w 77"/>
                <a:gd name="T69" fmla="*/ 53 h 68"/>
                <a:gd name="T70" fmla="*/ 3 w 77"/>
                <a:gd name="T71" fmla="*/ 46 h 68"/>
                <a:gd name="T72" fmla="*/ 3 w 77"/>
                <a:gd name="T73" fmla="*/ 44 h 68"/>
                <a:gd name="T74" fmla="*/ 73 w 77"/>
                <a:gd name="T75" fmla="*/ 44 h 68"/>
                <a:gd name="T76" fmla="*/ 73 w 77"/>
                <a:gd name="T77" fmla="*/ 46 h 68"/>
                <a:gd name="T78" fmla="*/ 66 w 77"/>
                <a:gd name="T79" fmla="*/ 53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7" h="68">
                  <a:moveTo>
                    <a:pt x="66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52"/>
                    <a:pt x="5" y="57"/>
                    <a:pt x="11" y="57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29" y="60"/>
                    <a:pt x="29" y="64"/>
                    <a:pt x="28" y="65"/>
                  </a:cubicBezTo>
                  <a:cubicBezTo>
                    <a:pt x="27" y="65"/>
                    <a:pt x="27" y="65"/>
                    <a:pt x="26" y="65"/>
                  </a:cubicBezTo>
                  <a:cubicBezTo>
                    <a:pt x="21" y="65"/>
                    <a:pt x="21" y="65"/>
                    <a:pt x="21" y="65"/>
                  </a:cubicBezTo>
                  <a:cubicBezTo>
                    <a:pt x="20" y="65"/>
                    <a:pt x="20" y="66"/>
                    <a:pt x="20" y="67"/>
                  </a:cubicBezTo>
                  <a:cubicBezTo>
                    <a:pt x="20" y="68"/>
                    <a:pt x="20" y="68"/>
                    <a:pt x="21" y="68"/>
                  </a:cubicBezTo>
                  <a:cubicBezTo>
                    <a:pt x="56" y="68"/>
                    <a:pt x="56" y="68"/>
                    <a:pt x="56" y="68"/>
                  </a:cubicBezTo>
                  <a:cubicBezTo>
                    <a:pt x="57" y="68"/>
                    <a:pt x="57" y="68"/>
                    <a:pt x="57" y="67"/>
                  </a:cubicBezTo>
                  <a:cubicBezTo>
                    <a:pt x="57" y="66"/>
                    <a:pt x="57" y="65"/>
                    <a:pt x="56" y="65"/>
                  </a:cubicBezTo>
                  <a:cubicBezTo>
                    <a:pt x="51" y="65"/>
                    <a:pt x="51" y="65"/>
                    <a:pt x="51" y="65"/>
                  </a:cubicBezTo>
                  <a:cubicBezTo>
                    <a:pt x="50" y="65"/>
                    <a:pt x="50" y="65"/>
                    <a:pt x="49" y="65"/>
                  </a:cubicBezTo>
                  <a:cubicBezTo>
                    <a:pt x="48" y="64"/>
                    <a:pt x="48" y="60"/>
                    <a:pt x="48" y="57"/>
                  </a:cubicBezTo>
                  <a:cubicBezTo>
                    <a:pt x="66" y="57"/>
                    <a:pt x="66" y="57"/>
                    <a:pt x="66" y="57"/>
                  </a:cubicBezTo>
                  <a:cubicBezTo>
                    <a:pt x="72" y="57"/>
                    <a:pt x="77" y="52"/>
                    <a:pt x="77" y="46"/>
                  </a:cubicBezTo>
                  <a:cubicBezTo>
                    <a:pt x="77" y="11"/>
                    <a:pt x="77" y="11"/>
                    <a:pt x="77" y="11"/>
                  </a:cubicBezTo>
                  <a:cubicBezTo>
                    <a:pt x="77" y="5"/>
                    <a:pt x="72" y="0"/>
                    <a:pt x="66" y="0"/>
                  </a:cubicBezTo>
                  <a:close/>
                  <a:moveTo>
                    <a:pt x="11" y="3"/>
                  </a:moveTo>
                  <a:cubicBezTo>
                    <a:pt x="66" y="3"/>
                    <a:pt x="66" y="3"/>
                    <a:pt x="66" y="3"/>
                  </a:cubicBezTo>
                  <a:cubicBezTo>
                    <a:pt x="70" y="3"/>
                    <a:pt x="73" y="7"/>
                    <a:pt x="73" y="11"/>
                  </a:cubicBezTo>
                  <a:cubicBezTo>
                    <a:pt x="73" y="41"/>
                    <a:pt x="73" y="41"/>
                    <a:pt x="73" y="41"/>
                  </a:cubicBezTo>
                  <a:cubicBezTo>
                    <a:pt x="3" y="41"/>
                    <a:pt x="3" y="41"/>
                    <a:pt x="3" y="4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7"/>
                    <a:pt x="7" y="3"/>
                    <a:pt x="11" y="3"/>
                  </a:cubicBezTo>
                  <a:close/>
                  <a:moveTo>
                    <a:pt x="46" y="65"/>
                  </a:moveTo>
                  <a:cubicBezTo>
                    <a:pt x="31" y="65"/>
                    <a:pt x="31" y="65"/>
                    <a:pt x="31" y="65"/>
                  </a:cubicBezTo>
                  <a:cubicBezTo>
                    <a:pt x="32" y="63"/>
                    <a:pt x="32" y="60"/>
                    <a:pt x="32" y="57"/>
                  </a:cubicBezTo>
                  <a:cubicBezTo>
                    <a:pt x="45" y="57"/>
                    <a:pt x="45" y="57"/>
                    <a:pt x="45" y="57"/>
                  </a:cubicBezTo>
                  <a:cubicBezTo>
                    <a:pt x="45" y="60"/>
                    <a:pt x="45" y="63"/>
                    <a:pt x="46" y="65"/>
                  </a:cubicBezTo>
                  <a:close/>
                  <a:moveTo>
                    <a:pt x="66" y="53"/>
                  </a:moveTo>
                  <a:cubicBezTo>
                    <a:pt x="11" y="53"/>
                    <a:pt x="11" y="53"/>
                    <a:pt x="11" y="53"/>
                  </a:cubicBezTo>
                  <a:cubicBezTo>
                    <a:pt x="7" y="53"/>
                    <a:pt x="3" y="50"/>
                    <a:pt x="3" y="46"/>
                  </a:cubicBezTo>
                  <a:cubicBezTo>
                    <a:pt x="3" y="44"/>
                    <a:pt x="3" y="44"/>
                    <a:pt x="3" y="44"/>
                  </a:cubicBezTo>
                  <a:cubicBezTo>
                    <a:pt x="73" y="44"/>
                    <a:pt x="73" y="44"/>
                    <a:pt x="73" y="44"/>
                  </a:cubicBezTo>
                  <a:cubicBezTo>
                    <a:pt x="73" y="46"/>
                    <a:pt x="73" y="46"/>
                    <a:pt x="73" y="46"/>
                  </a:cubicBezTo>
                  <a:cubicBezTo>
                    <a:pt x="73" y="50"/>
                    <a:pt x="70" y="53"/>
                    <a:pt x="66" y="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45720" tIns="22860" rIns="45720" bIns="22860" numCol="1" anchor="t" anchorCtr="0" compatLnSpc="1"/>
            <a:lstStyle/>
            <a:p>
              <a:endParaRPr lang="th-TH" sz="700">
                <a:cs typeface="+mn-ea"/>
                <a:sym typeface="+mn-lt"/>
              </a:endParaRPr>
            </a:p>
          </p:txBody>
        </p:sp>
        <p:sp>
          <p:nvSpPr>
            <p:cNvPr id="15" name="Oval 199"/>
            <p:cNvSpPr>
              <a:spLocks noChangeArrowheads="1"/>
            </p:cNvSpPr>
            <p:nvPr/>
          </p:nvSpPr>
          <p:spPr bwMode="auto">
            <a:xfrm>
              <a:off x="8365598" y="10983912"/>
              <a:ext cx="47625" cy="476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45720" tIns="22860" rIns="45720" bIns="22860" numCol="1" anchor="t" anchorCtr="0" compatLnSpc="1"/>
            <a:lstStyle/>
            <a:p>
              <a:endParaRPr lang="th-TH" sz="700">
                <a:cs typeface="+mn-ea"/>
                <a:sym typeface="+mn-lt"/>
              </a:endParaRPr>
            </a:p>
          </p:txBody>
        </p:sp>
      </p:grpSp>
      <p:sp>
        <p:nvSpPr>
          <p:cNvPr id="19" name="Text Placeholder 32"/>
          <p:cNvSpPr txBox="1"/>
          <p:nvPr/>
        </p:nvSpPr>
        <p:spPr>
          <a:xfrm>
            <a:off x="5876925" y="3002280"/>
            <a:ext cx="55518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  <a:latin typeface="+mn-ea"/>
                <a:sym typeface="+mn-lt"/>
              </a:rPr>
              <a:t>1</a:t>
            </a:r>
            <a:r>
              <a:rPr lang="zh-CN" altLang="en-US" sz="2400" dirty="0">
                <a:solidFill>
                  <a:schemeClr val="tx1"/>
                </a:solidFill>
                <a:latin typeface="+mn-ea"/>
                <a:sym typeface="+mn-lt"/>
              </a:rPr>
              <a:t>、了解学科研究</a:t>
            </a:r>
            <a:r>
              <a:rPr lang="zh-CN" altLang="en-US" sz="2400" dirty="0">
                <a:solidFill>
                  <a:schemeClr val="tx1"/>
                </a:solidFill>
                <a:latin typeface="+mn-ea"/>
                <a:sym typeface="+mn-lt"/>
              </a:rPr>
              <a:t>前沿动态；</a:t>
            </a:r>
            <a:endParaRPr lang="zh-CN" altLang="en-US" sz="2400" dirty="0">
              <a:solidFill>
                <a:schemeClr val="tx1"/>
              </a:solidFill>
              <a:latin typeface="+mn-ea"/>
              <a:sym typeface="+mn-lt"/>
            </a:endParaRPr>
          </a:p>
          <a:p>
            <a:endParaRPr lang="zh-CN" altLang="en-US" sz="2400" dirty="0">
              <a:solidFill>
                <a:schemeClr val="tx1"/>
              </a:solidFill>
              <a:latin typeface="+mn-ea"/>
              <a:sym typeface="+mn-lt"/>
            </a:endParaRPr>
          </a:p>
          <a:p>
            <a:r>
              <a:rPr lang="en-US" altLang="zh-CN" sz="2400" dirty="0">
                <a:solidFill>
                  <a:schemeClr val="tx1"/>
                </a:solidFill>
                <a:latin typeface="+mn-ea"/>
                <a:sym typeface="+mn-lt"/>
              </a:rPr>
              <a:t>2</a:t>
            </a:r>
            <a:r>
              <a:rPr lang="zh-CN" altLang="en-US" sz="2400" dirty="0">
                <a:solidFill>
                  <a:schemeClr val="tx1"/>
                </a:solidFill>
                <a:latin typeface="+mn-ea"/>
                <a:sym typeface="+mn-lt"/>
              </a:rPr>
              <a:t>、在实际教学的基础上拟定</a:t>
            </a:r>
            <a:r>
              <a:rPr lang="zh-CN" altLang="en-US" sz="2400" dirty="0">
                <a:solidFill>
                  <a:schemeClr val="tx1"/>
                </a:solidFill>
                <a:latin typeface="+mn-ea"/>
                <a:sym typeface="+mn-lt"/>
              </a:rPr>
              <a:t>课题方向。</a:t>
            </a:r>
            <a:endParaRPr lang="zh-CN" altLang="en-US" sz="2400" dirty="0">
              <a:solidFill>
                <a:schemeClr val="tx1"/>
              </a:solidFill>
              <a:latin typeface="+mn-ea"/>
              <a:sym typeface="+mn-lt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5946775" y="2003425"/>
            <a:ext cx="1924685" cy="52197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学习</a:t>
            </a:r>
            <a:r>
              <a:rPr lang="en-US" altLang="zh-CN" sz="28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/</a:t>
            </a:r>
            <a:r>
              <a:rPr lang="zh-CN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实践</a:t>
            </a:r>
            <a:endParaRPr lang="zh-CN" altLang="en-US" sz="2800" b="1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6" name="Shape 2588"/>
          <p:cNvSpPr/>
          <p:nvPr/>
        </p:nvSpPr>
        <p:spPr>
          <a:xfrm>
            <a:off x="4942840" y="2003425"/>
            <a:ext cx="707390" cy="523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82" y="12420"/>
                </a:moveTo>
                <a:cubicBezTo>
                  <a:pt x="16368" y="12420"/>
                  <a:pt x="15709" y="11694"/>
                  <a:pt x="15709" y="10800"/>
                </a:cubicBezTo>
                <a:cubicBezTo>
                  <a:pt x="15709" y="9906"/>
                  <a:pt x="16368" y="9180"/>
                  <a:pt x="17182" y="9180"/>
                </a:cubicBezTo>
                <a:cubicBezTo>
                  <a:pt x="17995" y="9180"/>
                  <a:pt x="18655" y="9906"/>
                  <a:pt x="18655" y="10800"/>
                </a:cubicBezTo>
                <a:cubicBezTo>
                  <a:pt x="18655" y="11694"/>
                  <a:pt x="17995" y="12420"/>
                  <a:pt x="17182" y="12420"/>
                </a:cubicBezTo>
                <a:moveTo>
                  <a:pt x="21109" y="10260"/>
                </a:moveTo>
                <a:lnTo>
                  <a:pt x="19587" y="10260"/>
                </a:lnTo>
                <a:cubicBezTo>
                  <a:pt x="19360" y="9028"/>
                  <a:pt x="18369" y="8100"/>
                  <a:pt x="17182" y="8100"/>
                </a:cubicBezTo>
                <a:cubicBezTo>
                  <a:pt x="15994" y="8100"/>
                  <a:pt x="15004" y="9028"/>
                  <a:pt x="14777" y="10260"/>
                </a:cubicBezTo>
                <a:lnTo>
                  <a:pt x="491" y="10260"/>
                </a:lnTo>
                <a:cubicBezTo>
                  <a:pt x="220" y="10260"/>
                  <a:pt x="0" y="10502"/>
                  <a:pt x="0" y="10800"/>
                </a:cubicBezTo>
                <a:cubicBezTo>
                  <a:pt x="0" y="11098"/>
                  <a:pt x="220" y="11340"/>
                  <a:pt x="491" y="11340"/>
                </a:cubicBezTo>
                <a:lnTo>
                  <a:pt x="14777" y="11340"/>
                </a:lnTo>
                <a:cubicBezTo>
                  <a:pt x="15004" y="12572"/>
                  <a:pt x="15994" y="13500"/>
                  <a:pt x="17182" y="13500"/>
                </a:cubicBezTo>
                <a:cubicBezTo>
                  <a:pt x="18369" y="13500"/>
                  <a:pt x="19360" y="12572"/>
                  <a:pt x="19587" y="11340"/>
                </a:cubicBezTo>
                <a:lnTo>
                  <a:pt x="21109" y="11340"/>
                </a:lnTo>
                <a:cubicBezTo>
                  <a:pt x="21380" y="11340"/>
                  <a:pt x="21600" y="11098"/>
                  <a:pt x="21600" y="10800"/>
                </a:cubicBezTo>
                <a:cubicBezTo>
                  <a:pt x="21600" y="10502"/>
                  <a:pt x="21380" y="10260"/>
                  <a:pt x="21109" y="10260"/>
                </a:cubicBezTo>
                <a:moveTo>
                  <a:pt x="5400" y="1080"/>
                </a:moveTo>
                <a:cubicBezTo>
                  <a:pt x="6214" y="1080"/>
                  <a:pt x="6873" y="1806"/>
                  <a:pt x="6873" y="2700"/>
                </a:cubicBezTo>
                <a:cubicBezTo>
                  <a:pt x="6873" y="3595"/>
                  <a:pt x="6214" y="4320"/>
                  <a:pt x="5400" y="4320"/>
                </a:cubicBezTo>
                <a:cubicBezTo>
                  <a:pt x="4586" y="4320"/>
                  <a:pt x="3927" y="3595"/>
                  <a:pt x="3927" y="2700"/>
                </a:cubicBezTo>
                <a:cubicBezTo>
                  <a:pt x="3927" y="1806"/>
                  <a:pt x="4586" y="1080"/>
                  <a:pt x="5400" y="1080"/>
                </a:cubicBezTo>
                <a:moveTo>
                  <a:pt x="491" y="3240"/>
                </a:moveTo>
                <a:lnTo>
                  <a:pt x="2995" y="3240"/>
                </a:lnTo>
                <a:cubicBezTo>
                  <a:pt x="3222" y="4472"/>
                  <a:pt x="4213" y="5400"/>
                  <a:pt x="5400" y="5400"/>
                </a:cubicBezTo>
                <a:cubicBezTo>
                  <a:pt x="6587" y="5400"/>
                  <a:pt x="7578" y="4472"/>
                  <a:pt x="7805" y="3240"/>
                </a:cubicBezTo>
                <a:lnTo>
                  <a:pt x="21109" y="3240"/>
                </a:lnTo>
                <a:cubicBezTo>
                  <a:pt x="21380" y="3240"/>
                  <a:pt x="21600" y="2999"/>
                  <a:pt x="21600" y="2700"/>
                </a:cubicBezTo>
                <a:cubicBezTo>
                  <a:pt x="21600" y="2402"/>
                  <a:pt x="21380" y="2160"/>
                  <a:pt x="21109" y="2160"/>
                </a:cubicBezTo>
                <a:lnTo>
                  <a:pt x="7805" y="2160"/>
                </a:lnTo>
                <a:cubicBezTo>
                  <a:pt x="7578" y="928"/>
                  <a:pt x="6587" y="0"/>
                  <a:pt x="5400" y="0"/>
                </a:cubicBezTo>
                <a:cubicBezTo>
                  <a:pt x="4213" y="0"/>
                  <a:pt x="3222" y="928"/>
                  <a:pt x="2995" y="2160"/>
                </a:cubicBezTo>
                <a:lnTo>
                  <a:pt x="491" y="2160"/>
                </a:lnTo>
                <a:cubicBezTo>
                  <a:pt x="220" y="2160"/>
                  <a:pt x="0" y="2402"/>
                  <a:pt x="0" y="2700"/>
                </a:cubicBezTo>
                <a:cubicBezTo>
                  <a:pt x="0" y="2999"/>
                  <a:pt x="220" y="3240"/>
                  <a:pt x="491" y="3240"/>
                </a:cubicBezTo>
                <a:moveTo>
                  <a:pt x="9327" y="20519"/>
                </a:moveTo>
                <a:cubicBezTo>
                  <a:pt x="8514" y="20519"/>
                  <a:pt x="7855" y="19794"/>
                  <a:pt x="7855" y="18899"/>
                </a:cubicBezTo>
                <a:cubicBezTo>
                  <a:pt x="7855" y="18005"/>
                  <a:pt x="8514" y="17279"/>
                  <a:pt x="9327" y="17279"/>
                </a:cubicBezTo>
                <a:cubicBezTo>
                  <a:pt x="10141" y="17279"/>
                  <a:pt x="10800" y="18005"/>
                  <a:pt x="10800" y="18899"/>
                </a:cubicBezTo>
                <a:cubicBezTo>
                  <a:pt x="10800" y="19794"/>
                  <a:pt x="10141" y="20519"/>
                  <a:pt x="9327" y="20519"/>
                </a:cubicBezTo>
                <a:moveTo>
                  <a:pt x="21109" y="18359"/>
                </a:moveTo>
                <a:lnTo>
                  <a:pt x="11732" y="18359"/>
                </a:lnTo>
                <a:cubicBezTo>
                  <a:pt x="11505" y="17127"/>
                  <a:pt x="10515" y="16199"/>
                  <a:pt x="9327" y="16199"/>
                </a:cubicBezTo>
                <a:cubicBezTo>
                  <a:pt x="8140" y="16199"/>
                  <a:pt x="7150" y="17127"/>
                  <a:pt x="6922" y="18359"/>
                </a:cubicBezTo>
                <a:lnTo>
                  <a:pt x="491" y="18359"/>
                </a:lnTo>
                <a:cubicBezTo>
                  <a:pt x="220" y="18359"/>
                  <a:pt x="0" y="18601"/>
                  <a:pt x="0" y="18899"/>
                </a:cubicBezTo>
                <a:cubicBezTo>
                  <a:pt x="0" y="19198"/>
                  <a:pt x="220" y="19439"/>
                  <a:pt x="491" y="19439"/>
                </a:cubicBezTo>
                <a:lnTo>
                  <a:pt x="6922" y="19439"/>
                </a:lnTo>
                <a:cubicBezTo>
                  <a:pt x="7150" y="20672"/>
                  <a:pt x="8140" y="21600"/>
                  <a:pt x="9327" y="21600"/>
                </a:cubicBezTo>
                <a:cubicBezTo>
                  <a:pt x="10515" y="21600"/>
                  <a:pt x="11505" y="20672"/>
                  <a:pt x="11732" y="19439"/>
                </a:cubicBezTo>
                <a:lnTo>
                  <a:pt x="21109" y="19439"/>
                </a:lnTo>
                <a:cubicBezTo>
                  <a:pt x="21380" y="19439"/>
                  <a:pt x="21600" y="19198"/>
                  <a:pt x="21600" y="18899"/>
                </a:cubicBezTo>
                <a:cubicBezTo>
                  <a:pt x="21600" y="18601"/>
                  <a:pt x="21380" y="18359"/>
                  <a:pt x="21109" y="18359"/>
                </a:cubicBezTo>
              </a:path>
            </a:pathLst>
          </a:custGeom>
          <a:solidFill>
            <a:srgbClr val="95B3CE"/>
          </a:solidFill>
          <a:ln w="12700">
            <a:miter lim="400000"/>
          </a:ln>
        </p:spPr>
        <p:txBody>
          <a:bodyPr lIns="19045" tIns="19045" rIns="19045" bIns="19045" anchor="ctr"/>
          <a:p>
            <a:pPr algn="ctr" defTabSz="22860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614295" y="3066415"/>
            <a:ext cx="7803515" cy="1383705"/>
            <a:chOff x="1124800" y="3175616"/>
            <a:chExt cx="6963618" cy="1383705"/>
          </a:xfrm>
        </p:grpSpPr>
        <p:sp>
          <p:nvSpPr>
            <p:cNvPr id="5" name="文本框 4"/>
            <p:cNvSpPr txBox="1"/>
            <p:nvPr/>
          </p:nvSpPr>
          <p:spPr>
            <a:xfrm>
              <a:off x="1124800" y="3175616"/>
              <a:ext cx="6963618" cy="9220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5400">
                  <a:solidFill>
                    <a:srgbClr val="C2942B"/>
                  </a:solidFill>
                  <a:latin typeface="汉仪中秀体简" panose="00020600040101010101" pitchFamily="18" charset="-122"/>
                  <a:ea typeface="汉仪中秀体简" panose="00020600040101010101" pitchFamily="18" charset="-122"/>
                </a:defRPr>
              </a:lvl1pPr>
            </a:lstStyle>
            <a:p>
              <a:pPr algn="dist"/>
              <a:r>
                <a:rPr lang="zh-CN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恳请</a:t>
              </a:r>
              <a:r>
                <a:rPr lang="zh-CN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各位老师批评指正</a:t>
              </a:r>
              <a:endPara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1634351" y="4098946"/>
              <a:ext cx="5944514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 err="1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Fusce</a:t>
              </a:r>
              <a:r>
                <a:rPr lang="en-US" altLang="zh-CN" sz="12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 posuere, magna sed pulvinar ultricies, purus lectus malesuada libero, sit amet commodo magna eros quis </a:t>
              </a:r>
              <a:r>
                <a:rPr lang="en-US" altLang="zh-CN" sz="1200" dirty="0" err="1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urna</a:t>
              </a:r>
              <a:r>
                <a:rPr lang="en-US" altLang="zh-CN" sz="12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.</a:t>
              </a:r>
              <a:endPara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8" name="graduation-hat_20057"/>
          <p:cNvSpPr>
            <a:spLocks noChangeAspect="1"/>
          </p:cNvSpPr>
          <p:nvPr/>
        </p:nvSpPr>
        <p:spPr bwMode="auto">
          <a:xfrm>
            <a:off x="4810917" y="1470708"/>
            <a:ext cx="2570166" cy="1473104"/>
          </a:xfrm>
          <a:custGeom>
            <a:avLst/>
            <a:gdLst>
              <a:gd name="T0" fmla="*/ 4940 w 4940"/>
              <a:gd name="T1" fmla="*/ 648 h 2836"/>
              <a:gd name="T2" fmla="*/ 2470 w 4940"/>
              <a:gd name="T3" fmla="*/ 0 h 2836"/>
              <a:gd name="T4" fmla="*/ 0 w 4940"/>
              <a:gd name="T5" fmla="*/ 648 h 2836"/>
              <a:gd name="T6" fmla="*/ 987 w 4940"/>
              <a:gd name="T7" fmla="*/ 907 h 2836"/>
              <a:gd name="T8" fmla="*/ 987 w 4940"/>
              <a:gd name="T9" fmla="*/ 1881 h 2836"/>
              <a:gd name="T10" fmla="*/ 2470 w 4940"/>
              <a:gd name="T11" fmla="*/ 2266 h 2836"/>
              <a:gd name="T12" fmla="*/ 3254 w 4940"/>
              <a:gd name="T13" fmla="*/ 2215 h 2836"/>
              <a:gd name="T14" fmla="*/ 3254 w 4940"/>
              <a:gd name="T15" fmla="*/ 2836 h 2836"/>
              <a:gd name="T16" fmla="*/ 3413 w 4940"/>
              <a:gd name="T17" fmla="*/ 2836 h 2836"/>
              <a:gd name="T18" fmla="*/ 3413 w 4940"/>
              <a:gd name="T19" fmla="*/ 2188 h 2836"/>
              <a:gd name="T20" fmla="*/ 3954 w 4940"/>
              <a:gd name="T21" fmla="*/ 1881 h 2836"/>
              <a:gd name="T22" fmla="*/ 3954 w 4940"/>
              <a:gd name="T23" fmla="*/ 907 h 2836"/>
              <a:gd name="T24" fmla="*/ 4940 w 4940"/>
              <a:gd name="T25" fmla="*/ 648 h 2836"/>
              <a:gd name="T26" fmla="*/ 2470 w 4940"/>
              <a:gd name="T27" fmla="*/ 165 h 2836"/>
              <a:gd name="T28" fmla="*/ 4313 w 4940"/>
              <a:gd name="T29" fmla="*/ 648 h 2836"/>
              <a:gd name="T30" fmla="*/ 3338 w 4940"/>
              <a:gd name="T31" fmla="*/ 904 h 2836"/>
              <a:gd name="T32" fmla="*/ 2499 w 4940"/>
              <a:gd name="T33" fmla="*/ 574 h 2836"/>
              <a:gd name="T34" fmla="*/ 2441 w 4940"/>
              <a:gd name="T35" fmla="*/ 722 h 2836"/>
              <a:gd name="T36" fmla="*/ 3077 w 4940"/>
              <a:gd name="T37" fmla="*/ 972 h 2836"/>
              <a:gd name="T38" fmla="*/ 2470 w 4940"/>
              <a:gd name="T39" fmla="*/ 1131 h 2836"/>
              <a:gd name="T40" fmla="*/ 627 w 4940"/>
              <a:gd name="T41" fmla="*/ 648 h 2836"/>
              <a:gd name="T42" fmla="*/ 2470 w 4940"/>
              <a:gd name="T43" fmla="*/ 165 h 2836"/>
              <a:gd name="T44" fmla="*/ 2470 w 4940"/>
              <a:gd name="T45" fmla="*/ 2107 h 2836"/>
              <a:gd name="T46" fmla="*/ 1146 w 4940"/>
              <a:gd name="T47" fmla="*/ 1881 h 2836"/>
              <a:gd name="T48" fmla="*/ 1146 w 4940"/>
              <a:gd name="T49" fmla="*/ 948 h 2836"/>
              <a:gd name="T50" fmla="*/ 2470 w 4940"/>
              <a:gd name="T51" fmla="*/ 1296 h 2836"/>
              <a:gd name="T52" fmla="*/ 3254 w 4940"/>
              <a:gd name="T53" fmla="*/ 1090 h 2836"/>
              <a:gd name="T54" fmla="*/ 3254 w 4940"/>
              <a:gd name="T55" fmla="*/ 2053 h 2836"/>
              <a:gd name="T56" fmla="*/ 2470 w 4940"/>
              <a:gd name="T57" fmla="*/ 2107 h 2836"/>
              <a:gd name="T58" fmla="*/ 3795 w 4940"/>
              <a:gd name="T59" fmla="*/ 1878 h 2836"/>
              <a:gd name="T60" fmla="*/ 3413 w 4940"/>
              <a:gd name="T61" fmla="*/ 2025 h 2836"/>
              <a:gd name="T62" fmla="*/ 3413 w 4940"/>
              <a:gd name="T63" fmla="*/ 1048 h 2836"/>
              <a:gd name="T64" fmla="*/ 3795 w 4940"/>
              <a:gd name="T65" fmla="*/ 948 h 2836"/>
              <a:gd name="T66" fmla="*/ 3795 w 4940"/>
              <a:gd name="T67" fmla="*/ 1878 h 28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40" h="2836">
                <a:moveTo>
                  <a:pt x="4940" y="648"/>
                </a:moveTo>
                <a:lnTo>
                  <a:pt x="2470" y="0"/>
                </a:lnTo>
                <a:lnTo>
                  <a:pt x="0" y="648"/>
                </a:lnTo>
                <a:lnTo>
                  <a:pt x="987" y="907"/>
                </a:lnTo>
                <a:lnTo>
                  <a:pt x="987" y="1881"/>
                </a:lnTo>
                <a:cubicBezTo>
                  <a:pt x="987" y="2185"/>
                  <a:pt x="1919" y="2266"/>
                  <a:pt x="2470" y="2266"/>
                </a:cubicBezTo>
                <a:cubicBezTo>
                  <a:pt x="2697" y="2266"/>
                  <a:pt x="2989" y="2252"/>
                  <a:pt x="3254" y="2215"/>
                </a:cubicBezTo>
                <a:lnTo>
                  <a:pt x="3254" y="2836"/>
                </a:lnTo>
                <a:lnTo>
                  <a:pt x="3413" y="2836"/>
                </a:lnTo>
                <a:lnTo>
                  <a:pt x="3413" y="2188"/>
                </a:lnTo>
                <a:cubicBezTo>
                  <a:pt x="3718" y="2130"/>
                  <a:pt x="3954" y="2034"/>
                  <a:pt x="3954" y="1881"/>
                </a:cubicBezTo>
                <a:lnTo>
                  <a:pt x="3954" y="907"/>
                </a:lnTo>
                <a:lnTo>
                  <a:pt x="4940" y="648"/>
                </a:lnTo>
                <a:close/>
                <a:moveTo>
                  <a:pt x="2470" y="165"/>
                </a:moveTo>
                <a:lnTo>
                  <a:pt x="4313" y="648"/>
                </a:lnTo>
                <a:lnTo>
                  <a:pt x="3338" y="904"/>
                </a:lnTo>
                <a:lnTo>
                  <a:pt x="2499" y="574"/>
                </a:lnTo>
                <a:lnTo>
                  <a:pt x="2441" y="722"/>
                </a:lnTo>
                <a:lnTo>
                  <a:pt x="3077" y="972"/>
                </a:lnTo>
                <a:lnTo>
                  <a:pt x="2470" y="1131"/>
                </a:lnTo>
                <a:lnTo>
                  <a:pt x="627" y="648"/>
                </a:lnTo>
                <a:lnTo>
                  <a:pt x="2470" y="165"/>
                </a:lnTo>
                <a:close/>
                <a:moveTo>
                  <a:pt x="2470" y="2107"/>
                </a:moveTo>
                <a:cubicBezTo>
                  <a:pt x="1655" y="2107"/>
                  <a:pt x="1174" y="1958"/>
                  <a:pt x="1146" y="1881"/>
                </a:cubicBezTo>
                <a:lnTo>
                  <a:pt x="1146" y="948"/>
                </a:lnTo>
                <a:lnTo>
                  <a:pt x="2470" y="1296"/>
                </a:lnTo>
                <a:lnTo>
                  <a:pt x="3254" y="1090"/>
                </a:lnTo>
                <a:lnTo>
                  <a:pt x="3254" y="2053"/>
                </a:lnTo>
                <a:cubicBezTo>
                  <a:pt x="3046" y="2085"/>
                  <a:pt x="2783" y="2107"/>
                  <a:pt x="2470" y="2107"/>
                </a:cubicBezTo>
                <a:close/>
                <a:moveTo>
                  <a:pt x="3795" y="1878"/>
                </a:moveTo>
                <a:cubicBezTo>
                  <a:pt x="3780" y="1919"/>
                  <a:pt x="3647" y="1978"/>
                  <a:pt x="3413" y="2025"/>
                </a:cubicBezTo>
                <a:lnTo>
                  <a:pt x="3413" y="1048"/>
                </a:lnTo>
                <a:lnTo>
                  <a:pt x="3795" y="948"/>
                </a:lnTo>
                <a:lnTo>
                  <a:pt x="3795" y="1878"/>
                </a:lnTo>
                <a:close/>
              </a:path>
            </a:pathLst>
          </a:custGeom>
          <a:solidFill>
            <a:srgbClr val="95B3CE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椭圆 28"/>
          <p:cNvSpPr/>
          <p:nvPr/>
        </p:nvSpPr>
        <p:spPr>
          <a:xfrm>
            <a:off x="7287225" y="5279473"/>
            <a:ext cx="601448" cy="601448"/>
          </a:xfrm>
          <a:prstGeom prst="ellipse">
            <a:avLst/>
          </a:prstGeom>
          <a:solidFill>
            <a:srgbClr val="95B3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8" name="椭圆 27"/>
          <p:cNvSpPr/>
          <p:nvPr/>
        </p:nvSpPr>
        <p:spPr>
          <a:xfrm>
            <a:off x="7287225" y="3934099"/>
            <a:ext cx="601448" cy="601448"/>
          </a:xfrm>
          <a:prstGeom prst="ellipse">
            <a:avLst/>
          </a:prstGeom>
          <a:solidFill>
            <a:srgbClr val="95B3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7242176" y="2541073"/>
            <a:ext cx="601448" cy="601448"/>
          </a:xfrm>
          <a:prstGeom prst="ellipse">
            <a:avLst/>
          </a:prstGeom>
          <a:solidFill>
            <a:srgbClr val="95B3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6" name="椭圆 25"/>
          <p:cNvSpPr/>
          <p:nvPr/>
        </p:nvSpPr>
        <p:spPr>
          <a:xfrm>
            <a:off x="7242176" y="1203969"/>
            <a:ext cx="601448" cy="601448"/>
          </a:xfrm>
          <a:prstGeom prst="ellipse">
            <a:avLst/>
          </a:prstGeom>
          <a:solidFill>
            <a:srgbClr val="95B3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7267990" y="1187713"/>
            <a:ext cx="2347055" cy="590825"/>
            <a:chOff x="5644565" y="2749504"/>
            <a:chExt cx="2347055" cy="590825"/>
          </a:xfrm>
        </p:grpSpPr>
        <p:sp>
          <p:nvSpPr>
            <p:cNvPr id="3" name="椭圆 2"/>
            <p:cNvSpPr/>
            <p:nvPr/>
          </p:nvSpPr>
          <p:spPr>
            <a:xfrm>
              <a:off x="5682343" y="2765760"/>
              <a:ext cx="564364" cy="5643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6386340" y="2749504"/>
              <a:ext cx="1605280" cy="5219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dirty="0">
                  <a:cs typeface="+mn-ea"/>
                  <a:sym typeface="+mn-lt"/>
                </a:rPr>
                <a:t>个人介绍</a:t>
              </a:r>
              <a:endParaRPr lang="zh-CN" altLang="en-US" sz="2800" dirty="0">
                <a:cs typeface="+mn-ea"/>
                <a:sym typeface="+mn-lt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5644565" y="2755554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200" dirty="0">
                  <a:cs typeface="+mn-ea"/>
                  <a:sym typeface="+mn-lt"/>
                </a:rPr>
                <a:t>01</a:t>
              </a:r>
              <a:endParaRPr lang="zh-CN" altLang="en-US" sz="3200" dirty="0"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7267990" y="2543360"/>
            <a:ext cx="2346960" cy="590825"/>
            <a:chOff x="5644565" y="2749504"/>
            <a:chExt cx="2346960" cy="590825"/>
          </a:xfrm>
        </p:grpSpPr>
        <p:sp>
          <p:nvSpPr>
            <p:cNvPr id="8" name="椭圆 7"/>
            <p:cNvSpPr/>
            <p:nvPr/>
          </p:nvSpPr>
          <p:spPr>
            <a:xfrm>
              <a:off x="5682343" y="2765760"/>
              <a:ext cx="564364" cy="5643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6386245" y="2749504"/>
              <a:ext cx="1605280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cs typeface="+mn-ea"/>
                  <a:sym typeface="+mn-lt"/>
                </a:rPr>
                <a:t>职业规划</a:t>
              </a:r>
              <a:endParaRPr lang="zh-CN" altLang="en-US" sz="2800" dirty="0">
                <a:cs typeface="+mn-ea"/>
                <a:sym typeface="+mn-lt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644565" y="2755554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200" dirty="0">
                  <a:cs typeface="+mn-ea"/>
                  <a:sym typeface="+mn-lt"/>
                </a:rPr>
                <a:t>02</a:t>
              </a:r>
              <a:endParaRPr lang="zh-CN" altLang="en-US" sz="3200" dirty="0">
                <a:cs typeface="+mn-ea"/>
                <a:sym typeface="+mn-lt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7267990" y="3899008"/>
            <a:ext cx="2347055" cy="590825"/>
            <a:chOff x="5644565" y="2749504"/>
            <a:chExt cx="2347055" cy="590825"/>
          </a:xfrm>
        </p:grpSpPr>
        <p:sp>
          <p:nvSpPr>
            <p:cNvPr id="13" name="椭圆 12"/>
            <p:cNvSpPr/>
            <p:nvPr/>
          </p:nvSpPr>
          <p:spPr>
            <a:xfrm>
              <a:off x="5682343" y="2765760"/>
              <a:ext cx="564364" cy="5643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6386340" y="2749504"/>
              <a:ext cx="1605280" cy="5219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dirty="0">
                  <a:cs typeface="+mn-ea"/>
                  <a:sym typeface="+mn-lt"/>
                </a:rPr>
                <a:t>职前准备</a:t>
              </a:r>
              <a:endParaRPr lang="zh-CN" altLang="en-US" sz="2800" dirty="0">
                <a:cs typeface="+mn-ea"/>
                <a:sym typeface="+mn-lt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5644565" y="2755554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200" dirty="0">
                  <a:cs typeface="+mn-ea"/>
                  <a:sym typeface="+mn-lt"/>
                </a:rPr>
                <a:t>03</a:t>
              </a:r>
              <a:endParaRPr lang="zh-CN" altLang="en-US" sz="3200" dirty="0">
                <a:cs typeface="+mn-ea"/>
                <a:sym typeface="+mn-lt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7267990" y="5254655"/>
            <a:ext cx="2347055" cy="590825"/>
            <a:chOff x="5644565" y="2749504"/>
            <a:chExt cx="2347055" cy="590825"/>
          </a:xfrm>
        </p:grpSpPr>
        <p:sp>
          <p:nvSpPr>
            <p:cNvPr id="18" name="椭圆 17"/>
            <p:cNvSpPr/>
            <p:nvPr/>
          </p:nvSpPr>
          <p:spPr>
            <a:xfrm>
              <a:off x="5682343" y="2765760"/>
              <a:ext cx="564364" cy="5643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6386340" y="2749504"/>
              <a:ext cx="1605280" cy="5219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dirty="0">
                  <a:cs typeface="+mn-ea"/>
                  <a:sym typeface="+mn-lt"/>
                </a:rPr>
                <a:t>学年规划</a:t>
              </a:r>
              <a:endParaRPr lang="zh-CN" altLang="en-US" sz="2800" dirty="0">
                <a:cs typeface="+mn-ea"/>
                <a:sym typeface="+mn-lt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5644565" y="2755554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200" dirty="0">
                  <a:cs typeface="+mn-ea"/>
                  <a:sym typeface="+mn-lt"/>
                </a:rPr>
                <a:t>04</a:t>
              </a:r>
              <a:endParaRPr lang="zh-CN" altLang="en-US" sz="3200" dirty="0">
                <a:cs typeface="+mn-ea"/>
                <a:sym typeface="+mn-lt"/>
              </a:endParaRPr>
            </a:p>
          </p:txBody>
        </p:sp>
      </p:grpSp>
      <p:sp>
        <p:nvSpPr>
          <p:cNvPr id="22" name="椭圆 21"/>
          <p:cNvSpPr/>
          <p:nvPr/>
        </p:nvSpPr>
        <p:spPr>
          <a:xfrm>
            <a:off x="2066832" y="2604440"/>
            <a:ext cx="1980029" cy="198002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2272016" y="3031689"/>
            <a:ext cx="1569660" cy="1125530"/>
            <a:chOff x="5311170" y="1415113"/>
            <a:chExt cx="1569660" cy="1125530"/>
          </a:xfrm>
        </p:grpSpPr>
        <p:sp>
          <p:nvSpPr>
            <p:cNvPr id="24" name="文本框 23"/>
            <p:cNvSpPr txBox="1"/>
            <p:nvPr/>
          </p:nvSpPr>
          <p:spPr>
            <a:xfrm>
              <a:off x="5311170" y="1415113"/>
              <a:ext cx="1569660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 algn="ctr">
                <a:defRPr sz="5400">
                  <a:solidFill>
                    <a:srgbClr val="C2942B"/>
                  </a:solidFill>
                  <a:latin typeface="汉仪中秀体简" panose="00020600040101010101" pitchFamily="18" charset="-122"/>
                  <a:ea typeface="汉仪中秀体简" panose="00020600040101010101" pitchFamily="18" charset="-122"/>
                </a:defRPr>
              </a:lvl1pPr>
            </a:lstStyle>
            <a:p>
              <a:r>
                <a:rPr lang="zh-CN" altLang="en-US" dirty="0">
                  <a:solidFill>
                    <a:schemeClr val="tx1"/>
                  </a:solidFill>
                  <a:latin typeface="+mn-lt"/>
                  <a:ea typeface="+mn-ea"/>
                  <a:cs typeface="+mn-ea"/>
                  <a:sym typeface="+mn-lt"/>
                </a:rPr>
                <a:t>目录</a:t>
              </a:r>
              <a:endPara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5337523" y="2232866"/>
              <a:ext cx="154330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400" dirty="0">
                  <a:cs typeface="+mn-ea"/>
                  <a:sym typeface="+mn-lt"/>
                </a:rPr>
                <a:t>CONTENTS</a:t>
              </a:r>
              <a:endParaRPr lang="en-US" altLang="zh-CN" sz="1400" dirty="0">
                <a:cs typeface="+mn-ea"/>
                <a:sym typeface="+mn-lt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文本框 26"/>
          <p:cNvSpPr txBox="1"/>
          <p:nvPr/>
        </p:nvSpPr>
        <p:spPr>
          <a:xfrm>
            <a:off x="2368319" y="3165199"/>
            <a:ext cx="29260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algn="ctr">
              <a:defRPr sz="5400">
                <a:solidFill>
                  <a:srgbClr val="C2942B"/>
                </a:solidFill>
                <a:latin typeface="汉仪中秀体简" panose="00020600040101010101" pitchFamily="18" charset="-122"/>
                <a:ea typeface="汉仪中秀体简" panose="00020600040101010101" pitchFamily="18" charset="-122"/>
              </a:defRPr>
            </a:lvl1pPr>
          </a:lstStyle>
          <a:p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个人介绍</a:t>
            </a:r>
            <a:endParaRPr lang="zh-CN" altLang="en-US" dirty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859101" y="4125918"/>
            <a:ext cx="5944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err="1">
                <a:cs typeface="+mn-ea"/>
                <a:sym typeface="+mn-lt"/>
              </a:rPr>
              <a:t>Fusce</a:t>
            </a:r>
            <a:r>
              <a:rPr lang="en-US" altLang="zh-CN" sz="1200" dirty="0">
                <a:cs typeface="+mn-ea"/>
                <a:sym typeface="+mn-lt"/>
              </a:rPr>
              <a:t> posuere, magna sed pulvinar ultricies, purus lectus malesuada libero, sit amet commodo magna eros quis </a:t>
            </a:r>
            <a:r>
              <a:rPr lang="en-US" altLang="zh-CN" sz="1200" dirty="0" err="1">
                <a:cs typeface="+mn-ea"/>
                <a:sym typeface="+mn-lt"/>
              </a:rPr>
              <a:t>urna</a:t>
            </a:r>
            <a:r>
              <a:rPr lang="en-US" altLang="zh-CN" sz="1200" dirty="0">
                <a:cs typeface="+mn-ea"/>
                <a:sym typeface="+mn-lt"/>
              </a:rPr>
              <a:t>.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30" name="矩形: 圆角 29"/>
          <p:cNvSpPr/>
          <p:nvPr/>
        </p:nvSpPr>
        <p:spPr>
          <a:xfrm>
            <a:off x="2801211" y="2420799"/>
            <a:ext cx="2060294" cy="544010"/>
          </a:xfrm>
          <a:prstGeom prst="roundRect">
            <a:avLst/>
          </a:prstGeom>
          <a:solidFill>
            <a:srgbClr val="95B3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cs typeface="+mn-ea"/>
                <a:sym typeface="+mn-lt"/>
              </a:rPr>
              <a:t>PART 01</a:t>
            </a:r>
            <a:endParaRPr lang="zh-CN" altLang="en-US" sz="3200" dirty="0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803140" y="415059"/>
            <a:ext cx="2578100" cy="58356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01.  </a:t>
            </a: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职</a:t>
            </a:r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      </a:t>
            </a: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业</a:t>
            </a:r>
            <a:endParaRPr lang="zh-CN" altLang="en-US" sz="3200" b="1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08768" y="1307414"/>
            <a:ext cx="3299757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专</a:t>
            </a:r>
            <a:r>
              <a:rPr lang="en-US" altLang="zh-CN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    </a:t>
            </a:r>
            <a:r>
              <a: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业</a:t>
            </a:r>
            <a:endParaRPr lang="zh-CN" altLang="en-US" sz="28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" name="Text Placeholder 32"/>
          <p:cNvSpPr txBox="1"/>
          <p:nvPr/>
        </p:nvSpPr>
        <p:spPr>
          <a:xfrm>
            <a:off x="1283335" y="2367915"/>
            <a:ext cx="11033125" cy="5378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ea"/>
                <a:sym typeface="+mn-lt"/>
              </a:rPr>
              <a:t>历史学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7" name="Shape 2588"/>
          <p:cNvSpPr/>
          <p:nvPr/>
        </p:nvSpPr>
        <p:spPr>
          <a:xfrm>
            <a:off x="575945" y="3422650"/>
            <a:ext cx="707390" cy="523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82" y="12420"/>
                </a:moveTo>
                <a:cubicBezTo>
                  <a:pt x="16368" y="12420"/>
                  <a:pt x="15709" y="11694"/>
                  <a:pt x="15709" y="10800"/>
                </a:cubicBezTo>
                <a:cubicBezTo>
                  <a:pt x="15709" y="9906"/>
                  <a:pt x="16368" y="9180"/>
                  <a:pt x="17182" y="9180"/>
                </a:cubicBezTo>
                <a:cubicBezTo>
                  <a:pt x="17995" y="9180"/>
                  <a:pt x="18655" y="9906"/>
                  <a:pt x="18655" y="10800"/>
                </a:cubicBezTo>
                <a:cubicBezTo>
                  <a:pt x="18655" y="11694"/>
                  <a:pt x="17995" y="12420"/>
                  <a:pt x="17182" y="12420"/>
                </a:cubicBezTo>
                <a:moveTo>
                  <a:pt x="21109" y="10260"/>
                </a:moveTo>
                <a:lnTo>
                  <a:pt x="19587" y="10260"/>
                </a:lnTo>
                <a:cubicBezTo>
                  <a:pt x="19360" y="9028"/>
                  <a:pt x="18369" y="8100"/>
                  <a:pt x="17182" y="8100"/>
                </a:cubicBezTo>
                <a:cubicBezTo>
                  <a:pt x="15994" y="8100"/>
                  <a:pt x="15004" y="9028"/>
                  <a:pt x="14777" y="10260"/>
                </a:cubicBezTo>
                <a:lnTo>
                  <a:pt x="491" y="10260"/>
                </a:lnTo>
                <a:cubicBezTo>
                  <a:pt x="220" y="10260"/>
                  <a:pt x="0" y="10502"/>
                  <a:pt x="0" y="10800"/>
                </a:cubicBezTo>
                <a:cubicBezTo>
                  <a:pt x="0" y="11098"/>
                  <a:pt x="220" y="11340"/>
                  <a:pt x="491" y="11340"/>
                </a:cubicBezTo>
                <a:lnTo>
                  <a:pt x="14777" y="11340"/>
                </a:lnTo>
                <a:cubicBezTo>
                  <a:pt x="15004" y="12572"/>
                  <a:pt x="15994" y="13500"/>
                  <a:pt x="17182" y="13500"/>
                </a:cubicBezTo>
                <a:cubicBezTo>
                  <a:pt x="18369" y="13500"/>
                  <a:pt x="19360" y="12572"/>
                  <a:pt x="19587" y="11340"/>
                </a:cubicBezTo>
                <a:lnTo>
                  <a:pt x="21109" y="11340"/>
                </a:lnTo>
                <a:cubicBezTo>
                  <a:pt x="21380" y="11340"/>
                  <a:pt x="21600" y="11098"/>
                  <a:pt x="21600" y="10800"/>
                </a:cubicBezTo>
                <a:cubicBezTo>
                  <a:pt x="21600" y="10502"/>
                  <a:pt x="21380" y="10260"/>
                  <a:pt x="21109" y="10260"/>
                </a:cubicBezTo>
                <a:moveTo>
                  <a:pt x="5400" y="1080"/>
                </a:moveTo>
                <a:cubicBezTo>
                  <a:pt x="6214" y="1080"/>
                  <a:pt x="6873" y="1806"/>
                  <a:pt x="6873" y="2700"/>
                </a:cubicBezTo>
                <a:cubicBezTo>
                  <a:pt x="6873" y="3595"/>
                  <a:pt x="6214" y="4320"/>
                  <a:pt x="5400" y="4320"/>
                </a:cubicBezTo>
                <a:cubicBezTo>
                  <a:pt x="4586" y="4320"/>
                  <a:pt x="3927" y="3595"/>
                  <a:pt x="3927" y="2700"/>
                </a:cubicBezTo>
                <a:cubicBezTo>
                  <a:pt x="3927" y="1806"/>
                  <a:pt x="4586" y="1080"/>
                  <a:pt x="5400" y="1080"/>
                </a:cubicBezTo>
                <a:moveTo>
                  <a:pt x="491" y="3240"/>
                </a:moveTo>
                <a:lnTo>
                  <a:pt x="2995" y="3240"/>
                </a:lnTo>
                <a:cubicBezTo>
                  <a:pt x="3222" y="4472"/>
                  <a:pt x="4213" y="5400"/>
                  <a:pt x="5400" y="5400"/>
                </a:cubicBezTo>
                <a:cubicBezTo>
                  <a:pt x="6587" y="5400"/>
                  <a:pt x="7578" y="4472"/>
                  <a:pt x="7805" y="3240"/>
                </a:cubicBezTo>
                <a:lnTo>
                  <a:pt x="21109" y="3240"/>
                </a:lnTo>
                <a:cubicBezTo>
                  <a:pt x="21380" y="3240"/>
                  <a:pt x="21600" y="2999"/>
                  <a:pt x="21600" y="2700"/>
                </a:cubicBezTo>
                <a:cubicBezTo>
                  <a:pt x="21600" y="2402"/>
                  <a:pt x="21380" y="2160"/>
                  <a:pt x="21109" y="2160"/>
                </a:cubicBezTo>
                <a:lnTo>
                  <a:pt x="7805" y="2160"/>
                </a:lnTo>
                <a:cubicBezTo>
                  <a:pt x="7578" y="928"/>
                  <a:pt x="6587" y="0"/>
                  <a:pt x="5400" y="0"/>
                </a:cubicBezTo>
                <a:cubicBezTo>
                  <a:pt x="4213" y="0"/>
                  <a:pt x="3222" y="928"/>
                  <a:pt x="2995" y="2160"/>
                </a:cubicBezTo>
                <a:lnTo>
                  <a:pt x="491" y="2160"/>
                </a:lnTo>
                <a:cubicBezTo>
                  <a:pt x="220" y="2160"/>
                  <a:pt x="0" y="2402"/>
                  <a:pt x="0" y="2700"/>
                </a:cubicBezTo>
                <a:cubicBezTo>
                  <a:pt x="0" y="2999"/>
                  <a:pt x="220" y="3240"/>
                  <a:pt x="491" y="3240"/>
                </a:cubicBezTo>
                <a:moveTo>
                  <a:pt x="9327" y="20519"/>
                </a:moveTo>
                <a:cubicBezTo>
                  <a:pt x="8514" y="20519"/>
                  <a:pt x="7855" y="19794"/>
                  <a:pt x="7855" y="18899"/>
                </a:cubicBezTo>
                <a:cubicBezTo>
                  <a:pt x="7855" y="18005"/>
                  <a:pt x="8514" y="17279"/>
                  <a:pt x="9327" y="17279"/>
                </a:cubicBezTo>
                <a:cubicBezTo>
                  <a:pt x="10141" y="17279"/>
                  <a:pt x="10800" y="18005"/>
                  <a:pt x="10800" y="18899"/>
                </a:cubicBezTo>
                <a:cubicBezTo>
                  <a:pt x="10800" y="19794"/>
                  <a:pt x="10141" y="20519"/>
                  <a:pt x="9327" y="20519"/>
                </a:cubicBezTo>
                <a:moveTo>
                  <a:pt x="21109" y="18359"/>
                </a:moveTo>
                <a:lnTo>
                  <a:pt x="11732" y="18359"/>
                </a:lnTo>
                <a:cubicBezTo>
                  <a:pt x="11505" y="17127"/>
                  <a:pt x="10515" y="16199"/>
                  <a:pt x="9327" y="16199"/>
                </a:cubicBezTo>
                <a:cubicBezTo>
                  <a:pt x="8140" y="16199"/>
                  <a:pt x="7150" y="17127"/>
                  <a:pt x="6922" y="18359"/>
                </a:cubicBezTo>
                <a:lnTo>
                  <a:pt x="491" y="18359"/>
                </a:lnTo>
                <a:cubicBezTo>
                  <a:pt x="220" y="18359"/>
                  <a:pt x="0" y="18601"/>
                  <a:pt x="0" y="18899"/>
                </a:cubicBezTo>
                <a:cubicBezTo>
                  <a:pt x="0" y="19198"/>
                  <a:pt x="220" y="19439"/>
                  <a:pt x="491" y="19439"/>
                </a:cubicBezTo>
                <a:lnTo>
                  <a:pt x="6922" y="19439"/>
                </a:lnTo>
                <a:cubicBezTo>
                  <a:pt x="7150" y="20672"/>
                  <a:pt x="8140" y="21600"/>
                  <a:pt x="9327" y="21600"/>
                </a:cubicBezTo>
                <a:cubicBezTo>
                  <a:pt x="10515" y="21600"/>
                  <a:pt x="11505" y="20672"/>
                  <a:pt x="11732" y="19439"/>
                </a:cubicBezTo>
                <a:lnTo>
                  <a:pt x="21109" y="19439"/>
                </a:lnTo>
                <a:cubicBezTo>
                  <a:pt x="21380" y="19439"/>
                  <a:pt x="21600" y="19198"/>
                  <a:pt x="21600" y="18899"/>
                </a:cubicBezTo>
                <a:cubicBezTo>
                  <a:pt x="21600" y="18601"/>
                  <a:pt x="21380" y="18359"/>
                  <a:pt x="21109" y="18359"/>
                </a:cubicBezTo>
              </a:path>
            </a:pathLst>
          </a:custGeom>
          <a:solidFill>
            <a:srgbClr val="95B3CE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algn="ctr" defTabSz="22860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9" name="Subtitle 2"/>
          <p:cNvSpPr txBox="1"/>
          <p:nvPr/>
        </p:nvSpPr>
        <p:spPr>
          <a:xfrm>
            <a:off x="1012825" y="4463415"/>
            <a:ext cx="11303635" cy="66167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755" rtl="0" eaLnBrk="1" latinLnBrk="0" hangingPunct="1">
              <a:lnSpc>
                <a:spcPct val="120000"/>
              </a:lnSpc>
              <a:spcBef>
                <a:spcPct val="20000"/>
              </a:spcBef>
              <a:buFont typeface="Arial" panose="020B0604020202020204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755" indent="0" algn="ctr" defTabSz="1087755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510" indent="0" algn="ctr" defTabSz="1087755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630" indent="0" algn="ctr" defTabSz="1087755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385" indent="0" algn="ctr" defTabSz="1087755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40" indent="0" algn="ctr" defTabSz="1087755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95" indent="0" algn="ctr" defTabSz="1087755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650" indent="0" algn="ctr" defTabSz="1087755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405" indent="0" algn="ctr" defTabSz="1087755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lnSpc>
                <a:spcPct val="150000"/>
              </a:lnSpc>
              <a:spcBef>
                <a:spcPts val="750"/>
              </a:spcBef>
              <a:buClrTx/>
              <a:buSzTx/>
              <a:buFont typeface="Arial" panose="020B0604020202020204" pitchFamily="34" charset="0"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ea"/>
                <a:sym typeface="+mn-lt"/>
              </a:rPr>
              <a:t>初高中历史授课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566268" y="3422621"/>
            <a:ext cx="129032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800" b="1" dirty="0">
                <a:cs typeface="+mn-ea"/>
                <a:sym typeface="+mn-lt"/>
              </a:rPr>
              <a:t>经</a:t>
            </a:r>
            <a:r>
              <a:rPr lang="en-US" altLang="zh-CN" sz="2800" b="1" dirty="0">
                <a:cs typeface="+mn-ea"/>
                <a:sym typeface="+mn-lt"/>
              </a:rPr>
              <a:t>    </a:t>
            </a:r>
            <a:r>
              <a:rPr lang="zh-CN" altLang="en-US" sz="2800" b="1" dirty="0">
                <a:cs typeface="+mn-ea"/>
                <a:sym typeface="+mn-lt"/>
              </a:rPr>
              <a:t>历</a:t>
            </a:r>
            <a:endParaRPr lang="zh-CN" altLang="en-US" sz="2800" b="1" dirty="0">
              <a:cs typeface="+mn-ea"/>
              <a:sym typeface="+mn-lt"/>
            </a:endParaRPr>
          </a:p>
        </p:txBody>
      </p:sp>
      <p:sp>
        <p:nvSpPr>
          <p:cNvPr id="16" name="Shape 2588"/>
          <p:cNvSpPr/>
          <p:nvPr/>
        </p:nvSpPr>
        <p:spPr>
          <a:xfrm>
            <a:off x="575945" y="1307465"/>
            <a:ext cx="707390" cy="523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82" y="12420"/>
                </a:moveTo>
                <a:cubicBezTo>
                  <a:pt x="16368" y="12420"/>
                  <a:pt x="15709" y="11694"/>
                  <a:pt x="15709" y="10800"/>
                </a:cubicBezTo>
                <a:cubicBezTo>
                  <a:pt x="15709" y="9906"/>
                  <a:pt x="16368" y="9180"/>
                  <a:pt x="17182" y="9180"/>
                </a:cubicBezTo>
                <a:cubicBezTo>
                  <a:pt x="17995" y="9180"/>
                  <a:pt x="18655" y="9906"/>
                  <a:pt x="18655" y="10800"/>
                </a:cubicBezTo>
                <a:cubicBezTo>
                  <a:pt x="18655" y="11694"/>
                  <a:pt x="17995" y="12420"/>
                  <a:pt x="17182" y="12420"/>
                </a:cubicBezTo>
                <a:moveTo>
                  <a:pt x="21109" y="10260"/>
                </a:moveTo>
                <a:lnTo>
                  <a:pt x="19587" y="10260"/>
                </a:lnTo>
                <a:cubicBezTo>
                  <a:pt x="19360" y="9028"/>
                  <a:pt x="18369" y="8100"/>
                  <a:pt x="17182" y="8100"/>
                </a:cubicBezTo>
                <a:cubicBezTo>
                  <a:pt x="15994" y="8100"/>
                  <a:pt x="15004" y="9028"/>
                  <a:pt x="14777" y="10260"/>
                </a:cubicBezTo>
                <a:lnTo>
                  <a:pt x="491" y="10260"/>
                </a:lnTo>
                <a:cubicBezTo>
                  <a:pt x="220" y="10260"/>
                  <a:pt x="0" y="10502"/>
                  <a:pt x="0" y="10800"/>
                </a:cubicBezTo>
                <a:cubicBezTo>
                  <a:pt x="0" y="11098"/>
                  <a:pt x="220" y="11340"/>
                  <a:pt x="491" y="11340"/>
                </a:cubicBezTo>
                <a:lnTo>
                  <a:pt x="14777" y="11340"/>
                </a:lnTo>
                <a:cubicBezTo>
                  <a:pt x="15004" y="12572"/>
                  <a:pt x="15994" y="13500"/>
                  <a:pt x="17182" y="13500"/>
                </a:cubicBezTo>
                <a:cubicBezTo>
                  <a:pt x="18369" y="13500"/>
                  <a:pt x="19360" y="12572"/>
                  <a:pt x="19587" y="11340"/>
                </a:cubicBezTo>
                <a:lnTo>
                  <a:pt x="21109" y="11340"/>
                </a:lnTo>
                <a:cubicBezTo>
                  <a:pt x="21380" y="11340"/>
                  <a:pt x="21600" y="11098"/>
                  <a:pt x="21600" y="10800"/>
                </a:cubicBezTo>
                <a:cubicBezTo>
                  <a:pt x="21600" y="10502"/>
                  <a:pt x="21380" y="10260"/>
                  <a:pt x="21109" y="10260"/>
                </a:cubicBezTo>
                <a:moveTo>
                  <a:pt x="5400" y="1080"/>
                </a:moveTo>
                <a:cubicBezTo>
                  <a:pt x="6214" y="1080"/>
                  <a:pt x="6873" y="1806"/>
                  <a:pt x="6873" y="2700"/>
                </a:cubicBezTo>
                <a:cubicBezTo>
                  <a:pt x="6873" y="3595"/>
                  <a:pt x="6214" y="4320"/>
                  <a:pt x="5400" y="4320"/>
                </a:cubicBezTo>
                <a:cubicBezTo>
                  <a:pt x="4586" y="4320"/>
                  <a:pt x="3927" y="3595"/>
                  <a:pt x="3927" y="2700"/>
                </a:cubicBezTo>
                <a:cubicBezTo>
                  <a:pt x="3927" y="1806"/>
                  <a:pt x="4586" y="1080"/>
                  <a:pt x="5400" y="1080"/>
                </a:cubicBezTo>
                <a:moveTo>
                  <a:pt x="491" y="3240"/>
                </a:moveTo>
                <a:lnTo>
                  <a:pt x="2995" y="3240"/>
                </a:lnTo>
                <a:cubicBezTo>
                  <a:pt x="3222" y="4472"/>
                  <a:pt x="4213" y="5400"/>
                  <a:pt x="5400" y="5400"/>
                </a:cubicBezTo>
                <a:cubicBezTo>
                  <a:pt x="6587" y="5400"/>
                  <a:pt x="7578" y="4472"/>
                  <a:pt x="7805" y="3240"/>
                </a:cubicBezTo>
                <a:lnTo>
                  <a:pt x="21109" y="3240"/>
                </a:lnTo>
                <a:cubicBezTo>
                  <a:pt x="21380" y="3240"/>
                  <a:pt x="21600" y="2999"/>
                  <a:pt x="21600" y="2700"/>
                </a:cubicBezTo>
                <a:cubicBezTo>
                  <a:pt x="21600" y="2402"/>
                  <a:pt x="21380" y="2160"/>
                  <a:pt x="21109" y="2160"/>
                </a:cubicBezTo>
                <a:lnTo>
                  <a:pt x="7805" y="2160"/>
                </a:lnTo>
                <a:cubicBezTo>
                  <a:pt x="7578" y="928"/>
                  <a:pt x="6587" y="0"/>
                  <a:pt x="5400" y="0"/>
                </a:cubicBezTo>
                <a:cubicBezTo>
                  <a:pt x="4213" y="0"/>
                  <a:pt x="3222" y="928"/>
                  <a:pt x="2995" y="2160"/>
                </a:cubicBezTo>
                <a:lnTo>
                  <a:pt x="491" y="2160"/>
                </a:lnTo>
                <a:cubicBezTo>
                  <a:pt x="220" y="2160"/>
                  <a:pt x="0" y="2402"/>
                  <a:pt x="0" y="2700"/>
                </a:cubicBezTo>
                <a:cubicBezTo>
                  <a:pt x="0" y="2999"/>
                  <a:pt x="220" y="3240"/>
                  <a:pt x="491" y="3240"/>
                </a:cubicBezTo>
                <a:moveTo>
                  <a:pt x="9327" y="20519"/>
                </a:moveTo>
                <a:cubicBezTo>
                  <a:pt x="8514" y="20519"/>
                  <a:pt x="7855" y="19794"/>
                  <a:pt x="7855" y="18899"/>
                </a:cubicBezTo>
                <a:cubicBezTo>
                  <a:pt x="7855" y="18005"/>
                  <a:pt x="8514" y="17279"/>
                  <a:pt x="9327" y="17279"/>
                </a:cubicBezTo>
                <a:cubicBezTo>
                  <a:pt x="10141" y="17279"/>
                  <a:pt x="10800" y="18005"/>
                  <a:pt x="10800" y="18899"/>
                </a:cubicBezTo>
                <a:cubicBezTo>
                  <a:pt x="10800" y="19794"/>
                  <a:pt x="10141" y="20519"/>
                  <a:pt x="9327" y="20519"/>
                </a:cubicBezTo>
                <a:moveTo>
                  <a:pt x="21109" y="18359"/>
                </a:moveTo>
                <a:lnTo>
                  <a:pt x="11732" y="18359"/>
                </a:lnTo>
                <a:cubicBezTo>
                  <a:pt x="11505" y="17127"/>
                  <a:pt x="10515" y="16199"/>
                  <a:pt x="9327" y="16199"/>
                </a:cubicBezTo>
                <a:cubicBezTo>
                  <a:pt x="8140" y="16199"/>
                  <a:pt x="7150" y="17127"/>
                  <a:pt x="6922" y="18359"/>
                </a:cubicBezTo>
                <a:lnTo>
                  <a:pt x="491" y="18359"/>
                </a:lnTo>
                <a:cubicBezTo>
                  <a:pt x="220" y="18359"/>
                  <a:pt x="0" y="18601"/>
                  <a:pt x="0" y="18899"/>
                </a:cubicBezTo>
                <a:cubicBezTo>
                  <a:pt x="0" y="19198"/>
                  <a:pt x="220" y="19439"/>
                  <a:pt x="491" y="19439"/>
                </a:cubicBezTo>
                <a:lnTo>
                  <a:pt x="6922" y="19439"/>
                </a:lnTo>
                <a:cubicBezTo>
                  <a:pt x="7150" y="20672"/>
                  <a:pt x="8140" y="21600"/>
                  <a:pt x="9327" y="21600"/>
                </a:cubicBezTo>
                <a:cubicBezTo>
                  <a:pt x="10515" y="21600"/>
                  <a:pt x="11505" y="20672"/>
                  <a:pt x="11732" y="19439"/>
                </a:cubicBezTo>
                <a:lnTo>
                  <a:pt x="21109" y="19439"/>
                </a:lnTo>
                <a:cubicBezTo>
                  <a:pt x="21380" y="19439"/>
                  <a:pt x="21600" y="19198"/>
                  <a:pt x="21600" y="18899"/>
                </a:cubicBezTo>
                <a:cubicBezTo>
                  <a:pt x="21600" y="18601"/>
                  <a:pt x="21380" y="18359"/>
                  <a:pt x="21109" y="18359"/>
                </a:cubicBezTo>
              </a:path>
            </a:pathLst>
          </a:custGeom>
          <a:solidFill>
            <a:srgbClr val="95B3CE"/>
          </a:solidFill>
          <a:ln w="12700">
            <a:miter lim="400000"/>
          </a:ln>
        </p:spPr>
        <p:txBody>
          <a:bodyPr lIns="19045" tIns="19045" rIns="19045" bIns="19045" anchor="ctr"/>
          <a:p>
            <a:pPr algn="ctr" defTabSz="22860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693920" y="436649"/>
            <a:ext cx="2804160" cy="58356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02.  </a:t>
            </a: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性</a:t>
            </a:r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      </a:t>
            </a: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格</a:t>
            </a:r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 </a:t>
            </a:r>
            <a:endParaRPr lang="zh-CN" altLang="en-US" sz="3200" b="1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507193" y="3558489"/>
            <a:ext cx="3299757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不</a:t>
            </a:r>
            <a:r>
              <a:rPr lang="en-US" altLang="zh-CN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    </a:t>
            </a:r>
            <a:r>
              <a: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足</a:t>
            </a:r>
            <a:endParaRPr lang="zh-CN" altLang="en-US" sz="28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" name="Text Placeholder 32"/>
          <p:cNvSpPr txBox="1"/>
          <p:nvPr/>
        </p:nvSpPr>
        <p:spPr>
          <a:xfrm>
            <a:off x="1604645" y="2232025"/>
            <a:ext cx="8640445" cy="132651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ea"/>
                <a:sym typeface="+mn-lt"/>
              </a:rPr>
              <a:t>intj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ea"/>
                <a:sym typeface="+mn-lt"/>
              </a:rPr>
              <a:t>型；和善；善于交流；喜欢规划；理性待事；同理心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ea"/>
                <a:sym typeface="+mn-lt"/>
              </a:rPr>
              <a:t>强。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16" name="Shape 2588"/>
          <p:cNvSpPr/>
          <p:nvPr/>
        </p:nvSpPr>
        <p:spPr>
          <a:xfrm>
            <a:off x="575945" y="1307465"/>
            <a:ext cx="707390" cy="523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82" y="12420"/>
                </a:moveTo>
                <a:cubicBezTo>
                  <a:pt x="16368" y="12420"/>
                  <a:pt x="15709" y="11694"/>
                  <a:pt x="15709" y="10800"/>
                </a:cubicBezTo>
                <a:cubicBezTo>
                  <a:pt x="15709" y="9906"/>
                  <a:pt x="16368" y="9180"/>
                  <a:pt x="17182" y="9180"/>
                </a:cubicBezTo>
                <a:cubicBezTo>
                  <a:pt x="17995" y="9180"/>
                  <a:pt x="18655" y="9906"/>
                  <a:pt x="18655" y="10800"/>
                </a:cubicBezTo>
                <a:cubicBezTo>
                  <a:pt x="18655" y="11694"/>
                  <a:pt x="17995" y="12420"/>
                  <a:pt x="17182" y="12420"/>
                </a:cubicBezTo>
                <a:moveTo>
                  <a:pt x="21109" y="10260"/>
                </a:moveTo>
                <a:lnTo>
                  <a:pt x="19587" y="10260"/>
                </a:lnTo>
                <a:cubicBezTo>
                  <a:pt x="19360" y="9028"/>
                  <a:pt x="18369" y="8100"/>
                  <a:pt x="17182" y="8100"/>
                </a:cubicBezTo>
                <a:cubicBezTo>
                  <a:pt x="15994" y="8100"/>
                  <a:pt x="15004" y="9028"/>
                  <a:pt x="14777" y="10260"/>
                </a:cubicBezTo>
                <a:lnTo>
                  <a:pt x="491" y="10260"/>
                </a:lnTo>
                <a:cubicBezTo>
                  <a:pt x="220" y="10260"/>
                  <a:pt x="0" y="10502"/>
                  <a:pt x="0" y="10800"/>
                </a:cubicBezTo>
                <a:cubicBezTo>
                  <a:pt x="0" y="11098"/>
                  <a:pt x="220" y="11340"/>
                  <a:pt x="491" y="11340"/>
                </a:cubicBezTo>
                <a:lnTo>
                  <a:pt x="14777" y="11340"/>
                </a:lnTo>
                <a:cubicBezTo>
                  <a:pt x="15004" y="12572"/>
                  <a:pt x="15994" y="13500"/>
                  <a:pt x="17182" y="13500"/>
                </a:cubicBezTo>
                <a:cubicBezTo>
                  <a:pt x="18369" y="13500"/>
                  <a:pt x="19360" y="12572"/>
                  <a:pt x="19587" y="11340"/>
                </a:cubicBezTo>
                <a:lnTo>
                  <a:pt x="21109" y="11340"/>
                </a:lnTo>
                <a:cubicBezTo>
                  <a:pt x="21380" y="11340"/>
                  <a:pt x="21600" y="11098"/>
                  <a:pt x="21600" y="10800"/>
                </a:cubicBezTo>
                <a:cubicBezTo>
                  <a:pt x="21600" y="10502"/>
                  <a:pt x="21380" y="10260"/>
                  <a:pt x="21109" y="10260"/>
                </a:cubicBezTo>
                <a:moveTo>
                  <a:pt x="5400" y="1080"/>
                </a:moveTo>
                <a:cubicBezTo>
                  <a:pt x="6214" y="1080"/>
                  <a:pt x="6873" y="1806"/>
                  <a:pt x="6873" y="2700"/>
                </a:cubicBezTo>
                <a:cubicBezTo>
                  <a:pt x="6873" y="3595"/>
                  <a:pt x="6214" y="4320"/>
                  <a:pt x="5400" y="4320"/>
                </a:cubicBezTo>
                <a:cubicBezTo>
                  <a:pt x="4586" y="4320"/>
                  <a:pt x="3927" y="3595"/>
                  <a:pt x="3927" y="2700"/>
                </a:cubicBezTo>
                <a:cubicBezTo>
                  <a:pt x="3927" y="1806"/>
                  <a:pt x="4586" y="1080"/>
                  <a:pt x="5400" y="1080"/>
                </a:cubicBezTo>
                <a:moveTo>
                  <a:pt x="491" y="3240"/>
                </a:moveTo>
                <a:lnTo>
                  <a:pt x="2995" y="3240"/>
                </a:lnTo>
                <a:cubicBezTo>
                  <a:pt x="3222" y="4472"/>
                  <a:pt x="4213" y="5400"/>
                  <a:pt x="5400" y="5400"/>
                </a:cubicBezTo>
                <a:cubicBezTo>
                  <a:pt x="6587" y="5400"/>
                  <a:pt x="7578" y="4472"/>
                  <a:pt x="7805" y="3240"/>
                </a:cubicBezTo>
                <a:lnTo>
                  <a:pt x="21109" y="3240"/>
                </a:lnTo>
                <a:cubicBezTo>
                  <a:pt x="21380" y="3240"/>
                  <a:pt x="21600" y="2999"/>
                  <a:pt x="21600" y="2700"/>
                </a:cubicBezTo>
                <a:cubicBezTo>
                  <a:pt x="21600" y="2402"/>
                  <a:pt x="21380" y="2160"/>
                  <a:pt x="21109" y="2160"/>
                </a:cubicBezTo>
                <a:lnTo>
                  <a:pt x="7805" y="2160"/>
                </a:lnTo>
                <a:cubicBezTo>
                  <a:pt x="7578" y="928"/>
                  <a:pt x="6587" y="0"/>
                  <a:pt x="5400" y="0"/>
                </a:cubicBezTo>
                <a:cubicBezTo>
                  <a:pt x="4213" y="0"/>
                  <a:pt x="3222" y="928"/>
                  <a:pt x="2995" y="2160"/>
                </a:cubicBezTo>
                <a:lnTo>
                  <a:pt x="491" y="2160"/>
                </a:lnTo>
                <a:cubicBezTo>
                  <a:pt x="220" y="2160"/>
                  <a:pt x="0" y="2402"/>
                  <a:pt x="0" y="2700"/>
                </a:cubicBezTo>
                <a:cubicBezTo>
                  <a:pt x="0" y="2999"/>
                  <a:pt x="220" y="3240"/>
                  <a:pt x="491" y="3240"/>
                </a:cubicBezTo>
                <a:moveTo>
                  <a:pt x="9327" y="20519"/>
                </a:moveTo>
                <a:cubicBezTo>
                  <a:pt x="8514" y="20519"/>
                  <a:pt x="7855" y="19794"/>
                  <a:pt x="7855" y="18899"/>
                </a:cubicBezTo>
                <a:cubicBezTo>
                  <a:pt x="7855" y="18005"/>
                  <a:pt x="8514" y="17279"/>
                  <a:pt x="9327" y="17279"/>
                </a:cubicBezTo>
                <a:cubicBezTo>
                  <a:pt x="10141" y="17279"/>
                  <a:pt x="10800" y="18005"/>
                  <a:pt x="10800" y="18899"/>
                </a:cubicBezTo>
                <a:cubicBezTo>
                  <a:pt x="10800" y="19794"/>
                  <a:pt x="10141" y="20519"/>
                  <a:pt x="9327" y="20519"/>
                </a:cubicBezTo>
                <a:moveTo>
                  <a:pt x="21109" y="18359"/>
                </a:moveTo>
                <a:lnTo>
                  <a:pt x="11732" y="18359"/>
                </a:lnTo>
                <a:cubicBezTo>
                  <a:pt x="11505" y="17127"/>
                  <a:pt x="10515" y="16199"/>
                  <a:pt x="9327" y="16199"/>
                </a:cubicBezTo>
                <a:cubicBezTo>
                  <a:pt x="8140" y="16199"/>
                  <a:pt x="7150" y="17127"/>
                  <a:pt x="6922" y="18359"/>
                </a:cubicBezTo>
                <a:lnTo>
                  <a:pt x="491" y="18359"/>
                </a:lnTo>
                <a:cubicBezTo>
                  <a:pt x="220" y="18359"/>
                  <a:pt x="0" y="18601"/>
                  <a:pt x="0" y="18899"/>
                </a:cubicBezTo>
                <a:cubicBezTo>
                  <a:pt x="0" y="19198"/>
                  <a:pt x="220" y="19439"/>
                  <a:pt x="491" y="19439"/>
                </a:cubicBezTo>
                <a:lnTo>
                  <a:pt x="6922" y="19439"/>
                </a:lnTo>
                <a:cubicBezTo>
                  <a:pt x="7150" y="20672"/>
                  <a:pt x="8140" y="21600"/>
                  <a:pt x="9327" y="21600"/>
                </a:cubicBezTo>
                <a:cubicBezTo>
                  <a:pt x="10515" y="21600"/>
                  <a:pt x="11505" y="20672"/>
                  <a:pt x="11732" y="19439"/>
                </a:cubicBezTo>
                <a:lnTo>
                  <a:pt x="21109" y="19439"/>
                </a:lnTo>
                <a:cubicBezTo>
                  <a:pt x="21380" y="19439"/>
                  <a:pt x="21600" y="19198"/>
                  <a:pt x="21600" y="18899"/>
                </a:cubicBezTo>
                <a:cubicBezTo>
                  <a:pt x="21600" y="18601"/>
                  <a:pt x="21380" y="18359"/>
                  <a:pt x="21109" y="18359"/>
                </a:cubicBezTo>
              </a:path>
            </a:pathLst>
          </a:custGeom>
          <a:solidFill>
            <a:srgbClr val="95B3CE"/>
          </a:solidFill>
          <a:ln w="12700">
            <a:miter lim="400000"/>
          </a:ln>
        </p:spPr>
        <p:txBody>
          <a:bodyPr lIns="19045" tIns="19045" rIns="19045" bIns="19045" anchor="ctr"/>
          <a:p>
            <a:pPr algn="ctr" defTabSz="22860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3" name="Shape 2588"/>
          <p:cNvSpPr/>
          <p:nvPr/>
        </p:nvSpPr>
        <p:spPr>
          <a:xfrm>
            <a:off x="575945" y="3558540"/>
            <a:ext cx="707390" cy="523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82" y="12420"/>
                </a:moveTo>
                <a:cubicBezTo>
                  <a:pt x="16368" y="12420"/>
                  <a:pt x="15709" y="11694"/>
                  <a:pt x="15709" y="10800"/>
                </a:cubicBezTo>
                <a:cubicBezTo>
                  <a:pt x="15709" y="9906"/>
                  <a:pt x="16368" y="9180"/>
                  <a:pt x="17182" y="9180"/>
                </a:cubicBezTo>
                <a:cubicBezTo>
                  <a:pt x="17995" y="9180"/>
                  <a:pt x="18655" y="9906"/>
                  <a:pt x="18655" y="10800"/>
                </a:cubicBezTo>
                <a:cubicBezTo>
                  <a:pt x="18655" y="11694"/>
                  <a:pt x="17995" y="12420"/>
                  <a:pt x="17182" y="12420"/>
                </a:cubicBezTo>
                <a:moveTo>
                  <a:pt x="21109" y="10260"/>
                </a:moveTo>
                <a:lnTo>
                  <a:pt x="19587" y="10260"/>
                </a:lnTo>
                <a:cubicBezTo>
                  <a:pt x="19360" y="9028"/>
                  <a:pt x="18369" y="8100"/>
                  <a:pt x="17182" y="8100"/>
                </a:cubicBezTo>
                <a:cubicBezTo>
                  <a:pt x="15994" y="8100"/>
                  <a:pt x="15004" y="9028"/>
                  <a:pt x="14777" y="10260"/>
                </a:cubicBezTo>
                <a:lnTo>
                  <a:pt x="491" y="10260"/>
                </a:lnTo>
                <a:cubicBezTo>
                  <a:pt x="220" y="10260"/>
                  <a:pt x="0" y="10502"/>
                  <a:pt x="0" y="10800"/>
                </a:cubicBezTo>
                <a:cubicBezTo>
                  <a:pt x="0" y="11098"/>
                  <a:pt x="220" y="11340"/>
                  <a:pt x="491" y="11340"/>
                </a:cubicBezTo>
                <a:lnTo>
                  <a:pt x="14777" y="11340"/>
                </a:lnTo>
                <a:cubicBezTo>
                  <a:pt x="15004" y="12572"/>
                  <a:pt x="15994" y="13500"/>
                  <a:pt x="17182" y="13500"/>
                </a:cubicBezTo>
                <a:cubicBezTo>
                  <a:pt x="18369" y="13500"/>
                  <a:pt x="19360" y="12572"/>
                  <a:pt x="19587" y="11340"/>
                </a:cubicBezTo>
                <a:lnTo>
                  <a:pt x="21109" y="11340"/>
                </a:lnTo>
                <a:cubicBezTo>
                  <a:pt x="21380" y="11340"/>
                  <a:pt x="21600" y="11098"/>
                  <a:pt x="21600" y="10800"/>
                </a:cubicBezTo>
                <a:cubicBezTo>
                  <a:pt x="21600" y="10502"/>
                  <a:pt x="21380" y="10260"/>
                  <a:pt x="21109" y="10260"/>
                </a:cubicBezTo>
                <a:moveTo>
                  <a:pt x="5400" y="1080"/>
                </a:moveTo>
                <a:cubicBezTo>
                  <a:pt x="6214" y="1080"/>
                  <a:pt x="6873" y="1806"/>
                  <a:pt x="6873" y="2700"/>
                </a:cubicBezTo>
                <a:cubicBezTo>
                  <a:pt x="6873" y="3595"/>
                  <a:pt x="6214" y="4320"/>
                  <a:pt x="5400" y="4320"/>
                </a:cubicBezTo>
                <a:cubicBezTo>
                  <a:pt x="4586" y="4320"/>
                  <a:pt x="3927" y="3595"/>
                  <a:pt x="3927" y="2700"/>
                </a:cubicBezTo>
                <a:cubicBezTo>
                  <a:pt x="3927" y="1806"/>
                  <a:pt x="4586" y="1080"/>
                  <a:pt x="5400" y="1080"/>
                </a:cubicBezTo>
                <a:moveTo>
                  <a:pt x="491" y="3240"/>
                </a:moveTo>
                <a:lnTo>
                  <a:pt x="2995" y="3240"/>
                </a:lnTo>
                <a:cubicBezTo>
                  <a:pt x="3222" y="4472"/>
                  <a:pt x="4213" y="5400"/>
                  <a:pt x="5400" y="5400"/>
                </a:cubicBezTo>
                <a:cubicBezTo>
                  <a:pt x="6587" y="5400"/>
                  <a:pt x="7578" y="4472"/>
                  <a:pt x="7805" y="3240"/>
                </a:cubicBezTo>
                <a:lnTo>
                  <a:pt x="21109" y="3240"/>
                </a:lnTo>
                <a:cubicBezTo>
                  <a:pt x="21380" y="3240"/>
                  <a:pt x="21600" y="2999"/>
                  <a:pt x="21600" y="2700"/>
                </a:cubicBezTo>
                <a:cubicBezTo>
                  <a:pt x="21600" y="2402"/>
                  <a:pt x="21380" y="2160"/>
                  <a:pt x="21109" y="2160"/>
                </a:cubicBezTo>
                <a:lnTo>
                  <a:pt x="7805" y="2160"/>
                </a:lnTo>
                <a:cubicBezTo>
                  <a:pt x="7578" y="928"/>
                  <a:pt x="6587" y="0"/>
                  <a:pt x="5400" y="0"/>
                </a:cubicBezTo>
                <a:cubicBezTo>
                  <a:pt x="4213" y="0"/>
                  <a:pt x="3222" y="928"/>
                  <a:pt x="2995" y="2160"/>
                </a:cubicBezTo>
                <a:lnTo>
                  <a:pt x="491" y="2160"/>
                </a:lnTo>
                <a:cubicBezTo>
                  <a:pt x="220" y="2160"/>
                  <a:pt x="0" y="2402"/>
                  <a:pt x="0" y="2700"/>
                </a:cubicBezTo>
                <a:cubicBezTo>
                  <a:pt x="0" y="2999"/>
                  <a:pt x="220" y="3240"/>
                  <a:pt x="491" y="3240"/>
                </a:cubicBezTo>
                <a:moveTo>
                  <a:pt x="9327" y="20519"/>
                </a:moveTo>
                <a:cubicBezTo>
                  <a:pt x="8514" y="20519"/>
                  <a:pt x="7855" y="19794"/>
                  <a:pt x="7855" y="18899"/>
                </a:cubicBezTo>
                <a:cubicBezTo>
                  <a:pt x="7855" y="18005"/>
                  <a:pt x="8514" y="17279"/>
                  <a:pt x="9327" y="17279"/>
                </a:cubicBezTo>
                <a:cubicBezTo>
                  <a:pt x="10141" y="17279"/>
                  <a:pt x="10800" y="18005"/>
                  <a:pt x="10800" y="18899"/>
                </a:cubicBezTo>
                <a:cubicBezTo>
                  <a:pt x="10800" y="19794"/>
                  <a:pt x="10141" y="20519"/>
                  <a:pt x="9327" y="20519"/>
                </a:cubicBezTo>
                <a:moveTo>
                  <a:pt x="21109" y="18359"/>
                </a:moveTo>
                <a:lnTo>
                  <a:pt x="11732" y="18359"/>
                </a:lnTo>
                <a:cubicBezTo>
                  <a:pt x="11505" y="17127"/>
                  <a:pt x="10515" y="16199"/>
                  <a:pt x="9327" y="16199"/>
                </a:cubicBezTo>
                <a:cubicBezTo>
                  <a:pt x="8140" y="16199"/>
                  <a:pt x="7150" y="17127"/>
                  <a:pt x="6922" y="18359"/>
                </a:cubicBezTo>
                <a:lnTo>
                  <a:pt x="491" y="18359"/>
                </a:lnTo>
                <a:cubicBezTo>
                  <a:pt x="220" y="18359"/>
                  <a:pt x="0" y="18601"/>
                  <a:pt x="0" y="18899"/>
                </a:cubicBezTo>
                <a:cubicBezTo>
                  <a:pt x="0" y="19198"/>
                  <a:pt x="220" y="19439"/>
                  <a:pt x="491" y="19439"/>
                </a:cubicBezTo>
                <a:lnTo>
                  <a:pt x="6922" y="19439"/>
                </a:lnTo>
                <a:cubicBezTo>
                  <a:pt x="7150" y="20672"/>
                  <a:pt x="8140" y="21600"/>
                  <a:pt x="9327" y="21600"/>
                </a:cubicBezTo>
                <a:cubicBezTo>
                  <a:pt x="10515" y="21600"/>
                  <a:pt x="11505" y="20672"/>
                  <a:pt x="11732" y="19439"/>
                </a:cubicBezTo>
                <a:lnTo>
                  <a:pt x="21109" y="19439"/>
                </a:lnTo>
                <a:cubicBezTo>
                  <a:pt x="21380" y="19439"/>
                  <a:pt x="21600" y="19198"/>
                  <a:pt x="21600" y="18899"/>
                </a:cubicBezTo>
                <a:cubicBezTo>
                  <a:pt x="21600" y="18601"/>
                  <a:pt x="21380" y="18359"/>
                  <a:pt x="21109" y="18359"/>
                </a:cubicBezTo>
              </a:path>
            </a:pathLst>
          </a:custGeom>
          <a:solidFill>
            <a:srgbClr val="95B3CE"/>
          </a:solidFill>
          <a:ln w="12700">
            <a:miter lim="400000"/>
          </a:ln>
        </p:spPr>
        <p:txBody>
          <a:bodyPr lIns="19045" tIns="19045" rIns="19045" bIns="19045" anchor="ctr"/>
          <a:p>
            <a:pPr algn="ctr" defTabSz="22860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35768" y="1307414"/>
            <a:ext cx="3299757" cy="5219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特</a:t>
            </a:r>
            <a:r>
              <a:rPr lang="en-US" altLang="zh-CN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    </a:t>
            </a:r>
            <a:r>
              <a: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点</a:t>
            </a:r>
            <a:endParaRPr lang="zh-CN" altLang="en-US" sz="28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" name="Text Placeholder 32"/>
          <p:cNvSpPr txBox="1"/>
          <p:nvPr/>
        </p:nvSpPr>
        <p:spPr>
          <a:xfrm>
            <a:off x="1536065" y="4277995"/>
            <a:ext cx="9631680" cy="10331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ea"/>
                <a:sym typeface="+mn-lt"/>
              </a:rPr>
              <a:t>易焦虑；有洁癖；时有冒进</a:t>
            </a: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ea"/>
                <a:sym typeface="+mn-lt"/>
              </a:rPr>
              <a:t>.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ea"/>
              <a:sym typeface="+mn-lt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文本框 26"/>
          <p:cNvSpPr txBox="1"/>
          <p:nvPr/>
        </p:nvSpPr>
        <p:spPr>
          <a:xfrm>
            <a:off x="1796819" y="3165199"/>
            <a:ext cx="40690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algn="ctr">
              <a:defRPr sz="5400">
                <a:solidFill>
                  <a:srgbClr val="C2942B"/>
                </a:solidFill>
                <a:latin typeface="汉仪中秀体简" panose="00020600040101010101" pitchFamily="18" charset="-122"/>
                <a:ea typeface="汉仪中秀体简" panose="00020600040101010101" pitchFamily="18" charset="-122"/>
              </a:defRPr>
            </a:lvl1pPr>
          </a:lstStyle>
          <a:p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职</a:t>
            </a:r>
            <a:r>
              <a:rPr lang="en-US" altLang="zh-CN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  </a:t>
            </a:r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业</a:t>
            </a:r>
            <a:r>
              <a:rPr lang="en-US" altLang="zh-CN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  </a:t>
            </a:r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规</a:t>
            </a:r>
            <a:r>
              <a:rPr lang="en-US" altLang="zh-CN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  </a:t>
            </a:r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划</a:t>
            </a:r>
            <a:endParaRPr lang="zh-CN" altLang="en-US" dirty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859101" y="4125918"/>
            <a:ext cx="5944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err="1">
                <a:cs typeface="+mn-ea"/>
                <a:sym typeface="+mn-lt"/>
              </a:rPr>
              <a:t>Fusce</a:t>
            </a:r>
            <a:r>
              <a:rPr lang="en-US" altLang="zh-CN" sz="1200" dirty="0">
                <a:cs typeface="+mn-ea"/>
                <a:sym typeface="+mn-lt"/>
              </a:rPr>
              <a:t> posuere, magna sed pulvinar ultricies, purus lectus malesuada libero, sit amet commodo magna eros quis </a:t>
            </a:r>
            <a:r>
              <a:rPr lang="en-US" altLang="zh-CN" sz="1200" dirty="0" err="1">
                <a:cs typeface="+mn-ea"/>
                <a:sym typeface="+mn-lt"/>
              </a:rPr>
              <a:t>urna</a:t>
            </a:r>
            <a:r>
              <a:rPr lang="en-US" altLang="zh-CN" sz="1200" dirty="0">
                <a:cs typeface="+mn-ea"/>
                <a:sym typeface="+mn-lt"/>
              </a:rPr>
              <a:t>.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30" name="矩形: 圆角 29"/>
          <p:cNvSpPr/>
          <p:nvPr/>
        </p:nvSpPr>
        <p:spPr>
          <a:xfrm>
            <a:off x="2801211" y="2420799"/>
            <a:ext cx="2060294" cy="544010"/>
          </a:xfrm>
          <a:prstGeom prst="roundRect">
            <a:avLst/>
          </a:prstGeom>
          <a:solidFill>
            <a:srgbClr val="95B3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cs typeface="+mn-ea"/>
                <a:sym typeface="+mn-lt"/>
              </a:rPr>
              <a:t>PART 02</a:t>
            </a:r>
            <a:endParaRPr lang="zh-CN" altLang="en-US" sz="3200" dirty="0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457065" y="728114"/>
            <a:ext cx="3277870" cy="58356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01.  </a:t>
            </a: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职</a:t>
            </a:r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 </a:t>
            </a: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业</a:t>
            </a:r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 </a:t>
            </a: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理</a:t>
            </a:r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 </a:t>
            </a: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想</a:t>
            </a:r>
            <a:endParaRPr lang="zh-CN" altLang="en-US" sz="3200" b="1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" name="Group 12"/>
          <p:cNvGrpSpPr/>
          <p:nvPr/>
        </p:nvGrpSpPr>
        <p:grpSpPr>
          <a:xfrm>
            <a:off x="755796" y="1527051"/>
            <a:ext cx="4894314" cy="5036890"/>
            <a:chOff x="12170825" y="1654993"/>
            <a:chExt cx="9788628" cy="10073780"/>
          </a:xfrm>
          <a:solidFill>
            <a:srgbClr val="112F8B"/>
          </a:solidFill>
        </p:grpSpPr>
        <p:sp>
          <p:nvSpPr>
            <p:cNvPr id="5" name="Freeform: Shape 3"/>
            <p:cNvSpPr/>
            <p:nvPr/>
          </p:nvSpPr>
          <p:spPr>
            <a:xfrm>
              <a:off x="15883570" y="6053354"/>
              <a:ext cx="5035444" cy="5035444"/>
            </a:xfrm>
            <a:custGeom>
              <a:avLst/>
              <a:gdLst>
                <a:gd name="connsiteX0" fmla="*/ 1982290 w 2792728"/>
                <a:gd name="connsiteY0" fmla="*/ 445268 h 2792728"/>
                <a:gd name="connsiteX1" fmla="*/ 2199520 w 2792728"/>
                <a:gd name="connsiteY1" fmla="*/ 262981 h 2792728"/>
                <a:gd name="connsiteX2" fmla="*/ 2373062 w 2792728"/>
                <a:gd name="connsiteY2" fmla="*/ 408600 h 2792728"/>
                <a:gd name="connsiteX3" fmla="*/ 2231265 w 2792728"/>
                <a:gd name="connsiteY3" fmla="*/ 654183 h 2792728"/>
                <a:gd name="connsiteX4" fmla="*/ 2456562 w 2792728"/>
                <a:gd name="connsiteY4" fmla="*/ 1044408 h 2792728"/>
                <a:gd name="connsiteX5" fmla="*/ 2740142 w 2792728"/>
                <a:gd name="connsiteY5" fmla="*/ 1044401 h 2792728"/>
                <a:gd name="connsiteX6" fmla="*/ 2779481 w 2792728"/>
                <a:gd name="connsiteY6" fmla="*/ 1267502 h 2792728"/>
                <a:gd name="connsiteX7" fmla="*/ 2513000 w 2792728"/>
                <a:gd name="connsiteY7" fmla="*/ 1364485 h 2792728"/>
                <a:gd name="connsiteX8" fmla="*/ 2434755 w 2792728"/>
                <a:gd name="connsiteY8" fmla="*/ 1808233 h 2792728"/>
                <a:gd name="connsiteX9" fmla="*/ 2651995 w 2792728"/>
                <a:gd name="connsiteY9" fmla="*/ 1990509 h 2792728"/>
                <a:gd name="connsiteX10" fmla="*/ 2538724 w 2792728"/>
                <a:gd name="connsiteY10" fmla="*/ 2186700 h 2792728"/>
                <a:gd name="connsiteX11" fmla="*/ 2272249 w 2792728"/>
                <a:gd name="connsiteY11" fmla="*/ 2089703 h 2792728"/>
                <a:gd name="connsiteX12" fmla="*/ 1927075 w 2792728"/>
                <a:gd name="connsiteY12" fmla="*/ 2379339 h 2792728"/>
                <a:gd name="connsiteX13" fmla="*/ 1976324 w 2792728"/>
                <a:gd name="connsiteY13" fmla="*/ 2658609 h 2792728"/>
                <a:gd name="connsiteX14" fmla="*/ 1763444 w 2792728"/>
                <a:gd name="connsiteY14" fmla="*/ 2736091 h 2792728"/>
                <a:gd name="connsiteX15" fmla="*/ 1621661 w 2792728"/>
                <a:gd name="connsiteY15" fmla="*/ 2490500 h 2792728"/>
                <a:gd name="connsiteX16" fmla="*/ 1171068 w 2792728"/>
                <a:gd name="connsiteY16" fmla="*/ 2490500 h 2792728"/>
                <a:gd name="connsiteX17" fmla="*/ 1029284 w 2792728"/>
                <a:gd name="connsiteY17" fmla="*/ 2736091 h 2792728"/>
                <a:gd name="connsiteX18" fmla="*/ 816404 w 2792728"/>
                <a:gd name="connsiteY18" fmla="*/ 2658609 h 2792728"/>
                <a:gd name="connsiteX19" fmla="*/ 865654 w 2792728"/>
                <a:gd name="connsiteY19" fmla="*/ 2379339 h 2792728"/>
                <a:gd name="connsiteX20" fmla="*/ 520479 w 2792728"/>
                <a:gd name="connsiteY20" fmla="*/ 2089703 h 2792728"/>
                <a:gd name="connsiteX21" fmla="*/ 254004 w 2792728"/>
                <a:gd name="connsiteY21" fmla="*/ 2186700 h 2792728"/>
                <a:gd name="connsiteX22" fmla="*/ 140733 w 2792728"/>
                <a:gd name="connsiteY22" fmla="*/ 1990509 h 2792728"/>
                <a:gd name="connsiteX23" fmla="*/ 357972 w 2792728"/>
                <a:gd name="connsiteY23" fmla="*/ 1808233 h 2792728"/>
                <a:gd name="connsiteX24" fmla="*/ 279727 w 2792728"/>
                <a:gd name="connsiteY24" fmla="*/ 1364485 h 2792728"/>
                <a:gd name="connsiteX25" fmla="*/ 13247 w 2792728"/>
                <a:gd name="connsiteY25" fmla="*/ 1267502 h 2792728"/>
                <a:gd name="connsiteX26" fmla="*/ 52586 w 2792728"/>
                <a:gd name="connsiteY26" fmla="*/ 1044401 h 2792728"/>
                <a:gd name="connsiteX27" fmla="*/ 336166 w 2792728"/>
                <a:gd name="connsiteY27" fmla="*/ 1044409 h 2792728"/>
                <a:gd name="connsiteX28" fmla="*/ 561463 w 2792728"/>
                <a:gd name="connsiteY28" fmla="*/ 654184 h 2792728"/>
                <a:gd name="connsiteX29" fmla="*/ 419666 w 2792728"/>
                <a:gd name="connsiteY29" fmla="*/ 408600 h 2792728"/>
                <a:gd name="connsiteX30" fmla="*/ 593208 w 2792728"/>
                <a:gd name="connsiteY30" fmla="*/ 262981 h 2792728"/>
                <a:gd name="connsiteX31" fmla="*/ 810438 w 2792728"/>
                <a:gd name="connsiteY31" fmla="*/ 445268 h 2792728"/>
                <a:gd name="connsiteX32" fmla="*/ 1233857 w 2792728"/>
                <a:gd name="connsiteY32" fmla="*/ 291156 h 2792728"/>
                <a:gd name="connsiteX33" fmla="*/ 1283093 w 2792728"/>
                <a:gd name="connsiteY33" fmla="*/ 11883 h 2792728"/>
                <a:gd name="connsiteX34" fmla="*/ 1509635 w 2792728"/>
                <a:gd name="connsiteY34" fmla="*/ 11883 h 2792728"/>
                <a:gd name="connsiteX35" fmla="*/ 1558871 w 2792728"/>
                <a:gd name="connsiteY35" fmla="*/ 291156 h 2792728"/>
                <a:gd name="connsiteX36" fmla="*/ 1982290 w 2792728"/>
                <a:gd name="connsiteY36" fmla="*/ 445268 h 2792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792728" h="2792728">
                  <a:moveTo>
                    <a:pt x="1982290" y="445268"/>
                  </a:moveTo>
                  <a:lnTo>
                    <a:pt x="2199520" y="262981"/>
                  </a:lnTo>
                  <a:lnTo>
                    <a:pt x="2373062" y="408600"/>
                  </a:lnTo>
                  <a:lnTo>
                    <a:pt x="2231265" y="654183"/>
                  </a:lnTo>
                  <a:cubicBezTo>
                    <a:pt x="2332090" y="767604"/>
                    <a:pt x="2408748" y="900380"/>
                    <a:pt x="2456562" y="1044408"/>
                  </a:cubicBezTo>
                  <a:lnTo>
                    <a:pt x="2740142" y="1044401"/>
                  </a:lnTo>
                  <a:lnTo>
                    <a:pt x="2779481" y="1267502"/>
                  </a:lnTo>
                  <a:lnTo>
                    <a:pt x="2513000" y="1364485"/>
                  </a:lnTo>
                  <a:cubicBezTo>
                    <a:pt x="2517331" y="1516180"/>
                    <a:pt x="2490708" y="1667167"/>
                    <a:pt x="2434755" y="1808233"/>
                  </a:cubicBezTo>
                  <a:lnTo>
                    <a:pt x="2651995" y="1990509"/>
                  </a:lnTo>
                  <a:lnTo>
                    <a:pt x="2538724" y="2186700"/>
                  </a:lnTo>
                  <a:lnTo>
                    <a:pt x="2272249" y="2089703"/>
                  </a:lnTo>
                  <a:cubicBezTo>
                    <a:pt x="2178059" y="2208692"/>
                    <a:pt x="2060612" y="2307242"/>
                    <a:pt x="1927075" y="2379339"/>
                  </a:cubicBezTo>
                  <a:lnTo>
                    <a:pt x="1976324" y="2658609"/>
                  </a:lnTo>
                  <a:lnTo>
                    <a:pt x="1763444" y="2736091"/>
                  </a:lnTo>
                  <a:lnTo>
                    <a:pt x="1621661" y="2490500"/>
                  </a:lnTo>
                  <a:cubicBezTo>
                    <a:pt x="1473022" y="2521107"/>
                    <a:pt x="1319706" y="2521107"/>
                    <a:pt x="1171068" y="2490500"/>
                  </a:cubicBezTo>
                  <a:lnTo>
                    <a:pt x="1029284" y="2736091"/>
                  </a:lnTo>
                  <a:lnTo>
                    <a:pt x="816404" y="2658609"/>
                  </a:lnTo>
                  <a:lnTo>
                    <a:pt x="865654" y="2379339"/>
                  </a:lnTo>
                  <a:cubicBezTo>
                    <a:pt x="732117" y="2307242"/>
                    <a:pt x="614670" y="2208692"/>
                    <a:pt x="520479" y="2089703"/>
                  </a:cubicBezTo>
                  <a:lnTo>
                    <a:pt x="254004" y="2186700"/>
                  </a:lnTo>
                  <a:lnTo>
                    <a:pt x="140733" y="1990509"/>
                  </a:lnTo>
                  <a:lnTo>
                    <a:pt x="357972" y="1808233"/>
                  </a:lnTo>
                  <a:cubicBezTo>
                    <a:pt x="302020" y="1667167"/>
                    <a:pt x="275396" y="1516180"/>
                    <a:pt x="279727" y="1364485"/>
                  </a:cubicBezTo>
                  <a:lnTo>
                    <a:pt x="13247" y="1267502"/>
                  </a:lnTo>
                  <a:lnTo>
                    <a:pt x="52586" y="1044401"/>
                  </a:lnTo>
                  <a:lnTo>
                    <a:pt x="336166" y="1044409"/>
                  </a:lnTo>
                  <a:cubicBezTo>
                    <a:pt x="383979" y="900381"/>
                    <a:pt x="460637" y="767605"/>
                    <a:pt x="561463" y="654184"/>
                  </a:cubicBezTo>
                  <a:lnTo>
                    <a:pt x="419666" y="408600"/>
                  </a:lnTo>
                  <a:lnTo>
                    <a:pt x="593208" y="262981"/>
                  </a:lnTo>
                  <a:lnTo>
                    <a:pt x="810438" y="445268"/>
                  </a:lnTo>
                  <a:cubicBezTo>
                    <a:pt x="939644" y="365670"/>
                    <a:pt x="1083715" y="313233"/>
                    <a:pt x="1233857" y="291156"/>
                  </a:cubicBezTo>
                  <a:lnTo>
                    <a:pt x="1283093" y="11883"/>
                  </a:lnTo>
                  <a:lnTo>
                    <a:pt x="1509635" y="11883"/>
                  </a:lnTo>
                  <a:lnTo>
                    <a:pt x="1558871" y="291156"/>
                  </a:lnTo>
                  <a:cubicBezTo>
                    <a:pt x="1709014" y="313233"/>
                    <a:pt x="1853084" y="365670"/>
                    <a:pt x="1982290" y="445268"/>
                  </a:cubicBezTo>
                  <a:close/>
                </a:path>
              </a:pathLst>
            </a:custGeom>
            <a:solidFill>
              <a:srgbClr val="EFC796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6447" tIns="332807" rIns="286447" bIns="357228" numCol="1" spcCol="1270" anchor="ctr" anchorCtr="0">
              <a:noAutofit/>
            </a:bodyPr>
            <a:lstStyle/>
            <a:p>
              <a:pPr algn="ctr" defTabSz="2000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4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6" name="Freeform: Shape 4"/>
            <p:cNvSpPr/>
            <p:nvPr/>
          </p:nvSpPr>
          <p:spPr>
            <a:xfrm>
              <a:off x="12953857" y="4863157"/>
              <a:ext cx="3662141" cy="3662141"/>
            </a:xfrm>
            <a:custGeom>
              <a:avLst/>
              <a:gdLst>
                <a:gd name="connsiteX0" fmla="*/ 1519746 w 2031075"/>
                <a:gd name="connsiteY0" fmla="*/ 514420 h 2031075"/>
                <a:gd name="connsiteX1" fmla="*/ 1819398 w 2031075"/>
                <a:gd name="connsiteY1" fmla="*/ 424110 h 2031075"/>
                <a:gd name="connsiteX2" fmla="*/ 1929659 w 2031075"/>
                <a:gd name="connsiteY2" fmla="*/ 615088 h 2031075"/>
                <a:gd name="connsiteX3" fmla="*/ 1701622 w 2031075"/>
                <a:gd name="connsiteY3" fmla="*/ 829439 h 2031075"/>
                <a:gd name="connsiteX4" fmla="*/ 1701622 w 2031075"/>
                <a:gd name="connsiteY4" fmla="*/ 1201635 h 2031075"/>
                <a:gd name="connsiteX5" fmla="*/ 1929659 w 2031075"/>
                <a:gd name="connsiteY5" fmla="*/ 1415987 h 2031075"/>
                <a:gd name="connsiteX6" fmla="*/ 1819398 w 2031075"/>
                <a:gd name="connsiteY6" fmla="*/ 1606965 h 2031075"/>
                <a:gd name="connsiteX7" fmla="*/ 1519746 w 2031075"/>
                <a:gd name="connsiteY7" fmla="*/ 1516655 h 2031075"/>
                <a:gd name="connsiteX8" fmla="*/ 1197414 w 2031075"/>
                <a:gd name="connsiteY8" fmla="*/ 1702753 h 2031075"/>
                <a:gd name="connsiteX9" fmla="*/ 1125798 w 2031075"/>
                <a:gd name="connsiteY9" fmla="*/ 2007415 h 2031075"/>
                <a:gd name="connsiteX10" fmla="*/ 905277 w 2031075"/>
                <a:gd name="connsiteY10" fmla="*/ 2007415 h 2031075"/>
                <a:gd name="connsiteX11" fmla="*/ 833661 w 2031075"/>
                <a:gd name="connsiteY11" fmla="*/ 1702754 h 2031075"/>
                <a:gd name="connsiteX12" fmla="*/ 511329 w 2031075"/>
                <a:gd name="connsiteY12" fmla="*/ 1516656 h 2031075"/>
                <a:gd name="connsiteX13" fmla="*/ 211677 w 2031075"/>
                <a:gd name="connsiteY13" fmla="*/ 1606965 h 2031075"/>
                <a:gd name="connsiteX14" fmla="*/ 101416 w 2031075"/>
                <a:gd name="connsiteY14" fmla="*/ 1415987 h 2031075"/>
                <a:gd name="connsiteX15" fmla="*/ 329453 w 2031075"/>
                <a:gd name="connsiteY15" fmla="*/ 1201636 h 2031075"/>
                <a:gd name="connsiteX16" fmla="*/ 329453 w 2031075"/>
                <a:gd name="connsiteY16" fmla="*/ 829440 h 2031075"/>
                <a:gd name="connsiteX17" fmla="*/ 101416 w 2031075"/>
                <a:gd name="connsiteY17" fmla="*/ 615088 h 2031075"/>
                <a:gd name="connsiteX18" fmla="*/ 211677 w 2031075"/>
                <a:gd name="connsiteY18" fmla="*/ 424110 h 2031075"/>
                <a:gd name="connsiteX19" fmla="*/ 511329 w 2031075"/>
                <a:gd name="connsiteY19" fmla="*/ 514420 h 2031075"/>
                <a:gd name="connsiteX20" fmla="*/ 833661 w 2031075"/>
                <a:gd name="connsiteY20" fmla="*/ 328322 h 2031075"/>
                <a:gd name="connsiteX21" fmla="*/ 905277 w 2031075"/>
                <a:gd name="connsiteY21" fmla="*/ 23660 h 2031075"/>
                <a:gd name="connsiteX22" fmla="*/ 1125798 w 2031075"/>
                <a:gd name="connsiteY22" fmla="*/ 23660 h 2031075"/>
                <a:gd name="connsiteX23" fmla="*/ 1197414 w 2031075"/>
                <a:gd name="connsiteY23" fmla="*/ 328321 h 2031075"/>
                <a:gd name="connsiteX24" fmla="*/ 1519746 w 2031075"/>
                <a:gd name="connsiteY24" fmla="*/ 514419 h 2031075"/>
                <a:gd name="connsiteX25" fmla="*/ 1519746 w 2031075"/>
                <a:gd name="connsiteY25" fmla="*/ 514420 h 2031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031075" h="2031075">
                  <a:moveTo>
                    <a:pt x="1519746" y="514420"/>
                  </a:moveTo>
                  <a:lnTo>
                    <a:pt x="1819398" y="424110"/>
                  </a:lnTo>
                  <a:lnTo>
                    <a:pt x="1929659" y="615088"/>
                  </a:lnTo>
                  <a:lnTo>
                    <a:pt x="1701622" y="829439"/>
                  </a:lnTo>
                  <a:cubicBezTo>
                    <a:pt x="1734677" y="951303"/>
                    <a:pt x="1734677" y="1079772"/>
                    <a:pt x="1701622" y="1201635"/>
                  </a:cubicBezTo>
                  <a:lnTo>
                    <a:pt x="1929659" y="1415987"/>
                  </a:lnTo>
                  <a:lnTo>
                    <a:pt x="1819398" y="1606965"/>
                  </a:lnTo>
                  <a:lnTo>
                    <a:pt x="1519746" y="1516655"/>
                  </a:lnTo>
                  <a:cubicBezTo>
                    <a:pt x="1430736" y="1606213"/>
                    <a:pt x="1319479" y="1670448"/>
                    <a:pt x="1197414" y="1702753"/>
                  </a:cubicBezTo>
                  <a:lnTo>
                    <a:pt x="1125798" y="2007415"/>
                  </a:lnTo>
                  <a:lnTo>
                    <a:pt x="905277" y="2007415"/>
                  </a:lnTo>
                  <a:lnTo>
                    <a:pt x="833661" y="1702754"/>
                  </a:lnTo>
                  <a:cubicBezTo>
                    <a:pt x="711596" y="1670449"/>
                    <a:pt x="600339" y="1606214"/>
                    <a:pt x="511329" y="1516656"/>
                  </a:cubicBezTo>
                  <a:lnTo>
                    <a:pt x="211677" y="1606965"/>
                  </a:lnTo>
                  <a:lnTo>
                    <a:pt x="101416" y="1415987"/>
                  </a:lnTo>
                  <a:lnTo>
                    <a:pt x="329453" y="1201636"/>
                  </a:lnTo>
                  <a:cubicBezTo>
                    <a:pt x="296398" y="1079772"/>
                    <a:pt x="296398" y="951303"/>
                    <a:pt x="329453" y="829440"/>
                  </a:cubicBezTo>
                  <a:lnTo>
                    <a:pt x="101416" y="615088"/>
                  </a:lnTo>
                  <a:lnTo>
                    <a:pt x="211677" y="424110"/>
                  </a:lnTo>
                  <a:lnTo>
                    <a:pt x="511329" y="514420"/>
                  </a:lnTo>
                  <a:cubicBezTo>
                    <a:pt x="600339" y="424862"/>
                    <a:pt x="711596" y="360627"/>
                    <a:pt x="833661" y="328322"/>
                  </a:cubicBezTo>
                  <a:lnTo>
                    <a:pt x="905277" y="23660"/>
                  </a:lnTo>
                  <a:lnTo>
                    <a:pt x="1125798" y="23660"/>
                  </a:lnTo>
                  <a:lnTo>
                    <a:pt x="1197414" y="328321"/>
                  </a:lnTo>
                  <a:cubicBezTo>
                    <a:pt x="1319479" y="360626"/>
                    <a:pt x="1430736" y="424861"/>
                    <a:pt x="1519746" y="514419"/>
                  </a:cubicBezTo>
                  <a:lnTo>
                    <a:pt x="1519746" y="514420"/>
                  </a:lnTo>
                  <a:close/>
                </a:path>
              </a:pathLst>
            </a:custGeom>
            <a:solidFill>
              <a:srgbClr val="D78AB7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1380" tIns="262925" rIns="261380" bIns="262925" numCol="1" spcCol="1270" anchor="ctr" anchorCtr="0">
              <a:noAutofit/>
            </a:bodyPr>
            <a:lstStyle/>
            <a:p>
              <a:pPr algn="ctr" defTabSz="2000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4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7" name="Freeform: Shape 5"/>
            <p:cNvSpPr/>
            <p:nvPr/>
          </p:nvSpPr>
          <p:spPr>
            <a:xfrm>
              <a:off x="14601819" y="1933443"/>
              <a:ext cx="4394571" cy="4394571"/>
            </a:xfrm>
            <a:custGeom>
              <a:avLst/>
              <a:gdLst>
                <a:gd name="connsiteX0" fmla="*/ 1489041 w 1990039"/>
                <a:gd name="connsiteY0" fmla="*/ 504026 h 1990039"/>
                <a:gd name="connsiteX1" fmla="*/ 1782639 w 1990039"/>
                <a:gd name="connsiteY1" fmla="*/ 415541 h 1990039"/>
                <a:gd name="connsiteX2" fmla="*/ 1890672 w 1990039"/>
                <a:gd name="connsiteY2" fmla="*/ 602660 h 1990039"/>
                <a:gd name="connsiteX3" fmla="*/ 1667243 w 1990039"/>
                <a:gd name="connsiteY3" fmla="*/ 812681 h 1990039"/>
                <a:gd name="connsiteX4" fmla="*/ 1667243 w 1990039"/>
                <a:gd name="connsiteY4" fmla="*/ 1177358 h 1990039"/>
                <a:gd name="connsiteX5" fmla="*/ 1890672 w 1990039"/>
                <a:gd name="connsiteY5" fmla="*/ 1387379 h 1990039"/>
                <a:gd name="connsiteX6" fmla="*/ 1782639 w 1990039"/>
                <a:gd name="connsiteY6" fmla="*/ 1574498 h 1990039"/>
                <a:gd name="connsiteX7" fmla="*/ 1489041 w 1990039"/>
                <a:gd name="connsiteY7" fmla="*/ 1486013 h 1990039"/>
                <a:gd name="connsiteX8" fmla="*/ 1173222 w 1990039"/>
                <a:gd name="connsiteY8" fmla="*/ 1668351 h 1990039"/>
                <a:gd name="connsiteX9" fmla="*/ 1103053 w 1990039"/>
                <a:gd name="connsiteY9" fmla="*/ 1966857 h 1990039"/>
                <a:gd name="connsiteX10" fmla="*/ 886986 w 1990039"/>
                <a:gd name="connsiteY10" fmla="*/ 1966857 h 1990039"/>
                <a:gd name="connsiteX11" fmla="*/ 816818 w 1990039"/>
                <a:gd name="connsiteY11" fmla="*/ 1668351 h 1990039"/>
                <a:gd name="connsiteX12" fmla="*/ 500999 w 1990039"/>
                <a:gd name="connsiteY12" fmla="*/ 1486013 h 1990039"/>
                <a:gd name="connsiteX13" fmla="*/ 207400 w 1990039"/>
                <a:gd name="connsiteY13" fmla="*/ 1574498 h 1990039"/>
                <a:gd name="connsiteX14" fmla="*/ 99367 w 1990039"/>
                <a:gd name="connsiteY14" fmla="*/ 1387379 h 1990039"/>
                <a:gd name="connsiteX15" fmla="*/ 322796 w 1990039"/>
                <a:gd name="connsiteY15" fmla="*/ 1177358 h 1990039"/>
                <a:gd name="connsiteX16" fmla="*/ 322796 w 1990039"/>
                <a:gd name="connsiteY16" fmla="*/ 812681 h 1990039"/>
                <a:gd name="connsiteX17" fmla="*/ 99367 w 1990039"/>
                <a:gd name="connsiteY17" fmla="*/ 602660 h 1990039"/>
                <a:gd name="connsiteX18" fmla="*/ 207400 w 1990039"/>
                <a:gd name="connsiteY18" fmla="*/ 415541 h 1990039"/>
                <a:gd name="connsiteX19" fmla="*/ 500998 w 1990039"/>
                <a:gd name="connsiteY19" fmla="*/ 504026 h 1990039"/>
                <a:gd name="connsiteX20" fmla="*/ 816817 w 1990039"/>
                <a:gd name="connsiteY20" fmla="*/ 321688 h 1990039"/>
                <a:gd name="connsiteX21" fmla="*/ 886986 w 1990039"/>
                <a:gd name="connsiteY21" fmla="*/ 23182 h 1990039"/>
                <a:gd name="connsiteX22" fmla="*/ 1103053 w 1990039"/>
                <a:gd name="connsiteY22" fmla="*/ 23182 h 1990039"/>
                <a:gd name="connsiteX23" fmla="*/ 1173221 w 1990039"/>
                <a:gd name="connsiteY23" fmla="*/ 321688 h 1990039"/>
                <a:gd name="connsiteX24" fmla="*/ 1489040 w 1990039"/>
                <a:gd name="connsiteY24" fmla="*/ 504026 h 1990039"/>
                <a:gd name="connsiteX25" fmla="*/ 1489041 w 1990039"/>
                <a:gd name="connsiteY25" fmla="*/ 504026 h 1990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990039" h="1990039">
                  <a:moveTo>
                    <a:pt x="1280883" y="503386"/>
                  </a:moveTo>
                  <a:lnTo>
                    <a:pt x="1493737" y="371556"/>
                  </a:lnTo>
                  <a:lnTo>
                    <a:pt x="1618483" y="496302"/>
                  </a:lnTo>
                  <a:lnTo>
                    <a:pt x="1486653" y="709156"/>
                  </a:lnTo>
                  <a:cubicBezTo>
                    <a:pt x="1537428" y="796481"/>
                    <a:pt x="1564028" y="895754"/>
                    <a:pt x="1563718" y="996768"/>
                  </a:cubicBezTo>
                  <a:lnTo>
                    <a:pt x="1784313" y="1115190"/>
                  </a:lnTo>
                  <a:lnTo>
                    <a:pt x="1738653" y="1285596"/>
                  </a:lnTo>
                  <a:lnTo>
                    <a:pt x="1488401" y="1277855"/>
                  </a:lnTo>
                  <a:cubicBezTo>
                    <a:pt x="1438163" y="1365490"/>
                    <a:pt x="1365490" y="1438163"/>
                    <a:pt x="1277855" y="1488401"/>
                  </a:cubicBezTo>
                  <a:lnTo>
                    <a:pt x="1285596" y="1738653"/>
                  </a:lnTo>
                  <a:lnTo>
                    <a:pt x="1115190" y="1784313"/>
                  </a:lnTo>
                  <a:lnTo>
                    <a:pt x="996768" y="1563717"/>
                  </a:lnTo>
                  <a:cubicBezTo>
                    <a:pt x="895754" y="1564028"/>
                    <a:pt x="796482" y="1537428"/>
                    <a:pt x="709157" y="1486652"/>
                  </a:cubicBezTo>
                  <a:lnTo>
                    <a:pt x="496302" y="1618483"/>
                  </a:lnTo>
                  <a:lnTo>
                    <a:pt x="371556" y="1493737"/>
                  </a:lnTo>
                  <a:lnTo>
                    <a:pt x="503386" y="1280883"/>
                  </a:lnTo>
                  <a:cubicBezTo>
                    <a:pt x="452611" y="1193558"/>
                    <a:pt x="426011" y="1094285"/>
                    <a:pt x="426321" y="993271"/>
                  </a:cubicBezTo>
                  <a:lnTo>
                    <a:pt x="205726" y="874849"/>
                  </a:lnTo>
                  <a:lnTo>
                    <a:pt x="251386" y="704443"/>
                  </a:lnTo>
                  <a:lnTo>
                    <a:pt x="501638" y="712184"/>
                  </a:lnTo>
                  <a:cubicBezTo>
                    <a:pt x="551876" y="624549"/>
                    <a:pt x="624549" y="551876"/>
                    <a:pt x="712184" y="501638"/>
                  </a:cubicBezTo>
                  <a:lnTo>
                    <a:pt x="704443" y="251386"/>
                  </a:lnTo>
                  <a:lnTo>
                    <a:pt x="874849" y="205726"/>
                  </a:lnTo>
                  <a:lnTo>
                    <a:pt x="993271" y="426322"/>
                  </a:lnTo>
                  <a:cubicBezTo>
                    <a:pt x="1094285" y="426011"/>
                    <a:pt x="1193557" y="452611"/>
                    <a:pt x="1280882" y="503387"/>
                  </a:cubicBezTo>
                  <a:lnTo>
                    <a:pt x="1280883" y="503386"/>
                  </a:lnTo>
                  <a:close/>
                </a:path>
              </a:pathLst>
            </a:custGeom>
            <a:solidFill>
              <a:srgbClr val="95B3CE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35765" tIns="335765" rIns="335765" bIns="335765" numCol="1" spcCol="1270" anchor="ctr" anchorCtr="0">
              <a:noAutofit/>
            </a:bodyPr>
            <a:lstStyle/>
            <a:p>
              <a:pPr algn="ctr" defTabSz="2000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4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8" name="Arrow: Circular 6"/>
            <p:cNvSpPr/>
            <p:nvPr/>
          </p:nvSpPr>
          <p:spPr>
            <a:xfrm>
              <a:off x="15514083" y="5283403"/>
              <a:ext cx="6445370" cy="6445370"/>
            </a:xfrm>
            <a:prstGeom prst="circularArrow">
              <a:avLst>
                <a:gd name="adj1" fmla="val 4687"/>
                <a:gd name="adj2" fmla="val 299029"/>
                <a:gd name="adj3" fmla="val 2533871"/>
                <a:gd name="adj4" fmla="val 15823649"/>
                <a:gd name="adj5" fmla="val 5469"/>
              </a:avLst>
            </a:prstGeom>
            <a:solidFill>
              <a:srgbClr val="EFC796"/>
            </a:solidFill>
            <a:ln>
              <a:noFill/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Arrow: Circular 10"/>
            <p:cNvSpPr/>
            <p:nvPr/>
          </p:nvSpPr>
          <p:spPr>
            <a:xfrm rot="12206203">
              <a:off x="14370544" y="1654993"/>
              <a:ext cx="4490907" cy="4490907"/>
            </a:xfrm>
            <a:prstGeom prst="circularArrow">
              <a:avLst>
                <a:gd name="adj1" fmla="val 4687"/>
                <a:gd name="adj2" fmla="val 299029"/>
                <a:gd name="adj3" fmla="val 2533871"/>
                <a:gd name="adj4" fmla="val 19921477"/>
                <a:gd name="adj5" fmla="val 5469"/>
              </a:avLst>
            </a:prstGeom>
            <a:solidFill>
              <a:srgbClr val="95B3CE"/>
            </a:solidFill>
            <a:ln>
              <a:noFill/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Arrow: Circular 11"/>
            <p:cNvSpPr/>
            <p:nvPr/>
          </p:nvSpPr>
          <p:spPr>
            <a:xfrm rot="2805725" flipH="1">
              <a:off x="12170825" y="4345428"/>
              <a:ext cx="4490907" cy="4490907"/>
            </a:xfrm>
            <a:prstGeom prst="circularArrow">
              <a:avLst>
                <a:gd name="adj1" fmla="val 4687"/>
                <a:gd name="adj2" fmla="val 299029"/>
                <a:gd name="adj3" fmla="val 2533871"/>
                <a:gd name="adj4" fmla="val 19921477"/>
                <a:gd name="adj5" fmla="val 5469"/>
              </a:avLst>
            </a:prstGeom>
            <a:solidFill>
              <a:srgbClr val="D78AB7"/>
            </a:solidFill>
            <a:ln>
              <a:noFill/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1" name="Shape 392"/>
          <p:cNvSpPr/>
          <p:nvPr/>
        </p:nvSpPr>
        <p:spPr>
          <a:xfrm>
            <a:off x="3613269" y="4645549"/>
            <a:ext cx="515521" cy="5435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3" h="21600" extrusionOk="0">
                <a:moveTo>
                  <a:pt x="491" y="7130"/>
                </a:moveTo>
                <a:cubicBezTo>
                  <a:pt x="2672" y="7130"/>
                  <a:pt x="2672" y="7130"/>
                  <a:pt x="2672" y="7130"/>
                </a:cubicBezTo>
                <a:cubicBezTo>
                  <a:pt x="2672" y="10066"/>
                  <a:pt x="2672" y="10066"/>
                  <a:pt x="2672" y="10066"/>
                </a:cubicBezTo>
                <a:cubicBezTo>
                  <a:pt x="2891" y="10066"/>
                  <a:pt x="2891" y="10066"/>
                  <a:pt x="2891" y="10066"/>
                </a:cubicBezTo>
                <a:cubicBezTo>
                  <a:pt x="3109" y="10066"/>
                  <a:pt x="3109" y="10066"/>
                  <a:pt x="3109" y="10066"/>
                </a:cubicBezTo>
                <a:cubicBezTo>
                  <a:pt x="3109" y="419"/>
                  <a:pt x="3109" y="419"/>
                  <a:pt x="3109" y="419"/>
                </a:cubicBezTo>
                <a:cubicBezTo>
                  <a:pt x="3109" y="0"/>
                  <a:pt x="3109" y="0"/>
                  <a:pt x="3109" y="0"/>
                </a:cubicBezTo>
                <a:cubicBezTo>
                  <a:pt x="3763" y="0"/>
                  <a:pt x="3763" y="0"/>
                  <a:pt x="3763" y="0"/>
                </a:cubicBezTo>
                <a:cubicBezTo>
                  <a:pt x="14018" y="0"/>
                  <a:pt x="14018" y="0"/>
                  <a:pt x="14018" y="0"/>
                </a:cubicBezTo>
                <a:cubicBezTo>
                  <a:pt x="14018" y="0"/>
                  <a:pt x="14018" y="0"/>
                  <a:pt x="14018" y="0"/>
                </a:cubicBezTo>
                <a:cubicBezTo>
                  <a:pt x="14236" y="0"/>
                  <a:pt x="14236" y="0"/>
                  <a:pt x="14236" y="0"/>
                </a:cubicBezTo>
                <a:cubicBezTo>
                  <a:pt x="17945" y="1887"/>
                  <a:pt x="17945" y="1887"/>
                  <a:pt x="17945" y="1887"/>
                </a:cubicBezTo>
                <a:cubicBezTo>
                  <a:pt x="18163" y="2097"/>
                  <a:pt x="18163" y="2097"/>
                  <a:pt x="18163" y="2097"/>
                </a:cubicBezTo>
                <a:cubicBezTo>
                  <a:pt x="18163" y="2307"/>
                  <a:pt x="18163" y="2307"/>
                  <a:pt x="18163" y="2307"/>
                </a:cubicBezTo>
                <a:cubicBezTo>
                  <a:pt x="18163" y="10066"/>
                  <a:pt x="18163" y="10066"/>
                  <a:pt x="18163" y="10066"/>
                </a:cubicBezTo>
                <a:cubicBezTo>
                  <a:pt x="18381" y="10066"/>
                  <a:pt x="18381" y="10066"/>
                  <a:pt x="18381" y="10066"/>
                </a:cubicBezTo>
                <a:cubicBezTo>
                  <a:pt x="18818" y="10066"/>
                  <a:pt x="18818" y="10066"/>
                  <a:pt x="18818" y="10066"/>
                </a:cubicBezTo>
                <a:cubicBezTo>
                  <a:pt x="18818" y="7130"/>
                  <a:pt x="18818" y="7130"/>
                  <a:pt x="18818" y="7130"/>
                </a:cubicBezTo>
                <a:cubicBezTo>
                  <a:pt x="20781" y="7130"/>
                  <a:pt x="20781" y="7130"/>
                  <a:pt x="20781" y="7130"/>
                </a:cubicBezTo>
                <a:cubicBezTo>
                  <a:pt x="21436" y="10485"/>
                  <a:pt x="21436" y="14050"/>
                  <a:pt x="20781" y="17406"/>
                </a:cubicBezTo>
                <a:cubicBezTo>
                  <a:pt x="18163" y="17406"/>
                  <a:pt x="18163" y="17406"/>
                  <a:pt x="18163" y="17406"/>
                </a:cubicBezTo>
                <a:cubicBezTo>
                  <a:pt x="18163" y="21600"/>
                  <a:pt x="18163" y="21600"/>
                  <a:pt x="18163" y="21600"/>
                </a:cubicBezTo>
                <a:cubicBezTo>
                  <a:pt x="18163" y="21600"/>
                  <a:pt x="18163" y="21600"/>
                  <a:pt x="18163" y="21600"/>
                </a:cubicBezTo>
                <a:cubicBezTo>
                  <a:pt x="3109" y="21600"/>
                  <a:pt x="3109" y="21600"/>
                  <a:pt x="3109" y="21600"/>
                </a:cubicBezTo>
                <a:cubicBezTo>
                  <a:pt x="3109" y="17406"/>
                  <a:pt x="3109" y="17406"/>
                  <a:pt x="3109" y="17406"/>
                </a:cubicBezTo>
                <a:cubicBezTo>
                  <a:pt x="491" y="17406"/>
                  <a:pt x="491" y="17406"/>
                  <a:pt x="491" y="17406"/>
                </a:cubicBezTo>
                <a:cubicBezTo>
                  <a:pt x="-164" y="14050"/>
                  <a:pt x="-164" y="10695"/>
                  <a:pt x="491" y="7130"/>
                </a:cubicBezTo>
                <a:close/>
                <a:moveTo>
                  <a:pt x="4636" y="10066"/>
                </a:moveTo>
                <a:cubicBezTo>
                  <a:pt x="16854" y="10066"/>
                  <a:pt x="16854" y="10066"/>
                  <a:pt x="16854" y="10066"/>
                </a:cubicBezTo>
                <a:cubicBezTo>
                  <a:pt x="16854" y="3355"/>
                  <a:pt x="16854" y="3355"/>
                  <a:pt x="16854" y="3355"/>
                </a:cubicBezTo>
                <a:cubicBezTo>
                  <a:pt x="14236" y="3355"/>
                  <a:pt x="14236" y="3355"/>
                  <a:pt x="14236" y="3355"/>
                </a:cubicBezTo>
                <a:cubicBezTo>
                  <a:pt x="14018" y="3355"/>
                  <a:pt x="14018" y="3355"/>
                  <a:pt x="14018" y="3355"/>
                </a:cubicBezTo>
                <a:cubicBezTo>
                  <a:pt x="13800" y="2936"/>
                  <a:pt x="13800" y="2936"/>
                  <a:pt x="13800" y="2936"/>
                </a:cubicBezTo>
                <a:cubicBezTo>
                  <a:pt x="13581" y="1468"/>
                  <a:pt x="13581" y="1468"/>
                  <a:pt x="13581" y="1468"/>
                </a:cubicBezTo>
                <a:cubicBezTo>
                  <a:pt x="4636" y="1468"/>
                  <a:pt x="4636" y="1468"/>
                  <a:pt x="4636" y="1468"/>
                </a:cubicBezTo>
                <a:cubicBezTo>
                  <a:pt x="4636" y="10066"/>
                  <a:pt x="4636" y="10066"/>
                  <a:pt x="4636" y="10066"/>
                </a:cubicBezTo>
                <a:close/>
                <a:moveTo>
                  <a:pt x="16636" y="15309"/>
                </a:moveTo>
                <a:cubicBezTo>
                  <a:pt x="4636" y="15309"/>
                  <a:pt x="4636" y="15309"/>
                  <a:pt x="4636" y="15309"/>
                </a:cubicBezTo>
                <a:cubicBezTo>
                  <a:pt x="4636" y="20132"/>
                  <a:pt x="4636" y="20132"/>
                  <a:pt x="4636" y="20132"/>
                </a:cubicBezTo>
                <a:cubicBezTo>
                  <a:pt x="16636" y="20132"/>
                  <a:pt x="16636" y="20132"/>
                  <a:pt x="16636" y="20132"/>
                </a:cubicBezTo>
                <a:cubicBezTo>
                  <a:pt x="16636" y="15309"/>
                  <a:pt x="16636" y="15309"/>
                  <a:pt x="16636" y="15309"/>
                </a:cubicBezTo>
                <a:close/>
                <a:moveTo>
                  <a:pt x="5945" y="3355"/>
                </a:moveTo>
                <a:cubicBezTo>
                  <a:pt x="5945" y="4194"/>
                  <a:pt x="5945" y="4194"/>
                  <a:pt x="5945" y="4194"/>
                </a:cubicBezTo>
                <a:cubicBezTo>
                  <a:pt x="12491" y="4194"/>
                  <a:pt x="12491" y="4194"/>
                  <a:pt x="12491" y="4194"/>
                </a:cubicBezTo>
                <a:cubicBezTo>
                  <a:pt x="12491" y="3355"/>
                  <a:pt x="12491" y="3355"/>
                  <a:pt x="12491" y="3355"/>
                </a:cubicBezTo>
                <a:cubicBezTo>
                  <a:pt x="5945" y="3355"/>
                  <a:pt x="5945" y="3355"/>
                  <a:pt x="5945" y="3355"/>
                </a:cubicBezTo>
                <a:close/>
                <a:moveTo>
                  <a:pt x="5945" y="6920"/>
                </a:moveTo>
                <a:cubicBezTo>
                  <a:pt x="5945" y="7759"/>
                  <a:pt x="5945" y="7759"/>
                  <a:pt x="5945" y="7759"/>
                </a:cubicBezTo>
                <a:cubicBezTo>
                  <a:pt x="15327" y="7759"/>
                  <a:pt x="15327" y="7759"/>
                  <a:pt x="15327" y="7759"/>
                </a:cubicBezTo>
                <a:cubicBezTo>
                  <a:pt x="15327" y="6920"/>
                  <a:pt x="15327" y="6920"/>
                  <a:pt x="15327" y="6920"/>
                </a:cubicBezTo>
                <a:cubicBezTo>
                  <a:pt x="5945" y="6920"/>
                  <a:pt x="5945" y="6920"/>
                  <a:pt x="5945" y="6920"/>
                </a:cubicBezTo>
                <a:close/>
                <a:moveTo>
                  <a:pt x="5945" y="5033"/>
                </a:moveTo>
                <a:cubicBezTo>
                  <a:pt x="5945" y="5872"/>
                  <a:pt x="5945" y="5872"/>
                  <a:pt x="5945" y="5872"/>
                </a:cubicBezTo>
                <a:cubicBezTo>
                  <a:pt x="15327" y="5872"/>
                  <a:pt x="15327" y="5872"/>
                  <a:pt x="15327" y="5872"/>
                </a:cubicBezTo>
                <a:cubicBezTo>
                  <a:pt x="15327" y="5033"/>
                  <a:pt x="15327" y="5033"/>
                  <a:pt x="15327" y="5033"/>
                </a:cubicBezTo>
                <a:cubicBezTo>
                  <a:pt x="5945" y="5033"/>
                  <a:pt x="5945" y="5033"/>
                  <a:pt x="5945" y="5033"/>
                </a:cubicBezTo>
                <a:close/>
                <a:moveTo>
                  <a:pt x="14454" y="1678"/>
                </a:moveTo>
                <a:cubicBezTo>
                  <a:pt x="14454" y="2726"/>
                  <a:pt x="14454" y="2726"/>
                  <a:pt x="14454" y="2726"/>
                </a:cubicBezTo>
                <a:cubicBezTo>
                  <a:pt x="16200" y="2726"/>
                  <a:pt x="16200" y="2726"/>
                  <a:pt x="16200" y="2726"/>
                </a:cubicBezTo>
                <a:cubicBezTo>
                  <a:pt x="14454" y="1678"/>
                  <a:pt x="14454" y="1678"/>
                  <a:pt x="14454" y="1678"/>
                </a:cubicBezTo>
                <a:close/>
                <a:moveTo>
                  <a:pt x="16418" y="11744"/>
                </a:moveTo>
                <a:cubicBezTo>
                  <a:pt x="16418" y="12583"/>
                  <a:pt x="16418" y="12583"/>
                  <a:pt x="16418" y="12583"/>
                </a:cubicBezTo>
                <a:cubicBezTo>
                  <a:pt x="17072" y="12583"/>
                  <a:pt x="17072" y="12583"/>
                  <a:pt x="17072" y="12583"/>
                </a:cubicBezTo>
                <a:cubicBezTo>
                  <a:pt x="18163" y="12583"/>
                  <a:pt x="18163" y="12583"/>
                  <a:pt x="18163" y="12583"/>
                </a:cubicBezTo>
                <a:cubicBezTo>
                  <a:pt x="18818" y="12583"/>
                  <a:pt x="18818" y="12583"/>
                  <a:pt x="18818" y="12583"/>
                </a:cubicBezTo>
                <a:cubicBezTo>
                  <a:pt x="18818" y="11744"/>
                  <a:pt x="18818" y="11744"/>
                  <a:pt x="18818" y="11744"/>
                </a:cubicBezTo>
                <a:cubicBezTo>
                  <a:pt x="18163" y="11744"/>
                  <a:pt x="18163" y="11744"/>
                  <a:pt x="18163" y="11744"/>
                </a:cubicBezTo>
                <a:cubicBezTo>
                  <a:pt x="17072" y="11744"/>
                  <a:pt x="17072" y="11744"/>
                  <a:pt x="17072" y="11744"/>
                </a:cubicBezTo>
                <a:lnTo>
                  <a:pt x="16418" y="11744"/>
                </a:lnTo>
                <a:close/>
              </a:path>
            </a:pathLst>
          </a:custGeom>
          <a:solidFill>
            <a:schemeClr val="bg1"/>
          </a:solidFill>
          <a:ln w="3175">
            <a:noFill/>
            <a:miter/>
          </a:ln>
        </p:spPr>
        <p:txBody>
          <a:bodyPr tIns="22860" bIns="22860"/>
          <a:lstStyle/>
          <a:p>
            <a:pPr defTabSz="228600">
              <a:defRPr sz="3600">
                <a:latin typeface="Trebuchet MS" panose="020B0603020202020204"/>
                <a:ea typeface="Trebuchet MS" panose="020B0603020202020204"/>
                <a:cs typeface="Trebuchet MS" panose="020B0603020202020204"/>
                <a:sym typeface="Trebuchet MS" panose="020B0603020202020204"/>
              </a:defRPr>
            </a:pPr>
            <a:endParaRPr>
              <a:cs typeface="+mn-ea"/>
              <a:sym typeface="+mn-lt"/>
            </a:endParaRPr>
          </a:p>
        </p:txBody>
      </p:sp>
      <p:sp>
        <p:nvSpPr>
          <p:cNvPr id="12" name="Shape 394"/>
          <p:cNvSpPr/>
          <p:nvPr/>
        </p:nvSpPr>
        <p:spPr>
          <a:xfrm>
            <a:off x="1843624" y="3796367"/>
            <a:ext cx="438447" cy="4406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930" y="0"/>
                </a:moveTo>
                <a:cubicBezTo>
                  <a:pt x="13793" y="0"/>
                  <a:pt x="16655" y="1301"/>
                  <a:pt x="18477" y="3123"/>
                </a:cubicBezTo>
                <a:cubicBezTo>
                  <a:pt x="20559" y="5205"/>
                  <a:pt x="21600" y="7807"/>
                  <a:pt x="21600" y="10670"/>
                </a:cubicBezTo>
                <a:cubicBezTo>
                  <a:pt x="21600" y="13793"/>
                  <a:pt x="20559" y="16395"/>
                  <a:pt x="18477" y="18477"/>
                </a:cubicBezTo>
                <a:cubicBezTo>
                  <a:pt x="16655" y="20299"/>
                  <a:pt x="13793" y="21600"/>
                  <a:pt x="10930" y="21600"/>
                </a:cubicBezTo>
                <a:cubicBezTo>
                  <a:pt x="7807" y="21600"/>
                  <a:pt x="5205" y="20299"/>
                  <a:pt x="3123" y="18477"/>
                </a:cubicBezTo>
                <a:cubicBezTo>
                  <a:pt x="1301" y="16395"/>
                  <a:pt x="0" y="13793"/>
                  <a:pt x="0" y="10670"/>
                </a:cubicBezTo>
                <a:cubicBezTo>
                  <a:pt x="0" y="7807"/>
                  <a:pt x="1301" y="5205"/>
                  <a:pt x="3123" y="3123"/>
                </a:cubicBezTo>
                <a:cubicBezTo>
                  <a:pt x="5205" y="1301"/>
                  <a:pt x="7807" y="0"/>
                  <a:pt x="10930" y="0"/>
                </a:cubicBezTo>
                <a:close/>
                <a:moveTo>
                  <a:pt x="15094" y="11971"/>
                </a:moveTo>
                <a:cubicBezTo>
                  <a:pt x="16135" y="11451"/>
                  <a:pt x="16395" y="10410"/>
                  <a:pt x="15354" y="9629"/>
                </a:cubicBezTo>
                <a:cubicBezTo>
                  <a:pt x="14313" y="9108"/>
                  <a:pt x="13272" y="8588"/>
                  <a:pt x="12492" y="8067"/>
                </a:cubicBezTo>
                <a:cubicBezTo>
                  <a:pt x="11451" y="7547"/>
                  <a:pt x="10670" y="7027"/>
                  <a:pt x="9629" y="6506"/>
                </a:cubicBezTo>
                <a:cubicBezTo>
                  <a:pt x="8588" y="5725"/>
                  <a:pt x="7547" y="6246"/>
                  <a:pt x="7547" y="7547"/>
                </a:cubicBezTo>
                <a:cubicBezTo>
                  <a:pt x="7547" y="8588"/>
                  <a:pt x="7547" y="9629"/>
                  <a:pt x="7547" y="10670"/>
                </a:cubicBezTo>
                <a:cubicBezTo>
                  <a:pt x="7547" y="11711"/>
                  <a:pt x="7547" y="12752"/>
                  <a:pt x="7547" y="13793"/>
                </a:cubicBezTo>
                <a:cubicBezTo>
                  <a:pt x="7547" y="15094"/>
                  <a:pt x="8328" y="15875"/>
                  <a:pt x="9369" y="15354"/>
                </a:cubicBezTo>
                <a:cubicBezTo>
                  <a:pt x="10410" y="14573"/>
                  <a:pt x="11451" y="14053"/>
                  <a:pt x="12492" y="13533"/>
                </a:cubicBezTo>
                <a:cubicBezTo>
                  <a:pt x="13272" y="13012"/>
                  <a:pt x="14313" y="12492"/>
                  <a:pt x="15094" y="11971"/>
                </a:cubicBezTo>
                <a:close/>
                <a:moveTo>
                  <a:pt x="15875" y="5986"/>
                </a:moveTo>
                <a:cubicBezTo>
                  <a:pt x="14573" y="4684"/>
                  <a:pt x="12752" y="3904"/>
                  <a:pt x="10930" y="3904"/>
                </a:cubicBezTo>
                <a:cubicBezTo>
                  <a:pt x="8848" y="3904"/>
                  <a:pt x="7287" y="4684"/>
                  <a:pt x="5986" y="5986"/>
                </a:cubicBezTo>
                <a:cubicBezTo>
                  <a:pt x="4684" y="7027"/>
                  <a:pt x="3904" y="8848"/>
                  <a:pt x="3904" y="10670"/>
                </a:cubicBezTo>
                <a:cubicBezTo>
                  <a:pt x="3904" y="12752"/>
                  <a:pt x="4684" y="14573"/>
                  <a:pt x="5986" y="15614"/>
                </a:cubicBezTo>
                <a:cubicBezTo>
                  <a:pt x="7287" y="16916"/>
                  <a:pt x="8848" y="17696"/>
                  <a:pt x="10930" y="17696"/>
                </a:cubicBezTo>
                <a:cubicBezTo>
                  <a:pt x="12752" y="17696"/>
                  <a:pt x="14573" y="16916"/>
                  <a:pt x="15875" y="15614"/>
                </a:cubicBezTo>
                <a:cubicBezTo>
                  <a:pt x="17176" y="14573"/>
                  <a:pt x="17957" y="12752"/>
                  <a:pt x="17957" y="10670"/>
                </a:cubicBezTo>
                <a:cubicBezTo>
                  <a:pt x="17957" y="8848"/>
                  <a:pt x="17176" y="7027"/>
                  <a:pt x="15875" y="5986"/>
                </a:cubicBezTo>
                <a:close/>
              </a:path>
            </a:pathLst>
          </a:custGeom>
          <a:solidFill>
            <a:schemeClr val="bg1"/>
          </a:solidFill>
          <a:ln w="3175">
            <a:noFill/>
            <a:miter/>
          </a:ln>
        </p:spPr>
        <p:txBody>
          <a:bodyPr tIns="22860" bIns="22860"/>
          <a:lstStyle/>
          <a:p>
            <a:pPr defTabSz="228600">
              <a:defRPr sz="3600">
                <a:latin typeface="Trebuchet MS" panose="020B0603020202020204"/>
                <a:ea typeface="Trebuchet MS" panose="020B0603020202020204"/>
                <a:cs typeface="Trebuchet MS" panose="020B0603020202020204"/>
                <a:sym typeface="Trebuchet MS" panose="020B0603020202020204"/>
              </a:defRPr>
            </a:pPr>
            <a:endParaRPr>
              <a:cs typeface="+mn-ea"/>
              <a:sym typeface="+mn-lt"/>
            </a:endParaRPr>
          </a:p>
        </p:txBody>
      </p:sp>
      <p:grpSp>
        <p:nvGrpSpPr>
          <p:cNvPr id="13" name="162"/>
          <p:cNvGrpSpPr/>
          <p:nvPr/>
        </p:nvGrpSpPr>
        <p:grpSpPr>
          <a:xfrm>
            <a:off x="2803447" y="2527271"/>
            <a:ext cx="536886" cy="475296"/>
            <a:chOff x="8022698" y="10553700"/>
            <a:chExt cx="733425" cy="649288"/>
          </a:xfrm>
          <a:solidFill>
            <a:schemeClr val="bg1"/>
          </a:solidFill>
        </p:grpSpPr>
        <p:sp>
          <p:nvSpPr>
            <p:cNvPr id="14" name="Freeform 198"/>
            <p:cNvSpPr>
              <a:spLocks noEditPoints="1"/>
            </p:cNvSpPr>
            <p:nvPr/>
          </p:nvSpPr>
          <p:spPr bwMode="auto">
            <a:xfrm>
              <a:off x="8022698" y="10553700"/>
              <a:ext cx="733425" cy="649288"/>
            </a:xfrm>
            <a:custGeom>
              <a:avLst/>
              <a:gdLst>
                <a:gd name="T0" fmla="*/ 66 w 77"/>
                <a:gd name="T1" fmla="*/ 0 h 68"/>
                <a:gd name="T2" fmla="*/ 11 w 77"/>
                <a:gd name="T3" fmla="*/ 0 h 68"/>
                <a:gd name="T4" fmla="*/ 0 w 77"/>
                <a:gd name="T5" fmla="*/ 11 h 68"/>
                <a:gd name="T6" fmla="*/ 0 w 77"/>
                <a:gd name="T7" fmla="*/ 46 h 68"/>
                <a:gd name="T8" fmla="*/ 11 w 77"/>
                <a:gd name="T9" fmla="*/ 57 h 68"/>
                <a:gd name="T10" fmla="*/ 29 w 77"/>
                <a:gd name="T11" fmla="*/ 57 h 68"/>
                <a:gd name="T12" fmla="*/ 28 w 77"/>
                <a:gd name="T13" fmla="*/ 65 h 68"/>
                <a:gd name="T14" fmla="*/ 26 w 77"/>
                <a:gd name="T15" fmla="*/ 65 h 68"/>
                <a:gd name="T16" fmla="*/ 21 w 77"/>
                <a:gd name="T17" fmla="*/ 65 h 68"/>
                <a:gd name="T18" fmla="*/ 20 w 77"/>
                <a:gd name="T19" fmla="*/ 67 h 68"/>
                <a:gd name="T20" fmla="*/ 21 w 77"/>
                <a:gd name="T21" fmla="*/ 68 h 68"/>
                <a:gd name="T22" fmla="*/ 56 w 77"/>
                <a:gd name="T23" fmla="*/ 68 h 68"/>
                <a:gd name="T24" fmla="*/ 57 w 77"/>
                <a:gd name="T25" fmla="*/ 67 h 68"/>
                <a:gd name="T26" fmla="*/ 56 w 77"/>
                <a:gd name="T27" fmla="*/ 65 h 68"/>
                <a:gd name="T28" fmla="*/ 51 w 77"/>
                <a:gd name="T29" fmla="*/ 65 h 68"/>
                <a:gd name="T30" fmla="*/ 49 w 77"/>
                <a:gd name="T31" fmla="*/ 65 h 68"/>
                <a:gd name="T32" fmla="*/ 48 w 77"/>
                <a:gd name="T33" fmla="*/ 57 h 68"/>
                <a:gd name="T34" fmla="*/ 66 w 77"/>
                <a:gd name="T35" fmla="*/ 57 h 68"/>
                <a:gd name="T36" fmla="*/ 77 w 77"/>
                <a:gd name="T37" fmla="*/ 46 h 68"/>
                <a:gd name="T38" fmla="*/ 77 w 77"/>
                <a:gd name="T39" fmla="*/ 11 h 68"/>
                <a:gd name="T40" fmla="*/ 66 w 77"/>
                <a:gd name="T41" fmla="*/ 0 h 68"/>
                <a:gd name="T42" fmla="*/ 11 w 77"/>
                <a:gd name="T43" fmla="*/ 3 h 68"/>
                <a:gd name="T44" fmla="*/ 66 w 77"/>
                <a:gd name="T45" fmla="*/ 3 h 68"/>
                <a:gd name="T46" fmla="*/ 73 w 77"/>
                <a:gd name="T47" fmla="*/ 11 h 68"/>
                <a:gd name="T48" fmla="*/ 73 w 77"/>
                <a:gd name="T49" fmla="*/ 41 h 68"/>
                <a:gd name="T50" fmla="*/ 3 w 77"/>
                <a:gd name="T51" fmla="*/ 41 h 68"/>
                <a:gd name="T52" fmla="*/ 3 w 77"/>
                <a:gd name="T53" fmla="*/ 11 h 68"/>
                <a:gd name="T54" fmla="*/ 11 w 77"/>
                <a:gd name="T55" fmla="*/ 3 h 68"/>
                <a:gd name="T56" fmla="*/ 46 w 77"/>
                <a:gd name="T57" fmla="*/ 65 h 68"/>
                <a:gd name="T58" fmla="*/ 31 w 77"/>
                <a:gd name="T59" fmla="*/ 65 h 68"/>
                <a:gd name="T60" fmla="*/ 32 w 77"/>
                <a:gd name="T61" fmla="*/ 57 h 68"/>
                <a:gd name="T62" fmla="*/ 45 w 77"/>
                <a:gd name="T63" fmla="*/ 57 h 68"/>
                <a:gd name="T64" fmla="*/ 46 w 77"/>
                <a:gd name="T65" fmla="*/ 65 h 68"/>
                <a:gd name="T66" fmla="*/ 66 w 77"/>
                <a:gd name="T67" fmla="*/ 53 h 68"/>
                <a:gd name="T68" fmla="*/ 11 w 77"/>
                <a:gd name="T69" fmla="*/ 53 h 68"/>
                <a:gd name="T70" fmla="*/ 3 w 77"/>
                <a:gd name="T71" fmla="*/ 46 h 68"/>
                <a:gd name="T72" fmla="*/ 3 w 77"/>
                <a:gd name="T73" fmla="*/ 44 h 68"/>
                <a:gd name="T74" fmla="*/ 73 w 77"/>
                <a:gd name="T75" fmla="*/ 44 h 68"/>
                <a:gd name="T76" fmla="*/ 73 w 77"/>
                <a:gd name="T77" fmla="*/ 46 h 68"/>
                <a:gd name="T78" fmla="*/ 66 w 77"/>
                <a:gd name="T79" fmla="*/ 53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7" h="68">
                  <a:moveTo>
                    <a:pt x="66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52"/>
                    <a:pt x="5" y="57"/>
                    <a:pt x="11" y="57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29" y="60"/>
                    <a:pt x="29" y="64"/>
                    <a:pt x="28" y="65"/>
                  </a:cubicBezTo>
                  <a:cubicBezTo>
                    <a:pt x="27" y="65"/>
                    <a:pt x="27" y="65"/>
                    <a:pt x="26" y="65"/>
                  </a:cubicBezTo>
                  <a:cubicBezTo>
                    <a:pt x="21" y="65"/>
                    <a:pt x="21" y="65"/>
                    <a:pt x="21" y="65"/>
                  </a:cubicBezTo>
                  <a:cubicBezTo>
                    <a:pt x="20" y="65"/>
                    <a:pt x="20" y="66"/>
                    <a:pt x="20" y="67"/>
                  </a:cubicBezTo>
                  <a:cubicBezTo>
                    <a:pt x="20" y="68"/>
                    <a:pt x="20" y="68"/>
                    <a:pt x="21" y="68"/>
                  </a:cubicBezTo>
                  <a:cubicBezTo>
                    <a:pt x="56" y="68"/>
                    <a:pt x="56" y="68"/>
                    <a:pt x="56" y="68"/>
                  </a:cubicBezTo>
                  <a:cubicBezTo>
                    <a:pt x="57" y="68"/>
                    <a:pt x="57" y="68"/>
                    <a:pt x="57" y="67"/>
                  </a:cubicBezTo>
                  <a:cubicBezTo>
                    <a:pt x="57" y="66"/>
                    <a:pt x="57" y="65"/>
                    <a:pt x="56" y="65"/>
                  </a:cubicBezTo>
                  <a:cubicBezTo>
                    <a:pt x="51" y="65"/>
                    <a:pt x="51" y="65"/>
                    <a:pt x="51" y="65"/>
                  </a:cubicBezTo>
                  <a:cubicBezTo>
                    <a:pt x="50" y="65"/>
                    <a:pt x="50" y="65"/>
                    <a:pt x="49" y="65"/>
                  </a:cubicBezTo>
                  <a:cubicBezTo>
                    <a:pt x="48" y="64"/>
                    <a:pt x="48" y="60"/>
                    <a:pt x="48" y="57"/>
                  </a:cubicBezTo>
                  <a:cubicBezTo>
                    <a:pt x="66" y="57"/>
                    <a:pt x="66" y="57"/>
                    <a:pt x="66" y="57"/>
                  </a:cubicBezTo>
                  <a:cubicBezTo>
                    <a:pt x="72" y="57"/>
                    <a:pt x="77" y="52"/>
                    <a:pt x="77" y="46"/>
                  </a:cubicBezTo>
                  <a:cubicBezTo>
                    <a:pt x="77" y="11"/>
                    <a:pt x="77" y="11"/>
                    <a:pt x="77" y="11"/>
                  </a:cubicBezTo>
                  <a:cubicBezTo>
                    <a:pt x="77" y="5"/>
                    <a:pt x="72" y="0"/>
                    <a:pt x="66" y="0"/>
                  </a:cubicBezTo>
                  <a:close/>
                  <a:moveTo>
                    <a:pt x="11" y="3"/>
                  </a:moveTo>
                  <a:cubicBezTo>
                    <a:pt x="66" y="3"/>
                    <a:pt x="66" y="3"/>
                    <a:pt x="66" y="3"/>
                  </a:cubicBezTo>
                  <a:cubicBezTo>
                    <a:pt x="70" y="3"/>
                    <a:pt x="73" y="7"/>
                    <a:pt x="73" y="11"/>
                  </a:cubicBezTo>
                  <a:cubicBezTo>
                    <a:pt x="73" y="41"/>
                    <a:pt x="73" y="41"/>
                    <a:pt x="73" y="41"/>
                  </a:cubicBezTo>
                  <a:cubicBezTo>
                    <a:pt x="3" y="41"/>
                    <a:pt x="3" y="41"/>
                    <a:pt x="3" y="4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7"/>
                    <a:pt x="7" y="3"/>
                    <a:pt x="11" y="3"/>
                  </a:cubicBezTo>
                  <a:close/>
                  <a:moveTo>
                    <a:pt x="46" y="65"/>
                  </a:moveTo>
                  <a:cubicBezTo>
                    <a:pt x="31" y="65"/>
                    <a:pt x="31" y="65"/>
                    <a:pt x="31" y="65"/>
                  </a:cubicBezTo>
                  <a:cubicBezTo>
                    <a:pt x="32" y="63"/>
                    <a:pt x="32" y="60"/>
                    <a:pt x="32" y="57"/>
                  </a:cubicBezTo>
                  <a:cubicBezTo>
                    <a:pt x="45" y="57"/>
                    <a:pt x="45" y="57"/>
                    <a:pt x="45" y="57"/>
                  </a:cubicBezTo>
                  <a:cubicBezTo>
                    <a:pt x="45" y="60"/>
                    <a:pt x="45" y="63"/>
                    <a:pt x="46" y="65"/>
                  </a:cubicBezTo>
                  <a:close/>
                  <a:moveTo>
                    <a:pt x="66" y="53"/>
                  </a:moveTo>
                  <a:cubicBezTo>
                    <a:pt x="11" y="53"/>
                    <a:pt x="11" y="53"/>
                    <a:pt x="11" y="53"/>
                  </a:cubicBezTo>
                  <a:cubicBezTo>
                    <a:pt x="7" y="53"/>
                    <a:pt x="3" y="50"/>
                    <a:pt x="3" y="46"/>
                  </a:cubicBezTo>
                  <a:cubicBezTo>
                    <a:pt x="3" y="44"/>
                    <a:pt x="3" y="44"/>
                    <a:pt x="3" y="44"/>
                  </a:cubicBezTo>
                  <a:cubicBezTo>
                    <a:pt x="73" y="44"/>
                    <a:pt x="73" y="44"/>
                    <a:pt x="73" y="44"/>
                  </a:cubicBezTo>
                  <a:cubicBezTo>
                    <a:pt x="73" y="46"/>
                    <a:pt x="73" y="46"/>
                    <a:pt x="73" y="46"/>
                  </a:cubicBezTo>
                  <a:cubicBezTo>
                    <a:pt x="73" y="50"/>
                    <a:pt x="70" y="53"/>
                    <a:pt x="66" y="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45720" tIns="22860" rIns="45720" bIns="22860" numCol="1" anchor="t" anchorCtr="0" compatLnSpc="1"/>
            <a:lstStyle/>
            <a:p>
              <a:endParaRPr lang="th-TH" sz="700">
                <a:cs typeface="+mn-ea"/>
                <a:sym typeface="+mn-lt"/>
              </a:endParaRPr>
            </a:p>
          </p:txBody>
        </p:sp>
        <p:sp>
          <p:nvSpPr>
            <p:cNvPr id="15" name="Oval 199"/>
            <p:cNvSpPr>
              <a:spLocks noChangeArrowheads="1"/>
            </p:cNvSpPr>
            <p:nvPr/>
          </p:nvSpPr>
          <p:spPr bwMode="auto">
            <a:xfrm>
              <a:off x="8365598" y="10983912"/>
              <a:ext cx="47625" cy="476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45720" tIns="22860" rIns="45720" bIns="22860" numCol="1" anchor="t" anchorCtr="0" compatLnSpc="1"/>
            <a:lstStyle/>
            <a:p>
              <a:endParaRPr lang="th-TH" sz="700">
                <a:cs typeface="+mn-ea"/>
                <a:sym typeface="+mn-lt"/>
              </a:endParaRPr>
            </a:p>
          </p:txBody>
        </p:sp>
      </p:grpSp>
      <p:sp>
        <p:nvSpPr>
          <p:cNvPr id="19" name="Text Placeholder 32"/>
          <p:cNvSpPr txBox="1"/>
          <p:nvPr/>
        </p:nvSpPr>
        <p:spPr>
          <a:xfrm>
            <a:off x="5650865" y="3002280"/>
            <a:ext cx="577786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  <a:latin typeface="+mn-ea"/>
                <a:sym typeface="+mn-lt"/>
              </a:rPr>
              <a:t>1</a:t>
            </a:r>
            <a:r>
              <a:rPr lang="zh-CN" altLang="en-US" sz="2400" dirty="0">
                <a:solidFill>
                  <a:schemeClr val="tx1"/>
                </a:solidFill>
                <a:latin typeface="+mn-ea"/>
                <a:sym typeface="+mn-lt"/>
              </a:rPr>
              <a:t>、学生向真，尊重</a:t>
            </a:r>
            <a:r>
              <a:rPr lang="zh-CN" altLang="en-US" sz="2400" dirty="0">
                <a:solidFill>
                  <a:schemeClr val="tx1"/>
                </a:solidFill>
                <a:latin typeface="+mn-ea"/>
                <a:sym typeface="+mn-lt"/>
              </a:rPr>
              <a:t>求真。</a:t>
            </a:r>
            <a:endParaRPr lang="zh-CN" altLang="en-US" sz="2400" dirty="0">
              <a:solidFill>
                <a:schemeClr val="tx1"/>
              </a:solidFill>
              <a:latin typeface="+mn-ea"/>
              <a:sym typeface="+mn-lt"/>
            </a:endParaRPr>
          </a:p>
          <a:p>
            <a:endParaRPr lang="zh-CN" altLang="en-US" sz="2400" dirty="0">
              <a:solidFill>
                <a:schemeClr val="tx1"/>
              </a:solidFill>
              <a:latin typeface="+mn-ea"/>
              <a:sym typeface="+mn-lt"/>
            </a:endParaRPr>
          </a:p>
          <a:p>
            <a:r>
              <a:rPr lang="en-US" altLang="zh-CN" sz="2400" dirty="0">
                <a:solidFill>
                  <a:schemeClr val="tx1"/>
                </a:solidFill>
                <a:latin typeface="+mn-ea"/>
                <a:sym typeface="+mn-lt"/>
              </a:rPr>
              <a:t>2</a:t>
            </a:r>
            <a:r>
              <a:rPr lang="zh-CN" altLang="en-US" sz="2400" dirty="0">
                <a:solidFill>
                  <a:schemeClr val="tx1"/>
                </a:solidFill>
                <a:latin typeface="+mn-ea"/>
                <a:sym typeface="+mn-lt"/>
              </a:rPr>
              <a:t>、做有同理心的善良的</a:t>
            </a:r>
            <a:r>
              <a:rPr lang="zh-CN" altLang="en-US" sz="2400" dirty="0">
                <a:solidFill>
                  <a:schemeClr val="tx1"/>
                </a:solidFill>
                <a:latin typeface="+mn-ea"/>
                <a:sym typeface="+mn-lt"/>
              </a:rPr>
              <a:t>教师。</a:t>
            </a:r>
            <a:endParaRPr lang="zh-CN" altLang="en-US" sz="2400" dirty="0">
              <a:solidFill>
                <a:schemeClr val="tx1"/>
              </a:solidFill>
              <a:latin typeface="+mn-ea"/>
              <a:sym typeface="+mn-lt"/>
            </a:endParaRPr>
          </a:p>
          <a:p>
            <a:endParaRPr lang="zh-CN" altLang="en-US" sz="2400" dirty="0">
              <a:solidFill>
                <a:schemeClr val="tx1"/>
              </a:solidFill>
              <a:latin typeface="+mn-ea"/>
              <a:sym typeface="+mn-lt"/>
            </a:endParaRPr>
          </a:p>
          <a:p>
            <a:r>
              <a:rPr lang="en-US" altLang="zh-CN" sz="2400" dirty="0">
                <a:solidFill>
                  <a:schemeClr val="tx1"/>
                </a:solidFill>
                <a:latin typeface="+mn-ea"/>
                <a:sym typeface="+mn-lt"/>
              </a:rPr>
              <a:t>3</a:t>
            </a:r>
            <a:r>
              <a:rPr lang="zh-CN" altLang="en-US" sz="2400" dirty="0">
                <a:solidFill>
                  <a:schemeClr val="tx1"/>
                </a:solidFill>
                <a:latin typeface="+mn-ea"/>
                <a:sym typeface="+mn-lt"/>
              </a:rPr>
              <a:t>、提高审美情趣，做有人格魅力的</a:t>
            </a:r>
            <a:r>
              <a:rPr lang="zh-CN" altLang="en-US" sz="2400" dirty="0">
                <a:solidFill>
                  <a:schemeClr val="tx1"/>
                </a:solidFill>
                <a:latin typeface="+mn-ea"/>
                <a:sym typeface="+mn-lt"/>
              </a:rPr>
              <a:t>教师。</a:t>
            </a:r>
            <a:endParaRPr lang="zh-CN" altLang="en-US" sz="2400" dirty="0">
              <a:solidFill>
                <a:schemeClr val="tx1"/>
              </a:solidFill>
              <a:latin typeface="+mn-ea"/>
              <a:sym typeface="+mn-lt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5876925" y="2005330"/>
            <a:ext cx="3382645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真</a:t>
            </a:r>
            <a:r>
              <a:rPr lang="en-US" altLang="zh-CN" sz="28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·</a:t>
            </a:r>
            <a:r>
              <a:rPr lang="zh-CN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善</a:t>
            </a:r>
            <a:r>
              <a:rPr lang="en-US" altLang="zh-CN" sz="28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·</a:t>
            </a:r>
            <a:r>
              <a:rPr lang="zh-CN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美</a:t>
            </a:r>
            <a:endParaRPr lang="en-US" altLang="zh-CN" sz="2800" b="1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6" name="Shape 2588"/>
          <p:cNvSpPr/>
          <p:nvPr/>
        </p:nvSpPr>
        <p:spPr>
          <a:xfrm>
            <a:off x="4942840" y="2003425"/>
            <a:ext cx="707390" cy="523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82" y="12420"/>
                </a:moveTo>
                <a:cubicBezTo>
                  <a:pt x="16368" y="12420"/>
                  <a:pt x="15709" y="11694"/>
                  <a:pt x="15709" y="10800"/>
                </a:cubicBezTo>
                <a:cubicBezTo>
                  <a:pt x="15709" y="9906"/>
                  <a:pt x="16368" y="9180"/>
                  <a:pt x="17182" y="9180"/>
                </a:cubicBezTo>
                <a:cubicBezTo>
                  <a:pt x="17995" y="9180"/>
                  <a:pt x="18655" y="9906"/>
                  <a:pt x="18655" y="10800"/>
                </a:cubicBezTo>
                <a:cubicBezTo>
                  <a:pt x="18655" y="11694"/>
                  <a:pt x="17995" y="12420"/>
                  <a:pt x="17182" y="12420"/>
                </a:cubicBezTo>
                <a:moveTo>
                  <a:pt x="21109" y="10260"/>
                </a:moveTo>
                <a:lnTo>
                  <a:pt x="19587" y="10260"/>
                </a:lnTo>
                <a:cubicBezTo>
                  <a:pt x="19360" y="9028"/>
                  <a:pt x="18369" y="8100"/>
                  <a:pt x="17182" y="8100"/>
                </a:cubicBezTo>
                <a:cubicBezTo>
                  <a:pt x="15994" y="8100"/>
                  <a:pt x="15004" y="9028"/>
                  <a:pt x="14777" y="10260"/>
                </a:cubicBezTo>
                <a:lnTo>
                  <a:pt x="491" y="10260"/>
                </a:lnTo>
                <a:cubicBezTo>
                  <a:pt x="220" y="10260"/>
                  <a:pt x="0" y="10502"/>
                  <a:pt x="0" y="10800"/>
                </a:cubicBezTo>
                <a:cubicBezTo>
                  <a:pt x="0" y="11098"/>
                  <a:pt x="220" y="11340"/>
                  <a:pt x="491" y="11340"/>
                </a:cubicBezTo>
                <a:lnTo>
                  <a:pt x="14777" y="11340"/>
                </a:lnTo>
                <a:cubicBezTo>
                  <a:pt x="15004" y="12572"/>
                  <a:pt x="15994" y="13500"/>
                  <a:pt x="17182" y="13500"/>
                </a:cubicBezTo>
                <a:cubicBezTo>
                  <a:pt x="18369" y="13500"/>
                  <a:pt x="19360" y="12572"/>
                  <a:pt x="19587" y="11340"/>
                </a:cubicBezTo>
                <a:lnTo>
                  <a:pt x="21109" y="11340"/>
                </a:lnTo>
                <a:cubicBezTo>
                  <a:pt x="21380" y="11340"/>
                  <a:pt x="21600" y="11098"/>
                  <a:pt x="21600" y="10800"/>
                </a:cubicBezTo>
                <a:cubicBezTo>
                  <a:pt x="21600" y="10502"/>
                  <a:pt x="21380" y="10260"/>
                  <a:pt x="21109" y="10260"/>
                </a:cubicBezTo>
                <a:moveTo>
                  <a:pt x="5400" y="1080"/>
                </a:moveTo>
                <a:cubicBezTo>
                  <a:pt x="6214" y="1080"/>
                  <a:pt x="6873" y="1806"/>
                  <a:pt x="6873" y="2700"/>
                </a:cubicBezTo>
                <a:cubicBezTo>
                  <a:pt x="6873" y="3595"/>
                  <a:pt x="6214" y="4320"/>
                  <a:pt x="5400" y="4320"/>
                </a:cubicBezTo>
                <a:cubicBezTo>
                  <a:pt x="4586" y="4320"/>
                  <a:pt x="3927" y="3595"/>
                  <a:pt x="3927" y="2700"/>
                </a:cubicBezTo>
                <a:cubicBezTo>
                  <a:pt x="3927" y="1806"/>
                  <a:pt x="4586" y="1080"/>
                  <a:pt x="5400" y="1080"/>
                </a:cubicBezTo>
                <a:moveTo>
                  <a:pt x="491" y="3240"/>
                </a:moveTo>
                <a:lnTo>
                  <a:pt x="2995" y="3240"/>
                </a:lnTo>
                <a:cubicBezTo>
                  <a:pt x="3222" y="4472"/>
                  <a:pt x="4213" y="5400"/>
                  <a:pt x="5400" y="5400"/>
                </a:cubicBezTo>
                <a:cubicBezTo>
                  <a:pt x="6587" y="5400"/>
                  <a:pt x="7578" y="4472"/>
                  <a:pt x="7805" y="3240"/>
                </a:cubicBezTo>
                <a:lnTo>
                  <a:pt x="21109" y="3240"/>
                </a:lnTo>
                <a:cubicBezTo>
                  <a:pt x="21380" y="3240"/>
                  <a:pt x="21600" y="2999"/>
                  <a:pt x="21600" y="2700"/>
                </a:cubicBezTo>
                <a:cubicBezTo>
                  <a:pt x="21600" y="2402"/>
                  <a:pt x="21380" y="2160"/>
                  <a:pt x="21109" y="2160"/>
                </a:cubicBezTo>
                <a:lnTo>
                  <a:pt x="7805" y="2160"/>
                </a:lnTo>
                <a:cubicBezTo>
                  <a:pt x="7578" y="928"/>
                  <a:pt x="6587" y="0"/>
                  <a:pt x="5400" y="0"/>
                </a:cubicBezTo>
                <a:cubicBezTo>
                  <a:pt x="4213" y="0"/>
                  <a:pt x="3222" y="928"/>
                  <a:pt x="2995" y="2160"/>
                </a:cubicBezTo>
                <a:lnTo>
                  <a:pt x="491" y="2160"/>
                </a:lnTo>
                <a:cubicBezTo>
                  <a:pt x="220" y="2160"/>
                  <a:pt x="0" y="2402"/>
                  <a:pt x="0" y="2700"/>
                </a:cubicBezTo>
                <a:cubicBezTo>
                  <a:pt x="0" y="2999"/>
                  <a:pt x="220" y="3240"/>
                  <a:pt x="491" y="3240"/>
                </a:cubicBezTo>
                <a:moveTo>
                  <a:pt x="9327" y="20519"/>
                </a:moveTo>
                <a:cubicBezTo>
                  <a:pt x="8514" y="20519"/>
                  <a:pt x="7855" y="19794"/>
                  <a:pt x="7855" y="18899"/>
                </a:cubicBezTo>
                <a:cubicBezTo>
                  <a:pt x="7855" y="18005"/>
                  <a:pt x="8514" y="17279"/>
                  <a:pt x="9327" y="17279"/>
                </a:cubicBezTo>
                <a:cubicBezTo>
                  <a:pt x="10141" y="17279"/>
                  <a:pt x="10800" y="18005"/>
                  <a:pt x="10800" y="18899"/>
                </a:cubicBezTo>
                <a:cubicBezTo>
                  <a:pt x="10800" y="19794"/>
                  <a:pt x="10141" y="20519"/>
                  <a:pt x="9327" y="20519"/>
                </a:cubicBezTo>
                <a:moveTo>
                  <a:pt x="21109" y="18359"/>
                </a:moveTo>
                <a:lnTo>
                  <a:pt x="11732" y="18359"/>
                </a:lnTo>
                <a:cubicBezTo>
                  <a:pt x="11505" y="17127"/>
                  <a:pt x="10515" y="16199"/>
                  <a:pt x="9327" y="16199"/>
                </a:cubicBezTo>
                <a:cubicBezTo>
                  <a:pt x="8140" y="16199"/>
                  <a:pt x="7150" y="17127"/>
                  <a:pt x="6922" y="18359"/>
                </a:cubicBezTo>
                <a:lnTo>
                  <a:pt x="491" y="18359"/>
                </a:lnTo>
                <a:cubicBezTo>
                  <a:pt x="220" y="18359"/>
                  <a:pt x="0" y="18601"/>
                  <a:pt x="0" y="18899"/>
                </a:cubicBezTo>
                <a:cubicBezTo>
                  <a:pt x="0" y="19198"/>
                  <a:pt x="220" y="19439"/>
                  <a:pt x="491" y="19439"/>
                </a:cubicBezTo>
                <a:lnTo>
                  <a:pt x="6922" y="19439"/>
                </a:lnTo>
                <a:cubicBezTo>
                  <a:pt x="7150" y="20672"/>
                  <a:pt x="8140" y="21600"/>
                  <a:pt x="9327" y="21600"/>
                </a:cubicBezTo>
                <a:cubicBezTo>
                  <a:pt x="10515" y="21600"/>
                  <a:pt x="11505" y="20672"/>
                  <a:pt x="11732" y="19439"/>
                </a:cubicBezTo>
                <a:lnTo>
                  <a:pt x="21109" y="19439"/>
                </a:lnTo>
                <a:cubicBezTo>
                  <a:pt x="21380" y="19439"/>
                  <a:pt x="21600" y="19198"/>
                  <a:pt x="21600" y="18899"/>
                </a:cubicBezTo>
                <a:cubicBezTo>
                  <a:pt x="21600" y="18601"/>
                  <a:pt x="21380" y="18359"/>
                  <a:pt x="21109" y="18359"/>
                </a:cubicBezTo>
              </a:path>
            </a:pathLst>
          </a:custGeom>
          <a:solidFill>
            <a:srgbClr val="95B3CE"/>
          </a:solidFill>
          <a:ln w="12700">
            <a:miter lim="400000"/>
          </a:ln>
        </p:spPr>
        <p:txBody>
          <a:bodyPr lIns="19045" tIns="19045" rIns="19045" bIns="19045" anchor="ctr"/>
          <a:p>
            <a:pPr algn="ctr" defTabSz="22860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五边形 27"/>
          <p:cNvSpPr>
            <a:spLocks noChangeArrowheads="1"/>
          </p:cNvSpPr>
          <p:nvPr/>
        </p:nvSpPr>
        <p:spPr bwMode="auto">
          <a:xfrm>
            <a:off x="2333325" y="2371806"/>
            <a:ext cx="1040170" cy="990544"/>
          </a:xfrm>
          <a:prstGeom prst="pentagon">
            <a:avLst/>
          </a:prstGeom>
          <a:solidFill>
            <a:srgbClr val="95B3CE"/>
          </a:solidFill>
          <a:ln w="25400">
            <a:solidFill>
              <a:schemeClr val="bg1"/>
            </a:solidFill>
            <a:miter lim="800000"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sz="21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" name="Freeform 72"/>
          <p:cNvSpPr>
            <a:spLocks noEditPoints="1"/>
          </p:cNvSpPr>
          <p:nvPr/>
        </p:nvSpPr>
        <p:spPr bwMode="auto">
          <a:xfrm>
            <a:off x="2576964" y="2617018"/>
            <a:ext cx="606711" cy="607746"/>
          </a:xfrm>
          <a:custGeom>
            <a:avLst/>
            <a:gdLst>
              <a:gd name="T0" fmla="*/ 397767 w 411"/>
              <a:gd name="T1" fmla="*/ 233555 h 412"/>
              <a:gd name="T2" fmla="*/ 335210 w 411"/>
              <a:gd name="T3" fmla="*/ 259506 h 412"/>
              <a:gd name="T4" fmla="*/ 293899 w 411"/>
              <a:gd name="T5" fmla="*/ 218221 h 412"/>
              <a:gd name="T6" fmla="*/ 334030 w 411"/>
              <a:gd name="T7" fmla="*/ 126214 h 412"/>
              <a:gd name="T8" fmla="*/ 207736 w 411"/>
              <a:gd name="T9" fmla="*/ 0 h 412"/>
              <a:gd name="T10" fmla="*/ 80262 w 411"/>
              <a:gd name="T11" fmla="*/ 126214 h 412"/>
              <a:gd name="T12" fmla="*/ 136917 w 411"/>
              <a:gd name="T13" fmla="*/ 231196 h 412"/>
              <a:gd name="T14" fmla="*/ 113310 w 411"/>
              <a:gd name="T15" fmla="*/ 313766 h 412"/>
              <a:gd name="T16" fmla="*/ 87343 w 411"/>
              <a:gd name="T17" fmla="*/ 310228 h 412"/>
              <a:gd name="T18" fmla="*/ 0 w 411"/>
              <a:gd name="T19" fmla="*/ 397516 h 412"/>
              <a:gd name="T20" fmla="*/ 87343 w 411"/>
              <a:gd name="T21" fmla="*/ 485984 h 412"/>
              <a:gd name="T22" fmla="*/ 175867 w 411"/>
              <a:gd name="T23" fmla="*/ 397516 h 412"/>
              <a:gd name="T24" fmla="*/ 129835 w 411"/>
              <a:gd name="T25" fmla="*/ 320844 h 412"/>
              <a:gd name="T26" fmla="*/ 153441 w 411"/>
              <a:gd name="T27" fmla="*/ 240633 h 412"/>
              <a:gd name="T28" fmla="*/ 207736 w 411"/>
              <a:gd name="T29" fmla="*/ 252429 h 412"/>
              <a:gd name="T30" fmla="*/ 280915 w 411"/>
              <a:gd name="T31" fmla="*/ 230017 h 412"/>
              <a:gd name="T32" fmla="*/ 324587 w 411"/>
              <a:gd name="T33" fmla="*/ 273661 h 412"/>
              <a:gd name="T34" fmla="*/ 309243 w 411"/>
              <a:gd name="T35" fmla="*/ 322023 h 412"/>
              <a:gd name="T36" fmla="*/ 397767 w 411"/>
              <a:gd name="T37" fmla="*/ 409312 h 412"/>
              <a:gd name="T38" fmla="*/ 485110 w 411"/>
              <a:gd name="T39" fmla="*/ 322023 h 412"/>
              <a:gd name="T40" fmla="*/ 397767 w 411"/>
              <a:gd name="T41" fmla="*/ 233555 h 412"/>
              <a:gd name="T42" fmla="*/ 158162 w 411"/>
              <a:gd name="T43" fmla="*/ 397516 h 412"/>
              <a:gd name="T44" fmla="*/ 87343 w 411"/>
              <a:gd name="T45" fmla="*/ 468290 h 412"/>
              <a:gd name="T46" fmla="*/ 16524 w 411"/>
              <a:gd name="T47" fmla="*/ 397516 h 412"/>
              <a:gd name="T48" fmla="*/ 87343 w 411"/>
              <a:gd name="T49" fmla="*/ 327921 h 412"/>
              <a:gd name="T50" fmla="*/ 158162 w 411"/>
              <a:gd name="T51" fmla="*/ 397516 h 412"/>
              <a:gd name="T52" fmla="*/ 97966 w 411"/>
              <a:gd name="T53" fmla="*/ 126214 h 412"/>
              <a:gd name="T54" fmla="*/ 207736 w 411"/>
              <a:gd name="T55" fmla="*/ 16514 h 412"/>
              <a:gd name="T56" fmla="*/ 316325 w 411"/>
              <a:gd name="T57" fmla="*/ 126214 h 412"/>
              <a:gd name="T58" fmla="*/ 207736 w 411"/>
              <a:gd name="T59" fmla="*/ 235915 h 412"/>
              <a:gd name="T60" fmla="*/ 97966 w 411"/>
              <a:gd name="T61" fmla="*/ 126214 h 412"/>
              <a:gd name="T62" fmla="*/ 397767 w 411"/>
              <a:gd name="T63" fmla="*/ 391618 h 412"/>
              <a:gd name="T64" fmla="*/ 326948 w 411"/>
              <a:gd name="T65" fmla="*/ 322023 h 412"/>
              <a:gd name="T66" fmla="*/ 397767 w 411"/>
              <a:gd name="T67" fmla="*/ 251249 h 412"/>
              <a:gd name="T68" fmla="*/ 468586 w 411"/>
              <a:gd name="T69" fmla="*/ 322023 h 412"/>
              <a:gd name="T70" fmla="*/ 397767 w 411"/>
              <a:gd name="T71" fmla="*/ 391618 h 41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411" h="412">
                <a:moveTo>
                  <a:pt x="337" y="198"/>
                </a:moveTo>
                <a:cubicBezTo>
                  <a:pt x="316" y="198"/>
                  <a:pt x="298" y="206"/>
                  <a:pt x="284" y="220"/>
                </a:cubicBezTo>
                <a:cubicBezTo>
                  <a:pt x="249" y="185"/>
                  <a:pt x="249" y="185"/>
                  <a:pt x="249" y="185"/>
                </a:cubicBezTo>
                <a:cubicBezTo>
                  <a:pt x="270" y="166"/>
                  <a:pt x="283" y="138"/>
                  <a:pt x="283" y="107"/>
                </a:cubicBezTo>
                <a:cubicBezTo>
                  <a:pt x="283" y="48"/>
                  <a:pt x="235" y="0"/>
                  <a:pt x="176" y="0"/>
                </a:cubicBezTo>
                <a:cubicBezTo>
                  <a:pt x="117" y="0"/>
                  <a:pt x="68" y="48"/>
                  <a:pt x="68" y="107"/>
                </a:cubicBezTo>
                <a:cubicBezTo>
                  <a:pt x="68" y="144"/>
                  <a:pt x="88" y="177"/>
                  <a:pt x="116" y="196"/>
                </a:cubicBezTo>
                <a:cubicBezTo>
                  <a:pt x="96" y="266"/>
                  <a:pt x="96" y="266"/>
                  <a:pt x="96" y="266"/>
                </a:cubicBezTo>
                <a:cubicBezTo>
                  <a:pt x="89" y="264"/>
                  <a:pt x="82" y="263"/>
                  <a:pt x="74" y="263"/>
                </a:cubicBezTo>
                <a:cubicBezTo>
                  <a:pt x="33" y="263"/>
                  <a:pt x="0" y="296"/>
                  <a:pt x="0" y="337"/>
                </a:cubicBezTo>
                <a:cubicBezTo>
                  <a:pt x="0" y="378"/>
                  <a:pt x="33" y="412"/>
                  <a:pt x="74" y="412"/>
                </a:cubicBezTo>
                <a:cubicBezTo>
                  <a:pt x="115" y="412"/>
                  <a:pt x="149" y="378"/>
                  <a:pt x="149" y="337"/>
                </a:cubicBezTo>
                <a:cubicBezTo>
                  <a:pt x="149" y="309"/>
                  <a:pt x="133" y="284"/>
                  <a:pt x="110" y="272"/>
                </a:cubicBezTo>
                <a:cubicBezTo>
                  <a:pt x="130" y="204"/>
                  <a:pt x="130" y="204"/>
                  <a:pt x="130" y="204"/>
                </a:cubicBezTo>
                <a:cubicBezTo>
                  <a:pt x="144" y="210"/>
                  <a:pt x="159" y="214"/>
                  <a:pt x="176" y="214"/>
                </a:cubicBezTo>
                <a:cubicBezTo>
                  <a:pt x="199" y="214"/>
                  <a:pt x="220" y="207"/>
                  <a:pt x="238" y="195"/>
                </a:cubicBezTo>
                <a:cubicBezTo>
                  <a:pt x="275" y="232"/>
                  <a:pt x="275" y="232"/>
                  <a:pt x="275" y="232"/>
                </a:cubicBezTo>
                <a:cubicBezTo>
                  <a:pt x="267" y="243"/>
                  <a:pt x="262" y="257"/>
                  <a:pt x="262" y="273"/>
                </a:cubicBezTo>
                <a:cubicBezTo>
                  <a:pt x="262" y="314"/>
                  <a:pt x="296" y="347"/>
                  <a:pt x="337" y="347"/>
                </a:cubicBezTo>
                <a:cubicBezTo>
                  <a:pt x="378" y="347"/>
                  <a:pt x="411" y="314"/>
                  <a:pt x="411" y="273"/>
                </a:cubicBezTo>
                <a:cubicBezTo>
                  <a:pt x="411" y="231"/>
                  <a:pt x="378" y="198"/>
                  <a:pt x="337" y="198"/>
                </a:cubicBezTo>
                <a:close/>
                <a:moveTo>
                  <a:pt x="134" y="337"/>
                </a:moveTo>
                <a:cubicBezTo>
                  <a:pt x="134" y="370"/>
                  <a:pt x="107" y="397"/>
                  <a:pt x="74" y="397"/>
                </a:cubicBezTo>
                <a:cubicBezTo>
                  <a:pt x="41" y="397"/>
                  <a:pt x="14" y="370"/>
                  <a:pt x="14" y="337"/>
                </a:cubicBezTo>
                <a:cubicBezTo>
                  <a:pt x="14" y="304"/>
                  <a:pt x="41" y="278"/>
                  <a:pt x="74" y="278"/>
                </a:cubicBezTo>
                <a:cubicBezTo>
                  <a:pt x="107" y="278"/>
                  <a:pt x="134" y="304"/>
                  <a:pt x="134" y="337"/>
                </a:cubicBezTo>
                <a:close/>
                <a:moveTo>
                  <a:pt x="83" y="107"/>
                </a:moveTo>
                <a:cubicBezTo>
                  <a:pt x="83" y="56"/>
                  <a:pt x="125" y="14"/>
                  <a:pt x="176" y="14"/>
                </a:cubicBezTo>
                <a:cubicBezTo>
                  <a:pt x="227" y="14"/>
                  <a:pt x="268" y="56"/>
                  <a:pt x="268" y="107"/>
                </a:cubicBezTo>
                <a:cubicBezTo>
                  <a:pt x="268" y="158"/>
                  <a:pt x="227" y="200"/>
                  <a:pt x="176" y="200"/>
                </a:cubicBezTo>
                <a:cubicBezTo>
                  <a:pt x="125" y="200"/>
                  <a:pt x="83" y="158"/>
                  <a:pt x="83" y="107"/>
                </a:cubicBezTo>
                <a:close/>
                <a:moveTo>
                  <a:pt x="337" y="332"/>
                </a:moveTo>
                <a:cubicBezTo>
                  <a:pt x="304" y="332"/>
                  <a:pt x="277" y="306"/>
                  <a:pt x="277" y="273"/>
                </a:cubicBezTo>
                <a:cubicBezTo>
                  <a:pt x="277" y="240"/>
                  <a:pt x="304" y="213"/>
                  <a:pt x="337" y="213"/>
                </a:cubicBezTo>
                <a:cubicBezTo>
                  <a:pt x="370" y="213"/>
                  <a:pt x="397" y="240"/>
                  <a:pt x="397" y="273"/>
                </a:cubicBezTo>
                <a:cubicBezTo>
                  <a:pt x="397" y="306"/>
                  <a:pt x="370" y="332"/>
                  <a:pt x="337" y="3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1428" tIns="45715" rIns="91428" bIns="45715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正五边形 31"/>
          <p:cNvSpPr>
            <a:spLocks noChangeArrowheads="1"/>
          </p:cNvSpPr>
          <p:nvPr/>
        </p:nvSpPr>
        <p:spPr bwMode="auto">
          <a:xfrm>
            <a:off x="8818505" y="3878464"/>
            <a:ext cx="1040170" cy="990543"/>
          </a:xfrm>
          <a:prstGeom prst="pentagon">
            <a:avLst/>
          </a:prstGeom>
          <a:solidFill>
            <a:srgbClr val="D78AB7"/>
          </a:solidFill>
          <a:ln w="25400">
            <a:solidFill>
              <a:schemeClr val="bg1"/>
            </a:solidFill>
            <a:miter lim="800000"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sz="210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7" name="Freeform 13"/>
          <p:cNvSpPr>
            <a:spLocks noEditPoints="1"/>
          </p:cNvSpPr>
          <p:nvPr/>
        </p:nvSpPr>
        <p:spPr bwMode="auto">
          <a:xfrm>
            <a:off x="9174266" y="4138139"/>
            <a:ext cx="328648" cy="605726"/>
          </a:xfrm>
          <a:custGeom>
            <a:avLst/>
            <a:gdLst>
              <a:gd name="T0" fmla="*/ 4308 w 122"/>
              <a:gd name="T1" fmla="*/ 139929 h 225"/>
              <a:gd name="T2" fmla="*/ 30155 w 122"/>
              <a:gd name="T3" fmla="*/ 165762 h 225"/>
              <a:gd name="T4" fmla="*/ 36617 w 122"/>
              <a:gd name="T5" fmla="*/ 163609 h 225"/>
              <a:gd name="T6" fmla="*/ 256316 w 122"/>
              <a:gd name="T7" fmla="*/ 90416 h 225"/>
              <a:gd name="T8" fmla="*/ 256316 w 122"/>
              <a:gd name="T9" fmla="*/ 64583 h 225"/>
              <a:gd name="T10" fmla="*/ 226161 w 122"/>
              <a:gd name="T11" fmla="*/ 49513 h 225"/>
              <a:gd name="T12" fmla="*/ 6462 w 122"/>
              <a:gd name="T13" fmla="*/ 122707 h 225"/>
              <a:gd name="T14" fmla="*/ 232623 w 122"/>
              <a:gd name="T15" fmla="*/ 60277 h 225"/>
              <a:gd name="T16" fmla="*/ 245547 w 122"/>
              <a:gd name="T17" fmla="*/ 75346 h 225"/>
              <a:gd name="T18" fmla="*/ 239085 w 122"/>
              <a:gd name="T19" fmla="*/ 90416 h 225"/>
              <a:gd name="T20" fmla="*/ 30155 w 122"/>
              <a:gd name="T21" fmla="*/ 152845 h 225"/>
              <a:gd name="T22" fmla="*/ 19385 w 122"/>
              <a:gd name="T23" fmla="*/ 144234 h 225"/>
              <a:gd name="T24" fmla="*/ 17231 w 122"/>
              <a:gd name="T25" fmla="*/ 127012 h 225"/>
              <a:gd name="T26" fmla="*/ 228315 w 122"/>
              <a:gd name="T27" fmla="*/ 60277 h 225"/>
              <a:gd name="T28" fmla="*/ 30155 w 122"/>
              <a:gd name="T29" fmla="*/ 92568 h 225"/>
              <a:gd name="T30" fmla="*/ 142159 w 122"/>
              <a:gd name="T31" fmla="*/ 60277 h 225"/>
              <a:gd name="T32" fmla="*/ 157236 w 122"/>
              <a:gd name="T33" fmla="*/ 21528 h 225"/>
              <a:gd name="T34" fmla="*/ 19385 w 122"/>
              <a:gd name="T35" fmla="*/ 36597 h 225"/>
              <a:gd name="T36" fmla="*/ 6462 w 122"/>
              <a:gd name="T37" fmla="*/ 75346 h 225"/>
              <a:gd name="T38" fmla="*/ 131389 w 122"/>
              <a:gd name="T39" fmla="*/ 17222 h 225"/>
              <a:gd name="T40" fmla="*/ 144313 w 122"/>
              <a:gd name="T41" fmla="*/ 25833 h 225"/>
              <a:gd name="T42" fmla="*/ 140005 w 122"/>
              <a:gd name="T43" fmla="*/ 47361 h 225"/>
              <a:gd name="T44" fmla="*/ 30155 w 122"/>
              <a:gd name="T45" fmla="*/ 79652 h 225"/>
              <a:gd name="T46" fmla="*/ 17231 w 122"/>
              <a:gd name="T47" fmla="*/ 64583 h 225"/>
              <a:gd name="T48" fmla="*/ 258470 w 122"/>
              <a:gd name="T49" fmla="*/ 217428 h 225"/>
              <a:gd name="T50" fmla="*/ 226161 w 122"/>
              <a:gd name="T51" fmla="*/ 193748 h 225"/>
              <a:gd name="T52" fmla="*/ 155082 w 122"/>
              <a:gd name="T53" fmla="*/ 236803 h 225"/>
              <a:gd name="T54" fmla="*/ 118465 w 122"/>
              <a:gd name="T55" fmla="*/ 297080 h 225"/>
              <a:gd name="T56" fmla="*/ 114158 w 122"/>
              <a:gd name="T57" fmla="*/ 213122 h 225"/>
              <a:gd name="T58" fmla="*/ 256316 w 122"/>
              <a:gd name="T59" fmla="*/ 163609 h 225"/>
              <a:gd name="T60" fmla="*/ 256316 w 122"/>
              <a:gd name="T61" fmla="*/ 137776 h 225"/>
              <a:gd name="T62" fmla="*/ 19385 w 122"/>
              <a:gd name="T63" fmla="*/ 182984 h 225"/>
              <a:gd name="T64" fmla="*/ 2154 w 122"/>
              <a:gd name="T65" fmla="*/ 208817 h 225"/>
              <a:gd name="T66" fmla="*/ 6462 w 122"/>
              <a:gd name="T67" fmla="*/ 219581 h 225"/>
              <a:gd name="T68" fmla="*/ 23693 w 122"/>
              <a:gd name="T69" fmla="*/ 236803 h 225"/>
              <a:gd name="T70" fmla="*/ 60310 w 122"/>
              <a:gd name="T71" fmla="*/ 260483 h 225"/>
              <a:gd name="T72" fmla="*/ 36617 w 122"/>
              <a:gd name="T73" fmla="*/ 297080 h 225"/>
              <a:gd name="T74" fmla="*/ 86157 w 122"/>
              <a:gd name="T75" fmla="*/ 449925 h 225"/>
              <a:gd name="T76" fmla="*/ 114158 w 122"/>
              <a:gd name="T77" fmla="*/ 484369 h 225"/>
              <a:gd name="T78" fmla="*/ 187391 w 122"/>
              <a:gd name="T79" fmla="*/ 460689 h 225"/>
              <a:gd name="T80" fmla="*/ 236931 w 122"/>
              <a:gd name="T81" fmla="*/ 402564 h 225"/>
              <a:gd name="T82" fmla="*/ 213238 w 122"/>
              <a:gd name="T83" fmla="*/ 297080 h 225"/>
              <a:gd name="T84" fmla="*/ 224007 w 122"/>
              <a:gd name="T85" fmla="*/ 251872 h 225"/>
              <a:gd name="T86" fmla="*/ 258470 w 122"/>
              <a:gd name="T87" fmla="*/ 217428 h 225"/>
              <a:gd name="T88" fmla="*/ 101234 w 122"/>
              <a:gd name="T89" fmla="*/ 217428 h 225"/>
              <a:gd name="T90" fmla="*/ 105542 w 122"/>
              <a:gd name="T91" fmla="*/ 297080 h 225"/>
              <a:gd name="T92" fmla="*/ 75387 w 122"/>
              <a:gd name="T93" fmla="*/ 260483 h 225"/>
              <a:gd name="T94" fmla="*/ 51694 w 122"/>
              <a:gd name="T95" fmla="*/ 232497 h 225"/>
              <a:gd name="T96" fmla="*/ 25847 w 122"/>
              <a:gd name="T97" fmla="*/ 223886 h 225"/>
              <a:gd name="T98" fmla="*/ 17231 w 122"/>
              <a:gd name="T99" fmla="*/ 208817 h 225"/>
              <a:gd name="T100" fmla="*/ 17231 w 122"/>
              <a:gd name="T101" fmla="*/ 200206 h 225"/>
              <a:gd name="T102" fmla="*/ 25847 w 122"/>
              <a:gd name="T103" fmla="*/ 193748 h 225"/>
              <a:gd name="T104" fmla="*/ 51694 w 122"/>
              <a:gd name="T105" fmla="*/ 185137 h 225"/>
              <a:gd name="T106" fmla="*/ 232623 w 122"/>
              <a:gd name="T107" fmla="*/ 133471 h 225"/>
              <a:gd name="T108" fmla="*/ 245547 w 122"/>
              <a:gd name="T109" fmla="*/ 148540 h 225"/>
              <a:gd name="T110" fmla="*/ 239085 w 122"/>
              <a:gd name="T111" fmla="*/ 163609 h 225"/>
              <a:gd name="T112" fmla="*/ 92618 w 122"/>
              <a:gd name="T113" fmla="*/ 210970 h 225"/>
              <a:gd name="T114" fmla="*/ 221854 w 122"/>
              <a:gd name="T115" fmla="*/ 238955 h 225"/>
              <a:gd name="T116" fmla="*/ 198160 w 122"/>
              <a:gd name="T117" fmla="*/ 297080 h 225"/>
              <a:gd name="T118" fmla="*/ 168006 w 122"/>
              <a:gd name="T119" fmla="*/ 236803 h 225"/>
              <a:gd name="T120" fmla="*/ 228315 w 122"/>
              <a:gd name="T121" fmla="*/ 206664 h 225"/>
              <a:gd name="T122" fmla="*/ 245547 w 122"/>
              <a:gd name="T123" fmla="*/ 221733 h 225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22" h="225">
                <a:moveTo>
                  <a:pt x="3" y="57"/>
                </a:moveTo>
                <a:cubicBezTo>
                  <a:pt x="1" y="59"/>
                  <a:pt x="1" y="62"/>
                  <a:pt x="2" y="65"/>
                </a:cubicBezTo>
                <a:cubicBezTo>
                  <a:pt x="3" y="69"/>
                  <a:pt x="3" y="69"/>
                  <a:pt x="3" y="69"/>
                </a:cubicBezTo>
                <a:cubicBezTo>
                  <a:pt x="4" y="74"/>
                  <a:pt x="9" y="77"/>
                  <a:pt x="14" y="77"/>
                </a:cubicBezTo>
                <a:cubicBezTo>
                  <a:pt x="14" y="77"/>
                  <a:pt x="14" y="77"/>
                  <a:pt x="14" y="77"/>
                </a:cubicBezTo>
                <a:cubicBezTo>
                  <a:pt x="15" y="77"/>
                  <a:pt x="16" y="77"/>
                  <a:pt x="17" y="76"/>
                </a:cubicBezTo>
                <a:cubicBezTo>
                  <a:pt x="112" y="48"/>
                  <a:pt x="112" y="48"/>
                  <a:pt x="112" y="48"/>
                </a:cubicBezTo>
                <a:cubicBezTo>
                  <a:pt x="115" y="47"/>
                  <a:pt x="118" y="45"/>
                  <a:pt x="119" y="42"/>
                </a:cubicBezTo>
                <a:cubicBezTo>
                  <a:pt x="120" y="40"/>
                  <a:pt x="121" y="37"/>
                  <a:pt x="120" y="34"/>
                </a:cubicBezTo>
                <a:cubicBezTo>
                  <a:pt x="119" y="30"/>
                  <a:pt x="119" y="30"/>
                  <a:pt x="119" y="30"/>
                </a:cubicBezTo>
                <a:cubicBezTo>
                  <a:pt x="117" y="25"/>
                  <a:pt x="113" y="22"/>
                  <a:pt x="108" y="22"/>
                </a:cubicBezTo>
                <a:cubicBezTo>
                  <a:pt x="107" y="22"/>
                  <a:pt x="106" y="22"/>
                  <a:pt x="105" y="23"/>
                </a:cubicBezTo>
                <a:cubicBezTo>
                  <a:pt x="9" y="51"/>
                  <a:pt x="9" y="51"/>
                  <a:pt x="9" y="51"/>
                </a:cubicBezTo>
                <a:cubicBezTo>
                  <a:pt x="6" y="52"/>
                  <a:pt x="4" y="54"/>
                  <a:pt x="3" y="57"/>
                </a:cubicBezTo>
                <a:close/>
                <a:moveTo>
                  <a:pt x="106" y="28"/>
                </a:moveTo>
                <a:cubicBezTo>
                  <a:pt x="107" y="28"/>
                  <a:pt x="107" y="28"/>
                  <a:pt x="108" y="28"/>
                </a:cubicBezTo>
                <a:cubicBezTo>
                  <a:pt x="110" y="28"/>
                  <a:pt x="112" y="30"/>
                  <a:pt x="113" y="32"/>
                </a:cubicBezTo>
                <a:cubicBezTo>
                  <a:pt x="114" y="35"/>
                  <a:pt x="114" y="35"/>
                  <a:pt x="114" y="35"/>
                </a:cubicBezTo>
                <a:cubicBezTo>
                  <a:pt x="115" y="37"/>
                  <a:pt x="114" y="38"/>
                  <a:pt x="114" y="40"/>
                </a:cubicBezTo>
                <a:cubicBezTo>
                  <a:pt x="113" y="41"/>
                  <a:pt x="112" y="42"/>
                  <a:pt x="111" y="42"/>
                </a:cubicBezTo>
                <a:cubicBezTo>
                  <a:pt x="15" y="71"/>
                  <a:pt x="15" y="71"/>
                  <a:pt x="15" y="71"/>
                </a:cubicBezTo>
                <a:cubicBezTo>
                  <a:pt x="15" y="71"/>
                  <a:pt x="14" y="71"/>
                  <a:pt x="14" y="71"/>
                </a:cubicBezTo>
                <a:cubicBezTo>
                  <a:pt x="14" y="71"/>
                  <a:pt x="14" y="71"/>
                  <a:pt x="14" y="71"/>
                </a:cubicBezTo>
                <a:cubicBezTo>
                  <a:pt x="11" y="71"/>
                  <a:pt x="9" y="69"/>
                  <a:pt x="9" y="67"/>
                </a:cubicBezTo>
                <a:cubicBezTo>
                  <a:pt x="8" y="63"/>
                  <a:pt x="8" y="63"/>
                  <a:pt x="8" y="63"/>
                </a:cubicBezTo>
                <a:cubicBezTo>
                  <a:pt x="7" y="62"/>
                  <a:pt x="7" y="61"/>
                  <a:pt x="8" y="59"/>
                </a:cubicBezTo>
                <a:cubicBezTo>
                  <a:pt x="9" y="58"/>
                  <a:pt x="10" y="57"/>
                  <a:pt x="11" y="57"/>
                </a:cubicBezTo>
                <a:lnTo>
                  <a:pt x="106" y="28"/>
                </a:lnTo>
                <a:close/>
                <a:moveTo>
                  <a:pt x="3" y="35"/>
                </a:moveTo>
                <a:cubicBezTo>
                  <a:pt x="4" y="40"/>
                  <a:pt x="9" y="43"/>
                  <a:pt x="14" y="43"/>
                </a:cubicBezTo>
                <a:cubicBezTo>
                  <a:pt x="15" y="43"/>
                  <a:pt x="16" y="43"/>
                  <a:pt x="17" y="43"/>
                </a:cubicBezTo>
                <a:cubicBezTo>
                  <a:pt x="66" y="28"/>
                  <a:pt x="66" y="28"/>
                  <a:pt x="66" y="28"/>
                </a:cubicBezTo>
                <a:cubicBezTo>
                  <a:pt x="72" y="26"/>
                  <a:pt x="76" y="19"/>
                  <a:pt x="74" y="13"/>
                </a:cubicBezTo>
                <a:cubicBezTo>
                  <a:pt x="73" y="10"/>
                  <a:pt x="73" y="10"/>
                  <a:pt x="73" y="10"/>
                </a:cubicBezTo>
                <a:cubicBezTo>
                  <a:pt x="71" y="4"/>
                  <a:pt x="65" y="0"/>
                  <a:pt x="59" y="2"/>
                </a:cubicBezTo>
                <a:cubicBezTo>
                  <a:pt x="9" y="17"/>
                  <a:pt x="9" y="17"/>
                  <a:pt x="9" y="17"/>
                </a:cubicBezTo>
                <a:cubicBezTo>
                  <a:pt x="3" y="19"/>
                  <a:pt x="0" y="25"/>
                  <a:pt x="2" y="31"/>
                </a:cubicBezTo>
                <a:lnTo>
                  <a:pt x="3" y="35"/>
                </a:lnTo>
                <a:close/>
                <a:moveTo>
                  <a:pt x="11" y="23"/>
                </a:moveTo>
                <a:cubicBezTo>
                  <a:pt x="61" y="8"/>
                  <a:pt x="61" y="8"/>
                  <a:pt x="61" y="8"/>
                </a:cubicBezTo>
                <a:cubicBezTo>
                  <a:pt x="61" y="8"/>
                  <a:pt x="62" y="8"/>
                  <a:pt x="62" y="8"/>
                </a:cubicBezTo>
                <a:cubicBezTo>
                  <a:pt x="64" y="8"/>
                  <a:pt x="67" y="9"/>
                  <a:pt x="67" y="12"/>
                </a:cubicBezTo>
                <a:cubicBezTo>
                  <a:pt x="68" y="15"/>
                  <a:pt x="68" y="15"/>
                  <a:pt x="68" y="15"/>
                </a:cubicBezTo>
                <a:cubicBezTo>
                  <a:pt x="69" y="18"/>
                  <a:pt x="68" y="21"/>
                  <a:pt x="65" y="22"/>
                </a:cubicBezTo>
                <a:cubicBezTo>
                  <a:pt x="15" y="37"/>
                  <a:pt x="15" y="37"/>
                  <a:pt x="15" y="37"/>
                </a:cubicBezTo>
                <a:cubicBezTo>
                  <a:pt x="15" y="37"/>
                  <a:pt x="14" y="37"/>
                  <a:pt x="14" y="37"/>
                </a:cubicBezTo>
                <a:cubicBezTo>
                  <a:pt x="11" y="37"/>
                  <a:pt x="9" y="36"/>
                  <a:pt x="9" y="33"/>
                </a:cubicBezTo>
                <a:cubicBezTo>
                  <a:pt x="8" y="30"/>
                  <a:pt x="8" y="30"/>
                  <a:pt x="8" y="30"/>
                </a:cubicBezTo>
                <a:cubicBezTo>
                  <a:pt x="7" y="27"/>
                  <a:pt x="8" y="24"/>
                  <a:pt x="11" y="23"/>
                </a:cubicBezTo>
                <a:close/>
                <a:moveTo>
                  <a:pt x="120" y="101"/>
                </a:moveTo>
                <a:cubicBezTo>
                  <a:pt x="119" y="97"/>
                  <a:pt x="119" y="97"/>
                  <a:pt x="119" y="97"/>
                </a:cubicBezTo>
                <a:cubicBezTo>
                  <a:pt x="117" y="92"/>
                  <a:pt x="110" y="88"/>
                  <a:pt x="105" y="90"/>
                </a:cubicBezTo>
                <a:cubicBezTo>
                  <a:pt x="82" y="96"/>
                  <a:pt x="82" y="96"/>
                  <a:pt x="82" y="96"/>
                </a:cubicBezTo>
                <a:cubicBezTo>
                  <a:pt x="76" y="98"/>
                  <a:pt x="72" y="104"/>
                  <a:pt x="72" y="110"/>
                </a:cubicBezTo>
                <a:cubicBezTo>
                  <a:pt x="72" y="138"/>
                  <a:pt x="72" y="138"/>
                  <a:pt x="72" y="138"/>
                </a:cubicBezTo>
                <a:cubicBezTo>
                  <a:pt x="55" y="138"/>
                  <a:pt x="55" y="138"/>
                  <a:pt x="55" y="138"/>
                </a:cubicBezTo>
                <a:cubicBezTo>
                  <a:pt x="55" y="106"/>
                  <a:pt x="55" y="106"/>
                  <a:pt x="55" y="106"/>
                </a:cubicBezTo>
                <a:cubicBezTo>
                  <a:pt x="55" y="104"/>
                  <a:pt x="54" y="101"/>
                  <a:pt x="53" y="99"/>
                </a:cubicBezTo>
                <a:cubicBezTo>
                  <a:pt x="112" y="82"/>
                  <a:pt x="112" y="82"/>
                  <a:pt x="112" y="82"/>
                </a:cubicBezTo>
                <a:cubicBezTo>
                  <a:pt x="115" y="81"/>
                  <a:pt x="118" y="79"/>
                  <a:pt x="119" y="76"/>
                </a:cubicBezTo>
                <a:cubicBezTo>
                  <a:pt x="120" y="73"/>
                  <a:pt x="121" y="70"/>
                  <a:pt x="120" y="67"/>
                </a:cubicBezTo>
                <a:cubicBezTo>
                  <a:pt x="119" y="64"/>
                  <a:pt x="119" y="64"/>
                  <a:pt x="119" y="64"/>
                </a:cubicBezTo>
                <a:cubicBezTo>
                  <a:pt x="117" y="58"/>
                  <a:pt x="110" y="54"/>
                  <a:pt x="105" y="56"/>
                </a:cubicBezTo>
                <a:cubicBezTo>
                  <a:pt x="9" y="85"/>
                  <a:pt x="9" y="85"/>
                  <a:pt x="9" y="85"/>
                </a:cubicBezTo>
                <a:cubicBezTo>
                  <a:pt x="6" y="86"/>
                  <a:pt x="4" y="88"/>
                  <a:pt x="3" y="90"/>
                </a:cubicBezTo>
                <a:cubicBezTo>
                  <a:pt x="1" y="92"/>
                  <a:pt x="1" y="95"/>
                  <a:pt x="1" y="97"/>
                </a:cubicBezTo>
                <a:cubicBezTo>
                  <a:pt x="2" y="98"/>
                  <a:pt x="2" y="98"/>
                  <a:pt x="2" y="99"/>
                </a:cubicBezTo>
                <a:cubicBezTo>
                  <a:pt x="3" y="102"/>
                  <a:pt x="3" y="102"/>
                  <a:pt x="3" y="102"/>
                </a:cubicBezTo>
                <a:cubicBezTo>
                  <a:pt x="4" y="106"/>
                  <a:pt x="7" y="109"/>
                  <a:pt x="10" y="110"/>
                </a:cubicBezTo>
                <a:cubicBezTo>
                  <a:pt x="11" y="110"/>
                  <a:pt x="11" y="110"/>
                  <a:pt x="11" y="110"/>
                </a:cubicBezTo>
                <a:cubicBezTo>
                  <a:pt x="23" y="113"/>
                  <a:pt x="23" y="113"/>
                  <a:pt x="23" y="113"/>
                </a:cubicBezTo>
                <a:cubicBezTo>
                  <a:pt x="26" y="114"/>
                  <a:pt x="28" y="118"/>
                  <a:pt x="28" y="121"/>
                </a:cubicBezTo>
                <a:cubicBezTo>
                  <a:pt x="28" y="138"/>
                  <a:pt x="28" y="138"/>
                  <a:pt x="28" y="138"/>
                </a:cubicBezTo>
                <a:cubicBezTo>
                  <a:pt x="17" y="138"/>
                  <a:pt x="17" y="138"/>
                  <a:pt x="17" y="138"/>
                </a:cubicBezTo>
                <a:cubicBezTo>
                  <a:pt x="17" y="187"/>
                  <a:pt x="17" y="187"/>
                  <a:pt x="17" y="187"/>
                </a:cubicBezTo>
                <a:cubicBezTo>
                  <a:pt x="17" y="199"/>
                  <a:pt x="28" y="208"/>
                  <a:pt x="40" y="209"/>
                </a:cubicBezTo>
                <a:cubicBezTo>
                  <a:pt x="40" y="214"/>
                  <a:pt x="40" y="214"/>
                  <a:pt x="40" y="214"/>
                </a:cubicBezTo>
                <a:cubicBezTo>
                  <a:pt x="40" y="220"/>
                  <a:pt x="46" y="225"/>
                  <a:pt x="53" y="225"/>
                </a:cubicBezTo>
                <a:cubicBezTo>
                  <a:pt x="74" y="225"/>
                  <a:pt x="74" y="225"/>
                  <a:pt x="74" y="225"/>
                </a:cubicBezTo>
                <a:cubicBezTo>
                  <a:pt x="81" y="225"/>
                  <a:pt x="87" y="220"/>
                  <a:pt x="87" y="214"/>
                </a:cubicBezTo>
                <a:cubicBezTo>
                  <a:pt x="87" y="209"/>
                  <a:pt x="87" y="209"/>
                  <a:pt x="87" y="209"/>
                </a:cubicBezTo>
                <a:cubicBezTo>
                  <a:pt x="99" y="208"/>
                  <a:pt x="110" y="199"/>
                  <a:pt x="110" y="187"/>
                </a:cubicBezTo>
                <a:cubicBezTo>
                  <a:pt x="110" y="138"/>
                  <a:pt x="110" y="138"/>
                  <a:pt x="110" y="138"/>
                </a:cubicBezTo>
                <a:cubicBezTo>
                  <a:pt x="99" y="138"/>
                  <a:pt x="99" y="138"/>
                  <a:pt x="99" y="138"/>
                </a:cubicBezTo>
                <a:cubicBezTo>
                  <a:pt x="99" y="125"/>
                  <a:pt x="99" y="125"/>
                  <a:pt x="99" y="125"/>
                </a:cubicBezTo>
                <a:cubicBezTo>
                  <a:pt x="99" y="122"/>
                  <a:pt x="101" y="118"/>
                  <a:pt x="104" y="117"/>
                </a:cubicBezTo>
                <a:cubicBezTo>
                  <a:pt x="112" y="115"/>
                  <a:pt x="112" y="115"/>
                  <a:pt x="112" y="115"/>
                </a:cubicBezTo>
                <a:cubicBezTo>
                  <a:pt x="118" y="113"/>
                  <a:pt x="122" y="107"/>
                  <a:pt x="120" y="101"/>
                </a:cubicBezTo>
                <a:close/>
                <a:moveTo>
                  <a:pt x="43" y="98"/>
                </a:moveTo>
                <a:cubicBezTo>
                  <a:pt x="45" y="99"/>
                  <a:pt x="46" y="100"/>
                  <a:pt x="47" y="101"/>
                </a:cubicBezTo>
                <a:cubicBezTo>
                  <a:pt x="48" y="103"/>
                  <a:pt x="49" y="104"/>
                  <a:pt x="49" y="106"/>
                </a:cubicBezTo>
                <a:cubicBezTo>
                  <a:pt x="49" y="138"/>
                  <a:pt x="49" y="138"/>
                  <a:pt x="49" y="138"/>
                </a:cubicBezTo>
                <a:cubicBezTo>
                  <a:pt x="35" y="138"/>
                  <a:pt x="35" y="138"/>
                  <a:pt x="35" y="138"/>
                </a:cubicBezTo>
                <a:cubicBezTo>
                  <a:pt x="35" y="121"/>
                  <a:pt x="35" y="121"/>
                  <a:pt x="35" y="121"/>
                </a:cubicBezTo>
                <a:cubicBezTo>
                  <a:pt x="35" y="116"/>
                  <a:pt x="30" y="110"/>
                  <a:pt x="25" y="108"/>
                </a:cubicBezTo>
                <a:cubicBezTo>
                  <a:pt x="25" y="108"/>
                  <a:pt x="24" y="108"/>
                  <a:pt x="24" y="108"/>
                </a:cubicBezTo>
                <a:cubicBezTo>
                  <a:pt x="13" y="104"/>
                  <a:pt x="13" y="104"/>
                  <a:pt x="13" y="104"/>
                </a:cubicBezTo>
                <a:cubicBezTo>
                  <a:pt x="12" y="104"/>
                  <a:pt x="12" y="104"/>
                  <a:pt x="12" y="104"/>
                </a:cubicBezTo>
                <a:cubicBezTo>
                  <a:pt x="10" y="104"/>
                  <a:pt x="9" y="102"/>
                  <a:pt x="9" y="101"/>
                </a:cubicBezTo>
                <a:cubicBezTo>
                  <a:pt x="8" y="97"/>
                  <a:pt x="8" y="97"/>
                  <a:pt x="8" y="97"/>
                </a:cubicBezTo>
                <a:cubicBezTo>
                  <a:pt x="8" y="97"/>
                  <a:pt x="8" y="97"/>
                  <a:pt x="8" y="97"/>
                </a:cubicBezTo>
                <a:cubicBezTo>
                  <a:pt x="7" y="96"/>
                  <a:pt x="7" y="94"/>
                  <a:pt x="8" y="93"/>
                </a:cubicBezTo>
                <a:cubicBezTo>
                  <a:pt x="9" y="92"/>
                  <a:pt x="10" y="91"/>
                  <a:pt x="11" y="90"/>
                </a:cubicBezTo>
                <a:cubicBezTo>
                  <a:pt x="12" y="90"/>
                  <a:pt x="12" y="90"/>
                  <a:pt x="12" y="90"/>
                </a:cubicBezTo>
                <a:cubicBezTo>
                  <a:pt x="13" y="90"/>
                  <a:pt x="13" y="90"/>
                  <a:pt x="13" y="90"/>
                </a:cubicBezTo>
                <a:cubicBezTo>
                  <a:pt x="24" y="86"/>
                  <a:pt x="24" y="86"/>
                  <a:pt x="24" y="86"/>
                </a:cubicBezTo>
                <a:cubicBezTo>
                  <a:pt x="106" y="62"/>
                  <a:pt x="106" y="62"/>
                  <a:pt x="106" y="62"/>
                </a:cubicBezTo>
                <a:cubicBezTo>
                  <a:pt x="107" y="62"/>
                  <a:pt x="107" y="62"/>
                  <a:pt x="108" y="62"/>
                </a:cubicBezTo>
                <a:cubicBezTo>
                  <a:pt x="110" y="62"/>
                  <a:pt x="112" y="63"/>
                  <a:pt x="113" y="66"/>
                </a:cubicBezTo>
                <a:cubicBezTo>
                  <a:pt x="114" y="69"/>
                  <a:pt x="114" y="69"/>
                  <a:pt x="114" y="69"/>
                </a:cubicBezTo>
                <a:cubicBezTo>
                  <a:pt x="115" y="71"/>
                  <a:pt x="114" y="72"/>
                  <a:pt x="114" y="73"/>
                </a:cubicBezTo>
                <a:cubicBezTo>
                  <a:pt x="113" y="74"/>
                  <a:pt x="112" y="75"/>
                  <a:pt x="111" y="76"/>
                </a:cubicBezTo>
                <a:cubicBezTo>
                  <a:pt x="49" y="94"/>
                  <a:pt x="49" y="94"/>
                  <a:pt x="49" y="94"/>
                </a:cubicBezTo>
                <a:cubicBezTo>
                  <a:pt x="39" y="97"/>
                  <a:pt x="43" y="98"/>
                  <a:pt x="43" y="98"/>
                </a:cubicBezTo>
                <a:close/>
                <a:moveTo>
                  <a:pt x="111" y="109"/>
                </a:moveTo>
                <a:cubicBezTo>
                  <a:pt x="103" y="111"/>
                  <a:pt x="103" y="111"/>
                  <a:pt x="103" y="111"/>
                </a:cubicBezTo>
                <a:cubicBezTo>
                  <a:pt x="97" y="113"/>
                  <a:pt x="92" y="119"/>
                  <a:pt x="92" y="125"/>
                </a:cubicBezTo>
                <a:cubicBezTo>
                  <a:pt x="92" y="138"/>
                  <a:pt x="92" y="138"/>
                  <a:pt x="92" y="138"/>
                </a:cubicBezTo>
                <a:cubicBezTo>
                  <a:pt x="78" y="138"/>
                  <a:pt x="78" y="138"/>
                  <a:pt x="78" y="138"/>
                </a:cubicBezTo>
                <a:cubicBezTo>
                  <a:pt x="78" y="110"/>
                  <a:pt x="78" y="110"/>
                  <a:pt x="78" y="110"/>
                </a:cubicBezTo>
                <a:cubicBezTo>
                  <a:pt x="78" y="107"/>
                  <a:pt x="81" y="103"/>
                  <a:pt x="84" y="102"/>
                </a:cubicBezTo>
                <a:cubicBezTo>
                  <a:pt x="106" y="96"/>
                  <a:pt x="106" y="96"/>
                  <a:pt x="106" y="96"/>
                </a:cubicBezTo>
                <a:cubicBezTo>
                  <a:pt x="109" y="95"/>
                  <a:pt x="112" y="96"/>
                  <a:pt x="113" y="99"/>
                </a:cubicBezTo>
                <a:cubicBezTo>
                  <a:pt x="114" y="103"/>
                  <a:pt x="114" y="103"/>
                  <a:pt x="114" y="103"/>
                </a:cubicBezTo>
                <a:cubicBezTo>
                  <a:pt x="115" y="106"/>
                  <a:pt x="113" y="109"/>
                  <a:pt x="111" y="10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1428" tIns="45715" rIns="91428" bIns="45715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正五边形 34"/>
          <p:cNvSpPr>
            <a:spLocks noChangeArrowheads="1"/>
          </p:cNvSpPr>
          <p:nvPr/>
        </p:nvSpPr>
        <p:spPr bwMode="auto">
          <a:xfrm>
            <a:off x="6656778" y="2425403"/>
            <a:ext cx="1040170" cy="990543"/>
          </a:xfrm>
          <a:prstGeom prst="pentagon">
            <a:avLst/>
          </a:prstGeom>
          <a:solidFill>
            <a:srgbClr val="95B3CE"/>
          </a:solidFill>
          <a:ln w="25400">
            <a:solidFill>
              <a:schemeClr val="bg1"/>
            </a:solidFill>
            <a:miter lim="800000"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sz="210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" name="Freeform 78"/>
          <p:cNvSpPr>
            <a:spLocks noEditPoints="1"/>
          </p:cNvSpPr>
          <p:nvPr/>
        </p:nvSpPr>
        <p:spPr bwMode="auto">
          <a:xfrm>
            <a:off x="6934136" y="2739274"/>
            <a:ext cx="512362" cy="512180"/>
          </a:xfrm>
          <a:custGeom>
            <a:avLst/>
            <a:gdLst>
              <a:gd name="T0" fmla="*/ 205426 w 347"/>
              <a:gd name="T1" fmla="*/ 0 h 347"/>
              <a:gd name="T2" fmla="*/ 0 w 347"/>
              <a:gd name="T3" fmla="*/ 205373 h 347"/>
              <a:gd name="T4" fmla="*/ 205426 w 347"/>
              <a:gd name="T5" fmla="*/ 409565 h 347"/>
              <a:gd name="T6" fmla="*/ 409671 w 347"/>
              <a:gd name="T7" fmla="*/ 205373 h 347"/>
              <a:gd name="T8" fmla="*/ 205426 w 347"/>
              <a:gd name="T9" fmla="*/ 0 h 347"/>
              <a:gd name="T10" fmla="*/ 391962 w 347"/>
              <a:gd name="T11" fmla="*/ 195930 h 347"/>
              <a:gd name="T12" fmla="*/ 334112 w 347"/>
              <a:gd name="T13" fmla="*/ 195930 h 347"/>
              <a:gd name="T14" fmla="*/ 272720 w 347"/>
              <a:gd name="T15" fmla="*/ 30688 h 347"/>
              <a:gd name="T16" fmla="*/ 391962 w 347"/>
              <a:gd name="T17" fmla="*/ 195930 h 347"/>
              <a:gd name="T18" fmla="*/ 205426 w 347"/>
              <a:gd name="T19" fmla="*/ 391860 h 347"/>
              <a:gd name="T20" fmla="*/ 173549 w 347"/>
              <a:gd name="T21" fmla="*/ 213635 h 347"/>
              <a:gd name="T22" fmla="*/ 236122 w 347"/>
              <a:gd name="T23" fmla="*/ 213635 h 347"/>
              <a:gd name="T24" fmla="*/ 205426 w 347"/>
              <a:gd name="T25" fmla="*/ 391860 h 347"/>
              <a:gd name="T26" fmla="*/ 173549 w 347"/>
              <a:gd name="T27" fmla="*/ 195930 h 347"/>
              <a:gd name="T28" fmla="*/ 205426 w 347"/>
              <a:gd name="T29" fmla="*/ 17705 h 347"/>
              <a:gd name="T30" fmla="*/ 205426 w 347"/>
              <a:gd name="T31" fmla="*/ 17705 h 347"/>
              <a:gd name="T32" fmla="*/ 236122 w 347"/>
              <a:gd name="T33" fmla="*/ 195930 h 347"/>
              <a:gd name="T34" fmla="*/ 173549 w 347"/>
              <a:gd name="T35" fmla="*/ 195930 h 347"/>
              <a:gd name="T36" fmla="*/ 180633 w 347"/>
              <a:gd name="T37" fmla="*/ 22426 h 347"/>
              <a:gd name="T38" fmla="*/ 157021 w 347"/>
              <a:gd name="T39" fmla="*/ 195930 h 347"/>
              <a:gd name="T40" fmla="*/ 93268 w 347"/>
              <a:gd name="T41" fmla="*/ 195930 h 347"/>
              <a:gd name="T42" fmla="*/ 180633 w 347"/>
              <a:gd name="T43" fmla="*/ 22426 h 347"/>
              <a:gd name="T44" fmla="*/ 157021 w 347"/>
              <a:gd name="T45" fmla="*/ 213635 h 347"/>
              <a:gd name="T46" fmla="*/ 180633 w 347"/>
              <a:gd name="T47" fmla="*/ 388320 h 347"/>
              <a:gd name="T48" fmla="*/ 93268 w 347"/>
              <a:gd name="T49" fmla="*/ 213635 h 347"/>
              <a:gd name="T50" fmla="*/ 157021 w 347"/>
              <a:gd name="T51" fmla="*/ 213635 h 347"/>
              <a:gd name="T52" fmla="*/ 229038 w 347"/>
              <a:gd name="T53" fmla="*/ 388320 h 347"/>
              <a:gd name="T54" fmla="*/ 253831 w 347"/>
              <a:gd name="T55" fmla="*/ 213635 h 347"/>
              <a:gd name="T56" fmla="*/ 316403 w 347"/>
              <a:gd name="T57" fmla="*/ 213635 h 347"/>
              <a:gd name="T58" fmla="*/ 229038 w 347"/>
              <a:gd name="T59" fmla="*/ 388320 h 347"/>
              <a:gd name="T60" fmla="*/ 253831 w 347"/>
              <a:gd name="T61" fmla="*/ 195930 h 347"/>
              <a:gd name="T62" fmla="*/ 229038 w 347"/>
              <a:gd name="T63" fmla="*/ 22426 h 347"/>
              <a:gd name="T64" fmla="*/ 316403 w 347"/>
              <a:gd name="T65" fmla="*/ 195930 h 347"/>
              <a:gd name="T66" fmla="*/ 253831 w 347"/>
              <a:gd name="T67" fmla="*/ 195930 h 347"/>
              <a:gd name="T68" fmla="*/ 138131 w 347"/>
              <a:gd name="T69" fmla="*/ 30688 h 347"/>
              <a:gd name="T70" fmla="*/ 75559 w 347"/>
              <a:gd name="T71" fmla="*/ 195930 h 347"/>
              <a:gd name="T72" fmla="*/ 17709 w 347"/>
              <a:gd name="T73" fmla="*/ 195930 h 347"/>
              <a:gd name="T74" fmla="*/ 138131 w 347"/>
              <a:gd name="T75" fmla="*/ 30688 h 347"/>
              <a:gd name="T76" fmla="*/ 17709 w 347"/>
              <a:gd name="T77" fmla="*/ 213635 h 347"/>
              <a:gd name="T78" fmla="*/ 75559 w 347"/>
              <a:gd name="T79" fmla="*/ 213635 h 347"/>
              <a:gd name="T80" fmla="*/ 138131 w 347"/>
              <a:gd name="T81" fmla="*/ 380057 h 347"/>
              <a:gd name="T82" fmla="*/ 17709 w 347"/>
              <a:gd name="T83" fmla="*/ 213635 h 347"/>
              <a:gd name="T84" fmla="*/ 272720 w 347"/>
              <a:gd name="T85" fmla="*/ 380057 h 347"/>
              <a:gd name="T86" fmla="*/ 334112 w 347"/>
              <a:gd name="T87" fmla="*/ 213635 h 347"/>
              <a:gd name="T88" fmla="*/ 391962 w 347"/>
              <a:gd name="T89" fmla="*/ 213635 h 347"/>
              <a:gd name="T90" fmla="*/ 272720 w 347"/>
              <a:gd name="T91" fmla="*/ 380057 h 3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347" h="347">
                <a:moveTo>
                  <a:pt x="174" y="0"/>
                </a:moveTo>
                <a:cubicBezTo>
                  <a:pt x="78" y="0"/>
                  <a:pt x="0" y="78"/>
                  <a:pt x="0" y="174"/>
                </a:cubicBezTo>
                <a:cubicBezTo>
                  <a:pt x="0" y="269"/>
                  <a:pt x="78" y="347"/>
                  <a:pt x="174" y="347"/>
                </a:cubicBezTo>
                <a:cubicBezTo>
                  <a:pt x="269" y="347"/>
                  <a:pt x="347" y="269"/>
                  <a:pt x="347" y="174"/>
                </a:cubicBezTo>
                <a:cubicBezTo>
                  <a:pt x="347" y="78"/>
                  <a:pt x="269" y="0"/>
                  <a:pt x="174" y="0"/>
                </a:cubicBezTo>
                <a:close/>
                <a:moveTo>
                  <a:pt x="332" y="166"/>
                </a:moveTo>
                <a:cubicBezTo>
                  <a:pt x="283" y="166"/>
                  <a:pt x="283" y="166"/>
                  <a:pt x="283" y="166"/>
                </a:cubicBezTo>
                <a:cubicBezTo>
                  <a:pt x="281" y="107"/>
                  <a:pt x="261" y="55"/>
                  <a:pt x="231" y="26"/>
                </a:cubicBezTo>
                <a:cubicBezTo>
                  <a:pt x="288" y="48"/>
                  <a:pt x="329" y="102"/>
                  <a:pt x="332" y="166"/>
                </a:cubicBezTo>
                <a:close/>
                <a:moveTo>
                  <a:pt x="174" y="332"/>
                </a:moveTo>
                <a:cubicBezTo>
                  <a:pt x="165" y="330"/>
                  <a:pt x="148" y="277"/>
                  <a:pt x="147" y="181"/>
                </a:cubicBezTo>
                <a:cubicBezTo>
                  <a:pt x="200" y="181"/>
                  <a:pt x="200" y="181"/>
                  <a:pt x="200" y="181"/>
                </a:cubicBezTo>
                <a:cubicBezTo>
                  <a:pt x="199" y="277"/>
                  <a:pt x="183" y="330"/>
                  <a:pt x="174" y="332"/>
                </a:cubicBezTo>
                <a:close/>
                <a:moveTo>
                  <a:pt x="147" y="166"/>
                </a:moveTo>
                <a:cubicBezTo>
                  <a:pt x="148" y="70"/>
                  <a:pt x="165" y="17"/>
                  <a:pt x="174" y="15"/>
                </a:cubicBezTo>
                <a:cubicBezTo>
                  <a:pt x="174" y="15"/>
                  <a:pt x="174" y="15"/>
                  <a:pt x="174" y="15"/>
                </a:cubicBezTo>
                <a:cubicBezTo>
                  <a:pt x="183" y="17"/>
                  <a:pt x="199" y="70"/>
                  <a:pt x="200" y="166"/>
                </a:cubicBezTo>
                <a:lnTo>
                  <a:pt x="147" y="166"/>
                </a:lnTo>
                <a:close/>
                <a:moveTo>
                  <a:pt x="153" y="19"/>
                </a:moveTo>
                <a:cubicBezTo>
                  <a:pt x="138" y="51"/>
                  <a:pt x="133" y="118"/>
                  <a:pt x="133" y="166"/>
                </a:cubicBezTo>
                <a:cubicBezTo>
                  <a:pt x="79" y="166"/>
                  <a:pt x="79" y="166"/>
                  <a:pt x="79" y="166"/>
                </a:cubicBezTo>
                <a:cubicBezTo>
                  <a:pt x="81" y="94"/>
                  <a:pt x="112" y="34"/>
                  <a:pt x="153" y="19"/>
                </a:cubicBezTo>
                <a:close/>
                <a:moveTo>
                  <a:pt x="133" y="181"/>
                </a:moveTo>
                <a:cubicBezTo>
                  <a:pt x="133" y="229"/>
                  <a:pt x="138" y="296"/>
                  <a:pt x="153" y="329"/>
                </a:cubicBezTo>
                <a:cubicBezTo>
                  <a:pt x="112" y="313"/>
                  <a:pt x="81" y="254"/>
                  <a:pt x="79" y="181"/>
                </a:cubicBezTo>
                <a:lnTo>
                  <a:pt x="133" y="181"/>
                </a:lnTo>
                <a:close/>
                <a:moveTo>
                  <a:pt x="194" y="329"/>
                </a:moveTo>
                <a:cubicBezTo>
                  <a:pt x="209" y="296"/>
                  <a:pt x="214" y="229"/>
                  <a:pt x="215" y="181"/>
                </a:cubicBezTo>
                <a:cubicBezTo>
                  <a:pt x="268" y="181"/>
                  <a:pt x="268" y="181"/>
                  <a:pt x="268" y="181"/>
                </a:cubicBezTo>
                <a:cubicBezTo>
                  <a:pt x="266" y="254"/>
                  <a:pt x="235" y="313"/>
                  <a:pt x="194" y="329"/>
                </a:cubicBezTo>
                <a:close/>
                <a:moveTo>
                  <a:pt x="215" y="166"/>
                </a:moveTo>
                <a:cubicBezTo>
                  <a:pt x="214" y="118"/>
                  <a:pt x="209" y="51"/>
                  <a:pt x="194" y="19"/>
                </a:cubicBezTo>
                <a:cubicBezTo>
                  <a:pt x="235" y="34"/>
                  <a:pt x="266" y="94"/>
                  <a:pt x="268" y="166"/>
                </a:cubicBezTo>
                <a:lnTo>
                  <a:pt x="215" y="166"/>
                </a:lnTo>
                <a:close/>
                <a:moveTo>
                  <a:pt x="117" y="26"/>
                </a:moveTo>
                <a:cubicBezTo>
                  <a:pt x="87" y="55"/>
                  <a:pt x="66" y="107"/>
                  <a:pt x="64" y="166"/>
                </a:cubicBezTo>
                <a:cubicBezTo>
                  <a:pt x="15" y="166"/>
                  <a:pt x="15" y="166"/>
                  <a:pt x="15" y="166"/>
                </a:cubicBezTo>
                <a:cubicBezTo>
                  <a:pt x="18" y="102"/>
                  <a:pt x="59" y="48"/>
                  <a:pt x="117" y="26"/>
                </a:cubicBezTo>
                <a:close/>
                <a:moveTo>
                  <a:pt x="15" y="181"/>
                </a:moveTo>
                <a:cubicBezTo>
                  <a:pt x="64" y="181"/>
                  <a:pt x="64" y="181"/>
                  <a:pt x="64" y="181"/>
                </a:cubicBezTo>
                <a:cubicBezTo>
                  <a:pt x="66" y="241"/>
                  <a:pt x="87" y="292"/>
                  <a:pt x="117" y="322"/>
                </a:cubicBezTo>
                <a:cubicBezTo>
                  <a:pt x="59" y="300"/>
                  <a:pt x="18" y="245"/>
                  <a:pt x="15" y="181"/>
                </a:cubicBezTo>
                <a:close/>
                <a:moveTo>
                  <a:pt x="231" y="322"/>
                </a:moveTo>
                <a:cubicBezTo>
                  <a:pt x="261" y="292"/>
                  <a:pt x="281" y="241"/>
                  <a:pt x="283" y="181"/>
                </a:cubicBezTo>
                <a:cubicBezTo>
                  <a:pt x="332" y="181"/>
                  <a:pt x="332" y="181"/>
                  <a:pt x="332" y="181"/>
                </a:cubicBezTo>
                <a:cubicBezTo>
                  <a:pt x="329" y="245"/>
                  <a:pt x="288" y="300"/>
                  <a:pt x="231" y="32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1428" tIns="45715" rIns="91428" bIns="45715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正五边形 37"/>
          <p:cNvSpPr>
            <a:spLocks noChangeArrowheads="1"/>
          </p:cNvSpPr>
          <p:nvPr/>
        </p:nvSpPr>
        <p:spPr bwMode="auto">
          <a:xfrm>
            <a:off x="4495052" y="3878464"/>
            <a:ext cx="1040170" cy="990543"/>
          </a:xfrm>
          <a:prstGeom prst="pentagon">
            <a:avLst/>
          </a:prstGeom>
          <a:solidFill>
            <a:srgbClr val="EFC796"/>
          </a:solidFill>
          <a:ln w="25400">
            <a:solidFill>
              <a:schemeClr val="bg1"/>
            </a:solidFill>
            <a:miter lim="800000"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sz="21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1" name="Freeform 77"/>
          <p:cNvSpPr>
            <a:spLocks noEditPoints="1"/>
          </p:cNvSpPr>
          <p:nvPr/>
        </p:nvSpPr>
        <p:spPr bwMode="auto">
          <a:xfrm>
            <a:off x="4710531" y="4232069"/>
            <a:ext cx="609211" cy="417864"/>
          </a:xfrm>
          <a:custGeom>
            <a:avLst/>
            <a:gdLst>
              <a:gd name="T0" fmla="*/ 401010 w 413"/>
              <a:gd name="T1" fmla="*/ 334145 h 283"/>
              <a:gd name="T2" fmla="*/ 86099 w 413"/>
              <a:gd name="T3" fmla="*/ 334145 h 283"/>
              <a:gd name="T4" fmla="*/ 84920 w 413"/>
              <a:gd name="T5" fmla="*/ 334145 h 283"/>
              <a:gd name="T6" fmla="*/ 0 w 413"/>
              <a:gd name="T7" fmla="*/ 246771 h 283"/>
              <a:gd name="T8" fmla="*/ 82561 w 413"/>
              <a:gd name="T9" fmla="*/ 159398 h 283"/>
              <a:gd name="T10" fmla="*/ 77843 w 413"/>
              <a:gd name="T11" fmla="*/ 126338 h 283"/>
              <a:gd name="T12" fmla="*/ 204043 w 413"/>
              <a:gd name="T13" fmla="*/ 0 h 283"/>
              <a:gd name="T14" fmla="*/ 321987 w 413"/>
              <a:gd name="T15" fmla="*/ 81470 h 283"/>
              <a:gd name="T16" fmla="*/ 321987 w 413"/>
              <a:gd name="T17" fmla="*/ 81470 h 283"/>
              <a:gd name="T18" fmla="*/ 408086 w 413"/>
              <a:gd name="T19" fmla="*/ 159398 h 283"/>
              <a:gd name="T20" fmla="*/ 487109 w 413"/>
              <a:gd name="T21" fmla="*/ 246771 h 283"/>
              <a:gd name="T22" fmla="*/ 402189 w 413"/>
              <a:gd name="T23" fmla="*/ 334145 h 283"/>
              <a:gd name="T24" fmla="*/ 401010 w 413"/>
              <a:gd name="T25" fmla="*/ 334145 h 283"/>
              <a:gd name="T26" fmla="*/ 86099 w 413"/>
              <a:gd name="T27" fmla="*/ 316434 h 283"/>
              <a:gd name="T28" fmla="*/ 399830 w 413"/>
              <a:gd name="T29" fmla="*/ 316434 h 283"/>
              <a:gd name="T30" fmla="*/ 401010 w 413"/>
              <a:gd name="T31" fmla="*/ 316434 h 283"/>
              <a:gd name="T32" fmla="*/ 469417 w 413"/>
              <a:gd name="T33" fmla="*/ 246771 h 283"/>
              <a:gd name="T34" fmla="*/ 399830 w 413"/>
              <a:gd name="T35" fmla="*/ 177109 h 283"/>
              <a:gd name="T36" fmla="*/ 391574 w 413"/>
              <a:gd name="T37" fmla="*/ 167663 h 283"/>
              <a:gd name="T38" fmla="*/ 321987 w 413"/>
              <a:gd name="T39" fmla="*/ 98000 h 283"/>
              <a:gd name="T40" fmla="*/ 316090 w 413"/>
              <a:gd name="T41" fmla="*/ 99181 h 283"/>
              <a:gd name="T42" fmla="*/ 307834 w 413"/>
              <a:gd name="T43" fmla="*/ 93277 h 283"/>
              <a:gd name="T44" fmla="*/ 204043 w 413"/>
              <a:gd name="T45" fmla="*/ 17711 h 283"/>
              <a:gd name="T46" fmla="*/ 95535 w 413"/>
              <a:gd name="T47" fmla="*/ 126338 h 283"/>
              <a:gd name="T48" fmla="*/ 102611 w 413"/>
              <a:gd name="T49" fmla="*/ 165301 h 283"/>
              <a:gd name="T50" fmla="*/ 101432 w 413"/>
              <a:gd name="T51" fmla="*/ 173566 h 283"/>
              <a:gd name="T52" fmla="*/ 93176 w 413"/>
              <a:gd name="T53" fmla="*/ 177109 h 283"/>
              <a:gd name="T54" fmla="*/ 86099 w 413"/>
              <a:gd name="T55" fmla="*/ 177109 h 283"/>
              <a:gd name="T56" fmla="*/ 16512 w 413"/>
              <a:gd name="T57" fmla="*/ 246771 h 283"/>
              <a:gd name="T58" fmla="*/ 86099 w 413"/>
              <a:gd name="T59" fmla="*/ 316434 h 283"/>
              <a:gd name="T60" fmla="*/ 86099 w 413"/>
              <a:gd name="T61" fmla="*/ 316434 h 283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413" h="283">
                <a:moveTo>
                  <a:pt x="340" y="283"/>
                </a:moveTo>
                <a:cubicBezTo>
                  <a:pt x="73" y="283"/>
                  <a:pt x="73" y="283"/>
                  <a:pt x="73" y="283"/>
                </a:cubicBezTo>
                <a:cubicBezTo>
                  <a:pt x="73" y="283"/>
                  <a:pt x="72" y="283"/>
                  <a:pt x="72" y="283"/>
                </a:cubicBezTo>
                <a:cubicBezTo>
                  <a:pt x="32" y="282"/>
                  <a:pt x="0" y="249"/>
                  <a:pt x="0" y="209"/>
                </a:cubicBezTo>
                <a:cubicBezTo>
                  <a:pt x="0" y="169"/>
                  <a:pt x="31" y="137"/>
                  <a:pt x="70" y="135"/>
                </a:cubicBezTo>
                <a:cubicBezTo>
                  <a:pt x="67" y="126"/>
                  <a:pt x="66" y="117"/>
                  <a:pt x="66" y="107"/>
                </a:cubicBezTo>
                <a:cubicBezTo>
                  <a:pt x="66" y="48"/>
                  <a:pt x="114" y="0"/>
                  <a:pt x="173" y="0"/>
                </a:cubicBezTo>
                <a:cubicBezTo>
                  <a:pt x="217" y="0"/>
                  <a:pt x="257" y="27"/>
                  <a:pt x="273" y="69"/>
                </a:cubicBezTo>
                <a:cubicBezTo>
                  <a:pt x="273" y="69"/>
                  <a:pt x="273" y="69"/>
                  <a:pt x="273" y="69"/>
                </a:cubicBezTo>
                <a:cubicBezTo>
                  <a:pt x="311" y="69"/>
                  <a:pt x="343" y="98"/>
                  <a:pt x="346" y="135"/>
                </a:cubicBezTo>
                <a:cubicBezTo>
                  <a:pt x="384" y="139"/>
                  <a:pt x="413" y="171"/>
                  <a:pt x="413" y="209"/>
                </a:cubicBezTo>
                <a:cubicBezTo>
                  <a:pt x="413" y="249"/>
                  <a:pt x="381" y="282"/>
                  <a:pt x="341" y="283"/>
                </a:cubicBezTo>
                <a:cubicBezTo>
                  <a:pt x="340" y="283"/>
                  <a:pt x="340" y="283"/>
                  <a:pt x="340" y="283"/>
                </a:cubicBezTo>
                <a:close/>
                <a:moveTo>
                  <a:pt x="73" y="268"/>
                </a:moveTo>
                <a:cubicBezTo>
                  <a:pt x="339" y="268"/>
                  <a:pt x="339" y="268"/>
                  <a:pt x="339" y="268"/>
                </a:cubicBezTo>
                <a:cubicBezTo>
                  <a:pt x="339" y="268"/>
                  <a:pt x="340" y="268"/>
                  <a:pt x="340" y="268"/>
                </a:cubicBezTo>
                <a:cubicBezTo>
                  <a:pt x="372" y="268"/>
                  <a:pt x="398" y="241"/>
                  <a:pt x="398" y="209"/>
                </a:cubicBezTo>
                <a:cubicBezTo>
                  <a:pt x="398" y="176"/>
                  <a:pt x="372" y="150"/>
                  <a:pt x="339" y="150"/>
                </a:cubicBezTo>
                <a:cubicBezTo>
                  <a:pt x="335" y="150"/>
                  <a:pt x="332" y="146"/>
                  <a:pt x="332" y="142"/>
                </a:cubicBezTo>
                <a:cubicBezTo>
                  <a:pt x="332" y="110"/>
                  <a:pt x="305" y="83"/>
                  <a:pt x="273" y="83"/>
                </a:cubicBezTo>
                <a:cubicBezTo>
                  <a:pt x="271" y="83"/>
                  <a:pt x="270" y="83"/>
                  <a:pt x="268" y="84"/>
                </a:cubicBezTo>
                <a:cubicBezTo>
                  <a:pt x="265" y="84"/>
                  <a:pt x="262" y="82"/>
                  <a:pt x="261" y="79"/>
                </a:cubicBezTo>
                <a:cubicBezTo>
                  <a:pt x="248" y="40"/>
                  <a:pt x="213" y="15"/>
                  <a:pt x="173" y="15"/>
                </a:cubicBezTo>
                <a:cubicBezTo>
                  <a:pt x="122" y="15"/>
                  <a:pt x="81" y="56"/>
                  <a:pt x="81" y="107"/>
                </a:cubicBezTo>
                <a:cubicBezTo>
                  <a:pt x="81" y="118"/>
                  <a:pt x="83" y="129"/>
                  <a:pt x="87" y="140"/>
                </a:cubicBezTo>
                <a:cubicBezTo>
                  <a:pt x="88" y="142"/>
                  <a:pt x="87" y="145"/>
                  <a:pt x="86" y="147"/>
                </a:cubicBezTo>
                <a:cubicBezTo>
                  <a:pt x="84" y="149"/>
                  <a:pt x="82" y="150"/>
                  <a:pt x="79" y="150"/>
                </a:cubicBezTo>
                <a:cubicBezTo>
                  <a:pt x="77" y="150"/>
                  <a:pt x="75" y="150"/>
                  <a:pt x="73" y="150"/>
                </a:cubicBezTo>
                <a:cubicBezTo>
                  <a:pt x="41" y="150"/>
                  <a:pt x="14" y="176"/>
                  <a:pt x="14" y="209"/>
                </a:cubicBezTo>
                <a:cubicBezTo>
                  <a:pt x="14" y="241"/>
                  <a:pt x="41" y="268"/>
                  <a:pt x="73" y="268"/>
                </a:cubicBezTo>
                <a:cubicBezTo>
                  <a:pt x="73" y="268"/>
                  <a:pt x="73" y="268"/>
                  <a:pt x="73" y="26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1428" tIns="45715" rIns="91428" bIns="45715"/>
          <a:lstStyle/>
          <a:p>
            <a:endParaRPr lang="zh-CN" altLang="en-US">
              <a:cs typeface="+mn-ea"/>
              <a:sym typeface="+mn-lt"/>
            </a:endParaRPr>
          </a:p>
        </p:txBody>
      </p:sp>
      <p:cxnSp>
        <p:nvCxnSpPr>
          <p:cNvPr id="12" name="直接连接符 39"/>
          <p:cNvCxnSpPr>
            <a:cxnSpLocks noChangeShapeType="1"/>
            <a:stCxn id="4" idx="4"/>
            <a:endCxn id="10" idx="1"/>
          </p:cNvCxnSpPr>
          <p:nvPr/>
        </p:nvCxnSpPr>
        <p:spPr bwMode="auto">
          <a:xfrm>
            <a:off x="3174989" y="3362350"/>
            <a:ext cx="1320063" cy="895260"/>
          </a:xfrm>
          <a:prstGeom prst="line">
            <a:avLst/>
          </a:prstGeom>
          <a:noFill/>
          <a:ln w="9525">
            <a:solidFill>
              <a:srgbClr val="A8A37E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直接连接符 40"/>
          <p:cNvCxnSpPr>
            <a:cxnSpLocks noChangeShapeType="1"/>
            <a:stCxn id="8" idx="2"/>
            <a:endCxn id="10" idx="5"/>
          </p:cNvCxnSpPr>
          <p:nvPr/>
        </p:nvCxnSpPr>
        <p:spPr bwMode="auto">
          <a:xfrm flipH="1">
            <a:off x="5535222" y="3415946"/>
            <a:ext cx="1320062" cy="841664"/>
          </a:xfrm>
          <a:prstGeom prst="line">
            <a:avLst/>
          </a:prstGeom>
          <a:noFill/>
          <a:ln w="9525">
            <a:solidFill>
              <a:srgbClr val="A8A37E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直接连接符 41"/>
          <p:cNvCxnSpPr>
            <a:cxnSpLocks noChangeShapeType="1"/>
            <a:stCxn id="6" idx="1"/>
            <a:endCxn id="8" idx="4"/>
          </p:cNvCxnSpPr>
          <p:nvPr/>
        </p:nvCxnSpPr>
        <p:spPr bwMode="auto">
          <a:xfrm flipH="1" flipV="1">
            <a:off x="7498442" y="3415946"/>
            <a:ext cx="1320063" cy="841664"/>
          </a:xfrm>
          <a:prstGeom prst="line">
            <a:avLst/>
          </a:prstGeom>
          <a:noFill/>
          <a:ln w="9525">
            <a:solidFill>
              <a:srgbClr val="A8A37E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45"/>
          <p:cNvSpPr/>
          <p:nvPr/>
        </p:nvSpPr>
        <p:spPr>
          <a:xfrm>
            <a:off x="1386832" y="4004403"/>
            <a:ext cx="2618199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/>
                </a:solidFill>
                <a:cs typeface="+mn-ea"/>
                <a:sym typeface="+mn-lt"/>
              </a:rPr>
              <a:t>新手教师</a:t>
            </a:r>
            <a:endParaRPr lang="zh-CN" altLang="en-US" sz="24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6" name="Rectangle 45"/>
          <p:cNvSpPr/>
          <p:nvPr/>
        </p:nvSpPr>
        <p:spPr>
          <a:xfrm>
            <a:off x="5984466" y="4004403"/>
            <a:ext cx="2618199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cs typeface="+mn-ea"/>
                <a:sym typeface="+mn-lt"/>
              </a:rPr>
              <a:t>特</a:t>
            </a:r>
            <a:r>
              <a:rPr lang="zh-CN" altLang="en-US" sz="2400" b="1" dirty="0">
                <a:cs typeface="+mn-ea"/>
                <a:sym typeface="+mn-lt"/>
              </a:rPr>
              <a:t>色教师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.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Rectangle 45"/>
          <p:cNvSpPr/>
          <p:nvPr/>
        </p:nvSpPr>
        <p:spPr>
          <a:xfrm>
            <a:off x="8011850" y="2787633"/>
            <a:ext cx="2618199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/>
                </a:solidFill>
                <a:cs typeface="+mn-ea"/>
                <a:sym typeface="+mn-lt"/>
              </a:rPr>
              <a:t>高级教师</a:t>
            </a:r>
            <a:endParaRPr lang="zh-CN" altLang="en-US" sz="24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9" name="Rectangle 45"/>
          <p:cNvSpPr/>
          <p:nvPr/>
        </p:nvSpPr>
        <p:spPr>
          <a:xfrm>
            <a:off x="3723640" y="2616835"/>
            <a:ext cx="28689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400" b="1" dirty="0">
                <a:solidFill>
                  <a:schemeClr val="tx1"/>
                </a:solidFill>
                <a:cs typeface="+mn-ea"/>
                <a:sym typeface="+mn-lt"/>
              </a:rPr>
              <a:t>专业教师</a:t>
            </a:r>
            <a:endParaRPr lang="zh-CN" altLang="en-US" sz="24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457065" y="728114"/>
            <a:ext cx="3277870" cy="58356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p>
            <a:pPr algn="ctr"/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02.  </a:t>
            </a: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职</a:t>
            </a:r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 </a:t>
            </a: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业</a:t>
            </a:r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 </a:t>
            </a: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发</a:t>
            </a:r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 </a:t>
            </a: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展</a:t>
            </a:r>
            <a:endParaRPr lang="zh-CN" altLang="en-US" sz="3200" b="1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文本框 26"/>
          <p:cNvSpPr txBox="1"/>
          <p:nvPr/>
        </p:nvSpPr>
        <p:spPr>
          <a:xfrm>
            <a:off x="1701569" y="3165199"/>
            <a:ext cx="42595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algn="ctr">
              <a:defRPr sz="5400">
                <a:solidFill>
                  <a:srgbClr val="C2942B"/>
                </a:solidFill>
                <a:latin typeface="汉仪中秀体简" panose="00020600040101010101" pitchFamily="18" charset="-122"/>
                <a:ea typeface="汉仪中秀体简" panose="00020600040101010101" pitchFamily="18" charset="-122"/>
              </a:defRPr>
            </a:lvl1pPr>
          </a:lstStyle>
          <a:p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职</a:t>
            </a:r>
            <a:r>
              <a:rPr lang="en-US" altLang="zh-CN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  </a:t>
            </a:r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前</a:t>
            </a:r>
            <a:r>
              <a:rPr lang="en-US" altLang="zh-CN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  </a:t>
            </a:r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准</a:t>
            </a:r>
            <a:r>
              <a:rPr lang="en-US" altLang="zh-CN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  </a:t>
            </a:r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备</a:t>
            </a:r>
            <a:r>
              <a:rPr lang="en-US" altLang="zh-CN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 </a:t>
            </a:r>
            <a:endParaRPr lang="zh-CN" altLang="en-US" dirty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859101" y="4125918"/>
            <a:ext cx="5944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err="1">
                <a:cs typeface="+mn-ea"/>
                <a:sym typeface="+mn-lt"/>
              </a:rPr>
              <a:t>Fusce</a:t>
            </a:r>
            <a:r>
              <a:rPr lang="en-US" altLang="zh-CN" sz="1200" dirty="0">
                <a:cs typeface="+mn-ea"/>
                <a:sym typeface="+mn-lt"/>
              </a:rPr>
              <a:t> posuere, magna sed pulvinar ultricies, purus lectus malesuada libero, sit amet commodo magna eros quis </a:t>
            </a:r>
            <a:r>
              <a:rPr lang="en-US" altLang="zh-CN" sz="1200" dirty="0" err="1">
                <a:cs typeface="+mn-ea"/>
                <a:sym typeface="+mn-lt"/>
              </a:rPr>
              <a:t>urna</a:t>
            </a:r>
            <a:r>
              <a:rPr lang="en-US" altLang="zh-CN" sz="1200" dirty="0">
                <a:cs typeface="+mn-ea"/>
                <a:sym typeface="+mn-lt"/>
              </a:rPr>
              <a:t>.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30" name="矩形: 圆角 29"/>
          <p:cNvSpPr/>
          <p:nvPr/>
        </p:nvSpPr>
        <p:spPr>
          <a:xfrm>
            <a:off x="2801211" y="2420799"/>
            <a:ext cx="2060294" cy="544010"/>
          </a:xfrm>
          <a:prstGeom prst="roundRect">
            <a:avLst/>
          </a:prstGeom>
          <a:solidFill>
            <a:srgbClr val="95B3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cs typeface="+mn-ea"/>
                <a:sym typeface="+mn-lt"/>
              </a:rPr>
              <a:t>PART 03</a:t>
            </a:r>
            <a:endParaRPr lang="zh-CN" altLang="en-US" sz="3200" dirty="0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zk5myvf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1191</Words>
  <Application>WPS 演示</Application>
  <PresentationFormat>宽屏</PresentationFormat>
  <Paragraphs>135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32" baseType="lpstr">
      <vt:lpstr>Arial</vt:lpstr>
      <vt:lpstr>宋体</vt:lpstr>
      <vt:lpstr>Wingdings</vt:lpstr>
      <vt:lpstr>汉仪中秀体简</vt:lpstr>
      <vt:lpstr>Neris Thin</vt:lpstr>
      <vt:lpstr>Segoe Print</vt:lpstr>
      <vt:lpstr>Gill Sans</vt:lpstr>
      <vt:lpstr>Arial</vt:lpstr>
      <vt:lpstr>Open Sans Light</vt:lpstr>
      <vt:lpstr>Open Sans</vt:lpstr>
      <vt:lpstr>Trebuchet MS</vt:lpstr>
      <vt:lpstr>Helvetica</vt:lpstr>
      <vt:lpstr>微软雅黑</vt:lpstr>
      <vt:lpstr>Arial Unicode MS</vt:lpstr>
      <vt:lpstr>Calibri</vt:lpstr>
      <vt:lpstr>Gill Sans MT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uying</dc:creator>
  <cp:lastModifiedBy>芜园楼主</cp:lastModifiedBy>
  <cp:revision>31</cp:revision>
  <dcterms:created xsi:type="dcterms:W3CDTF">2020-02-20T08:47:00Z</dcterms:created>
  <dcterms:modified xsi:type="dcterms:W3CDTF">2022-08-23T03:52:34Z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2052-11.1.0.11045</vt:lpwstr>
  </property>
  <property fmtid="{D5CDD505-2E9C-101B-9397-08002B2CF9AE}" pid="3" name="KSOTemplateUUID">
    <vt:lpwstr>v1.0_mb_7aeh6nDUfj8G33yW9Xdd9g==</vt:lpwstr>
  </property>
  <property fmtid="{D5CDD505-2E9C-101B-9397-08002B2CF9AE}" pid="4" name="ICV">
    <vt:lpwstr>6D5E38629CA4452782C6EB9572EA1685</vt:lpwstr>
  </property>
</Properties>
</file>