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8" r:id="rId2"/>
    <p:sldId id="262" r:id="rId3"/>
    <p:sldId id="263" r:id="rId4"/>
    <p:sldId id="268" r:id="rId5"/>
    <p:sldId id="292" r:id="rId6"/>
    <p:sldId id="264" r:id="rId7"/>
    <p:sldId id="279" r:id="rId8"/>
    <p:sldId id="265" r:id="rId9"/>
    <p:sldId id="283" r:id="rId10"/>
    <p:sldId id="266" r:id="rId11"/>
    <p:sldId id="296" r:id="rId12"/>
    <p:sldId id="261" r:id="rId13"/>
    <p:sldId id="286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C3D0"/>
    <a:srgbClr val="009999"/>
    <a:srgbClr val="D4E6E8"/>
    <a:srgbClr val="FCD0D5"/>
    <a:srgbClr val="FEDDDA"/>
    <a:srgbClr val="8BCFDB"/>
    <a:srgbClr val="FCCFD4"/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20"/>
  </p:normalViewPr>
  <p:slideViewPr>
    <p:cSldViewPr snapToGrid="0" snapToObjects="1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F4961-F671-D840-803D-4B02C199AB47}" type="datetimeFigureOut">
              <a:rPr kumimoji="1" lang="zh-CN" altLang="en-US" smtClean="0"/>
              <a:t>2022/8/23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78546-C430-4549-B45A-EA3B29F81B3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幻灯片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/>
              <a:t>LOGO&amp;PIC</a:t>
            </a:r>
            <a:r>
              <a:rPr kumimoji="1" lang="zh-CN" altLang="en-US" sz="1600" b="1" dirty="0"/>
              <a:t> </a:t>
            </a:r>
            <a:r>
              <a:rPr kumimoji="1" lang="en-US" altLang="zh-CN" sz="1600" b="1" dirty="0"/>
              <a:t>HERE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标注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字体使用 </a:t>
            </a: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行距</a:t>
            </a: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背景图片出处</a:t>
            </a: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声明</a:t>
            </a: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英文 </a:t>
            </a:r>
            <a:r>
              <a:rPr lang="en-US" altLang="zh-CN" sz="1400" dirty="0">
                <a:solidFill>
                  <a:srgbClr val="FFFFFF"/>
                </a:solidFill>
                <a:latin typeface="Segoe UI Light" panose="020B0502040204020203"/>
                <a:cs typeface="Segoe UI Light" panose="020B0502040204020203"/>
              </a:rPr>
              <a:t>Century Gothic</a:t>
            </a: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中文 微软雅黑</a:t>
            </a: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正文 </a:t>
            </a:r>
            <a:r>
              <a:rPr lang="en-US" altLang="zh-CN" sz="1400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1.3</a:t>
            </a: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en-US" altLang="zh-CN" sz="1400" dirty="0" err="1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cn.bing.com</a:t>
            </a: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marL="0" marR="0" lvl="0" indent="0" algn="l" defTabSz="60896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本网站所提供的任何信息内容（包括但不限于 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PPT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模板、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Word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文档、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Excel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图表、图片素材等）均受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中华人民共和国著作权法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信息网络传播权保护条例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(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包括图片或图表</a:t>
            </a:r>
            <a:r>
              <a:rPr kumimoji="0" lang="en-US" altLang="zh-CN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)</a:t>
            </a:r>
            <a:r>
              <a:rPr kumimoji="0" lang="zh-CN" altLang="en-US" sz="13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  <a:cs typeface="+mn-cs"/>
              </a:rPr>
              <a:t>不得被全部或部分的复制、传播、销售，否则将承担法律责任。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>
                <a:solidFill>
                  <a:prstClr val="white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endParaRPr lang="zh-CN" altLang="en-US" sz="1000" dirty="0">
              <a:solidFill>
                <a:prstClr val="white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8965"/>
            <a:r>
              <a:rPr kumimoji="1" lang="zh-CN" altLang="en-US" sz="1335" dirty="0">
                <a:solidFill>
                  <a:srgbClr val="000000"/>
                </a:solidFill>
                <a:latin typeface="Century Gothic" panose="020B0502020202020204"/>
                <a:ea typeface="微软雅黑" panose="020B0503020204020204" charset="-122"/>
              </a:rPr>
              <a:t>点击</a:t>
            </a:r>
            <a:r>
              <a:rPr kumimoji="1" lang="en-US" altLang="zh-CN" sz="1335" dirty="0">
                <a:solidFill>
                  <a:srgbClr val="000000"/>
                </a:solidFill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Logo</a:t>
            </a:r>
            <a:r>
              <a:rPr kumimoji="1" lang="zh-CN" altLang="en-US" sz="1335" dirty="0">
                <a:solidFill>
                  <a:srgbClr val="000000"/>
                </a:solidFill>
                <a:latin typeface="Century Gothic" panose="020B0502020202020204"/>
                <a:ea typeface="微软雅黑" panose="020B0503020204020204" charset="-122"/>
              </a:rPr>
              <a:t>获取更多优质模板（放映模式）</a:t>
            </a: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>2022/8/23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9822520">
            <a:off x="3099071" y="410986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8585722">
            <a:off x="2900872" y="169105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4450317">
            <a:off x="2505540" y="316495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892948">
            <a:off x="1669486" y="283793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4240722">
            <a:off x="2955271" y="340891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3863176">
            <a:off x="2173226" y="242362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187853">
            <a:off x="1161290" y="175907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905749">
            <a:off x="2244535" y="132182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9322284">
            <a:off x="2044076" y="170116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42066">
            <a:off x="1017200" y="378935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20117985">
            <a:off x="3894745" y="181582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 rot="905749">
            <a:off x="2447007" y="463647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19322284">
            <a:off x="4995333" y="525920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9736611">
            <a:off x="3735113" y="439545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9896190">
            <a:off x="-846980" y="4391937"/>
            <a:ext cx="3716222" cy="371622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1038840" y="3145644"/>
            <a:ext cx="1172399" cy="11723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18900000">
            <a:off x="2964992" y="4498454"/>
            <a:ext cx="562742" cy="56274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9462407">
            <a:off x="858415" y="3412397"/>
            <a:ext cx="305434" cy="30543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220555">
            <a:off x="9068972" y="-665078"/>
            <a:ext cx="2602001" cy="260200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263186">
            <a:off x="10805818" y="58017"/>
            <a:ext cx="2082844" cy="208284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229117">
            <a:off x="7312023" y="556810"/>
            <a:ext cx="562742" cy="56274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229117">
            <a:off x="10862351" y="2812891"/>
            <a:ext cx="472953" cy="47295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3026992" y="5398176"/>
            <a:ext cx="219002" cy="21900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9238099">
            <a:off x="11440980" y="5083135"/>
            <a:ext cx="442243" cy="44224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10718032" y="5587230"/>
            <a:ext cx="1790831" cy="179083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9831264" y="6039855"/>
            <a:ext cx="1029918" cy="102991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567216">
            <a:off x="9227888" y="6150357"/>
            <a:ext cx="265265" cy="2652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567216">
            <a:off x="11022574" y="4821816"/>
            <a:ext cx="308836" cy="3088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13834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  <p:sp>
        <p:nvSpPr>
          <p:cNvPr id="15" name="矩形 14"/>
          <p:cNvSpPr/>
          <p:nvPr userDrawn="1"/>
        </p:nvSpPr>
        <p:spPr>
          <a:xfrm rot="9822520">
            <a:off x="8665853" y="469659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8585722">
            <a:off x="8467654" y="227778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 rot="4450317">
            <a:off x="8072322" y="375168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 rot="892948">
            <a:off x="7236268" y="342466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 userDrawn="1"/>
        </p:nvSpPr>
        <p:spPr>
          <a:xfrm rot="4240722">
            <a:off x="8522053" y="399564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 rot="3863176">
            <a:off x="7740008" y="301035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矩形 20"/>
          <p:cNvSpPr/>
          <p:nvPr userDrawn="1"/>
        </p:nvSpPr>
        <p:spPr>
          <a:xfrm rot="187853">
            <a:off x="6728072" y="234580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 userDrawn="1"/>
        </p:nvSpPr>
        <p:spPr>
          <a:xfrm rot="905749">
            <a:off x="7811317" y="190855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矩形 22"/>
          <p:cNvSpPr/>
          <p:nvPr userDrawn="1"/>
        </p:nvSpPr>
        <p:spPr>
          <a:xfrm rot="19322284">
            <a:off x="7610858" y="228789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/>
          <p:cNvSpPr/>
          <p:nvPr userDrawn="1"/>
        </p:nvSpPr>
        <p:spPr>
          <a:xfrm rot="42066">
            <a:off x="6583982" y="437608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矩形 24"/>
          <p:cNvSpPr/>
          <p:nvPr userDrawn="1"/>
        </p:nvSpPr>
        <p:spPr>
          <a:xfrm rot="20117985">
            <a:off x="9461527" y="240255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矩形 25"/>
          <p:cNvSpPr/>
          <p:nvPr userDrawn="1"/>
        </p:nvSpPr>
        <p:spPr>
          <a:xfrm rot="905749">
            <a:off x="8013789" y="522320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矩形 26"/>
          <p:cNvSpPr/>
          <p:nvPr userDrawn="1"/>
        </p:nvSpPr>
        <p:spPr>
          <a:xfrm rot="19322284">
            <a:off x="10562115" y="584593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 userDrawn="1"/>
        </p:nvSpPr>
        <p:spPr>
          <a:xfrm rot="19736611">
            <a:off x="9301895" y="498218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6238231" flipH="1">
            <a:off x="9407392" y="4234793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19041346" flipH="1">
            <a:off x="10088253" y="6106343"/>
            <a:ext cx="188104" cy="18810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998715" flipH="1">
            <a:off x="10506343" y="5622066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19250941" flipH="1">
            <a:off x="10179321" y="5688691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628487" flipH="1">
            <a:off x="11165499" y="65923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703810" flipH="1">
            <a:off x="11537857" y="2659624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985914" flipH="1">
            <a:off x="11073314" y="54149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3014278" flipH="1">
            <a:off x="10200525" y="3586333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4169379" flipH="1">
            <a:off x="8954405" y="546220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849597" flipH="1">
            <a:off x="10415339" y="6386801"/>
            <a:ext cx="669019" cy="6690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703810" flipH="1">
            <a:off x="10051625" y="3232154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10899" y="2227489"/>
            <a:ext cx="3570208" cy="1107996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职业规划</a:t>
            </a:r>
            <a:endParaRPr kumimoji="1" lang="zh-CN" altLang="en-US" sz="6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4448899" y="3960215"/>
            <a:ext cx="3294202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陈思佳</a:t>
            </a:r>
            <a:endParaRPr lang="en-US" altLang="zh-CN" sz="16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9374142" y="4020638"/>
            <a:ext cx="2816445" cy="2816445"/>
          </a:xfrm>
          <a:prstGeom prst="rect">
            <a:avLst/>
          </a:prstGeom>
          <a:noFill/>
          <a:ln w="88900" cap="sq">
            <a:noFill/>
            <a:miter lim="800000"/>
            <a:headEnd/>
            <a:tailEnd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6" name=" 166"/>
          <p:cNvSpPr/>
          <p:nvPr/>
        </p:nvSpPr>
        <p:spPr>
          <a:xfrm>
            <a:off x="3761740" y="6198870"/>
            <a:ext cx="389255" cy="389255"/>
          </a:xfrm>
          <a:prstGeom prst="rect">
            <a:avLst/>
          </a:prstGeom>
          <a:solidFill>
            <a:srgbClr val="FE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 166"/>
          <p:cNvSpPr/>
          <p:nvPr/>
        </p:nvSpPr>
        <p:spPr>
          <a:xfrm>
            <a:off x="4059555" y="5749925"/>
            <a:ext cx="389255" cy="389255"/>
          </a:xfrm>
          <a:prstGeom prst="rect">
            <a:avLst/>
          </a:prstGeom>
          <a:solidFill>
            <a:srgbClr val="8BCF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 166"/>
          <p:cNvSpPr/>
          <p:nvPr/>
        </p:nvSpPr>
        <p:spPr>
          <a:xfrm>
            <a:off x="4578350" y="6198870"/>
            <a:ext cx="389255" cy="389255"/>
          </a:xfrm>
          <a:prstGeom prst="rect">
            <a:avLst/>
          </a:prstGeom>
          <a:solidFill>
            <a:srgbClr val="FCD0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 166"/>
          <p:cNvSpPr/>
          <p:nvPr/>
        </p:nvSpPr>
        <p:spPr>
          <a:xfrm>
            <a:off x="5386070" y="5909310"/>
            <a:ext cx="389255" cy="389255"/>
          </a:xfrm>
          <a:prstGeom prst="rect">
            <a:avLst/>
          </a:prstGeom>
          <a:solidFill>
            <a:srgbClr val="6AC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 166"/>
          <p:cNvSpPr/>
          <p:nvPr/>
        </p:nvSpPr>
        <p:spPr>
          <a:xfrm>
            <a:off x="6213475" y="6417945"/>
            <a:ext cx="249555" cy="249555"/>
          </a:xfrm>
          <a:prstGeom prst="rect">
            <a:avLst/>
          </a:prstGeom>
          <a:solidFill>
            <a:srgbClr val="D4E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 166"/>
          <p:cNvSpPr/>
          <p:nvPr/>
        </p:nvSpPr>
        <p:spPr>
          <a:xfrm>
            <a:off x="6493510" y="5809615"/>
            <a:ext cx="249555" cy="249555"/>
          </a:xfrm>
          <a:prstGeom prst="rect">
            <a:avLst/>
          </a:prstGeom>
          <a:solidFill>
            <a:srgbClr val="FE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2" name=" 166"/>
          <p:cNvSpPr/>
          <p:nvPr/>
        </p:nvSpPr>
        <p:spPr>
          <a:xfrm>
            <a:off x="7553325" y="6059170"/>
            <a:ext cx="189865" cy="189865"/>
          </a:xfrm>
          <a:prstGeom prst="rect">
            <a:avLst/>
          </a:prstGeom>
          <a:solidFill>
            <a:srgbClr val="6AC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3" name=" 166"/>
          <p:cNvSpPr/>
          <p:nvPr/>
        </p:nvSpPr>
        <p:spPr>
          <a:xfrm>
            <a:off x="5396230" y="5909310"/>
            <a:ext cx="389255" cy="389255"/>
          </a:xfrm>
          <a:prstGeom prst="rect">
            <a:avLst/>
          </a:prstGeom>
          <a:solidFill>
            <a:srgbClr val="6AC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4" name=" 166"/>
          <p:cNvSpPr/>
          <p:nvPr/>
        </p:nvSpPr>
        <p:spPr>
          <a:xfrm>
            <a:off x="6223635" y="6417945"/>
            <a:ext cx="249555" cy="249555"/>
          </a:xfrm>
          <a:prstGeom prst="rect">
            <a:avLst/>
          </a:prstGeom>
          <a:solidFill>
            <a:srgbClr val="D4E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5" name=" 166"/>
          <p:cNvSpPr/>
          <p:nvPr/>
        </p:nvSpPr>
        <p:spPr>
          <a:xfrm>
            <a:off x="6503670" y="5809615"/>
            <a:ext cx="249555" cy="249555"/>
          </a:xfrm>
          <a:prstGeom prst="rect">
            <a:avLst/>
          </a:prstGeom>
          <a:solidFill>
            <a:srgbClr val="FE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0">
        <p14:glitter pattern="hexagon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10 -0.344907 L 0.000000 0.250000 " pathEditMode="relative" rAng="0" ptsTypes="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010 -0.411852 L 0.250000 0.250000 " pathEditMode="relative" rAng="0" ptsTypes="">
                                      <p:cBhvr>
                                        <p:cTn id="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5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25  E" pathEditMode="relative" ptsTypes="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240 -0.551016 C -0.157240 -0.652292 -0.112240 -0.716255 -0.062240 -0.716255 C -0.012240 -0.716255 0.032760 -0.652292 0.062760 -0.551016 C 0.032760 -0.449738 -0.012240 -0.385774 -0.062240 -0.385774 C -0.112240 -0.385774 -0.157240 -0.449738 -0.187240 -0.551016 Z " pathEditMode="relative" rAng="0" ptsTypes="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240 -0.550960 C -0.157240 -0.652238 -0.112240 -0.716201 -0.062240 -0.716201 C -0.012240 -0.716201 0.032760 -0.652238 0.062760 -0.550960 C 0.032760 -0.449684 -0.012240 -0.385720 -0.062240 -0.385720 C -0.112240 -0.385720 -0.157240 -0.449684 -0.187240 -0.550960 Z 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240 -0.550951 C -0.157240 -0.652227 -0.112240 -0.716192 -0.062240 -0.716192 C -0.012240 -0.716192 0.032760 -0.652227 0.062760 -0.550951 C 0.032760 -0.449675 -0.012240 -0.385710 -0.062240 -0.385710 C -0.112240 -0.385710 -0.157240 -0.449675 -0.187240 -0.550951 Z " pathEditMode="relative" rAng="0" ptsTypes="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240 -0.550893 C -0.157240 -0.652169 -0.112240 -0.716134 -0.062240 -0.716134 C -0.012240 -0.716134 0.032760 -0.652169 0.062760 -0.550893 C 0.032760 -0.449617 -0.012240 -0.385652 -0.062240 -0.385652 C -0.112240 -0.385652 -0.157240 -0.449617 -0.187240 -0.550893 Z " pathEditMode="relative" rAng="0" ptsTypes="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6" grpId="0"/>
      <p:bldP spid="16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4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6600" b="1" dirty="0">
                <a:solidFill>
                  <a:srgbClr val="FCD0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学年规划</a:t>
            </a:r>
            <a:endParaRPr kumimoji="1" lang="zh-CN" altLang="en-US" sz="6600" b="1" dirty="0">
              <a:solidFill>
                <a:srgbClr val="FCD0D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183A5D"/>
                </a:solidFill>
                <a:sym typeface="+mn-ea"/>
              </a:rPr>
              <a:t>职业适应</a:t>
            </a:r>
            <a:endParaRPr kumimoji="1" lang="zh-CN" altLang="en-US" dirty="0"/>
          </a:p>
        </p:txBody>
      </p:sp>
      <p:grpSp>
        <p:nvGrpSpPr>
          <p:cNvPr id="3" name="Group 10"/>
          <p:cNvGrpSpPr/>
          <p:nvPr/>
        </p:nvGrpSpPr>
        <p:grpSpPr bwMode="auto">
          <a:xfrm>
            <a:off x="855933" y="2307370"/>
            <a:ext cx="3632200" cy="3833559"/>
            <a:chOff x="2908300" y="2109788"/>
            <a:chExt cx="1489075" cy="1571625"/>
          </a:xfrm>
        </p:grpSpPr>
        <p:grpSp>
          <p:nvGrpSpPr>
            <p:cNvPr id="8" name="Group 58"/>
            <p:cNvGrpSpPr/>
            <p:nvPr/>
          </p:nvGrpSpPr>
          <p:grpSpPr bwMode="auto">
            <a:xfrm>
              <a:off x="2922588" y="3392488"/>
              <a:ext cx="1473200" cy="276225"/>
              <a:chOff x="0" y="0"/>
              <a:chExt cx="928" cy="174"/>
            </a:xfrm>
          </p:grpSpPr>
          <p:sp>
            <p:nvSpPr>
              <p:cNvPr id="22" name="Line 55"/>
              <p:cNvSpPr>
                <a:spLocks noChangeShapeType="1"/>
              </p:cNvSpPr>
              <p:nvPr/>
            </p:nvSpPr>
            <p:spPr bwMode="auto">
              <a:xfrm rot="10800000" flipH="1">
                <a:off x="912" y="0"/>
                <a:ext cx="16" cy="2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23" name="Line 56"/>
              <p:cNvSpPr>
                <a:spLocks noChangeShapeType="1"/>
              </p:cNvSpPr>
              <p:nvPr/>
            </p:nvSpPr>
            <p:spPr bwMode="auto">
              <a:xfrm rot="10800000" flipH="1">
                <a:off x="31" y="8"/>
                <a:ext cx="850" cy="160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prstDash val="dash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24" name="Line 57"/>
              <p:cNvSpPr>
                <a:spLocks noChangeShapeType="1"/>
              </p:cNvSpPr>
              <p:nvPr/>
            </p:nvSpPr>
            <p:spPr bwMode="auto">
              <a:xfrm rot="10800000" flipH="1">
                <a:off x="0" y="171"/>
                <a:ext cx="15" cy="3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</p:grpSp>
        <p:grpSp>
          <p:nvGrpSpPr>
            <p:cNvPr id="9" name="Group 62"/>
            <p:cNvGrpSpPr/>
            <p:nvPr/>
          </p:nvGrpSpPr>
          <p:grpSpPr bwMode="auto">
            <a:xfrm>
              <a:off x="2924175" y="2109788"/>
              <a:ext cx="735013" cy="1558925"/>
              <a:chOff x="0" y="0"/>
              <a:chExt cx="463" cy="982"/>
            </a:xfrm>
          </p:grpSpPr>
          <p:sp>
            <p:nvSpPr>
              <p:cNvPr id="19" name="Line 59"/>
              <p:cNvSpPr>
                <a:spLocks noChangeShapeType="1"/>
              </p:cNvSpPr>
              <p:nvPr/>
            </p:nvSpPr>
            <p:spPr bwMode="auto">
              <a:xfrm rot="10800000" flipH="1">
                <a:off x="456" y="0"/>
                <a:ext cx="7" cy="14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20" name="Line 60"/>
              <p:cNvSpPr>
                <a:spLocks noChangeShapeType="1"/>
              </p:cNvSpPr>
              <p:nvPr/>
            </p:nvSpPr>
            <p:spPr bwMode="auto">
              <a:xfrm rot="10800000" flipH="1">
                <a:off x="13" y="43"/>
                <a:ext cx="429" cy="910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prstDash val="dash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4" name="Line 61"/>
              <p:cNvSpPr>
                <a:spLocks noChangeShapeType="1"/>
              </p:cNvSpPr>
              <p:nvPr/>
            </p:nvSpPr>
            <p:spPr bwMode="auto">
              <a:xfrm rot="10800000" flipH="1">
                <a:off x="0" y="967"/>
                <a:ext cx="6" cy="15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</p:grpSp>
        <p:grpSp>
          <p:nvGrpSpPr>
            <p:cNvPr id="5" name="Group 66"/>
            <p:cNvGrpSpPr/>
            <p:nvPr/>
          </p:nvGrpSpPr>
          <p:grpSpPr bwMode="auto">
            <a:xfrm>
              <a:off x="2924175" y="3100388"/>
              <a:ext cx="730250" cy="568325"/>
              <a:chOff x="0" y="0"/>
              <a:chExt cx="460" cy="358"/>
            </a:xfrm>
          </p:grpSpPr>
          <p:sp>
            <p:nvSpPr>
              <p:cNvPr id="6" name="Line 63"/>
              <p:cNvSpPr>
                <a:spLocks noChangeShapeType="1"/>
              </p:cNvSpPr>
              <p:nvPr/>
            </p:nvSpPr>
            <p:spPr bwMode="auto">
              <a:xfrm rot="10800000" flipH="1">
                <a:off x="448" y="0"/>
                <a:ext cx="12" cy="9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12" name="Line 64"/>
              <p:cNvSpPr>
                <a:spLocks noChangeShapeType="1"/>
              </p:cNvSpPr>
              <p:nvPr/>
            </p:nvSpPr>
            <p:spPr bwMode="auto">
              <a:xfrm rot="10800000" flipH="1">
                <a:off x="25" y="29"/>
                <a:ext cx="397" cy="309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prstDash val="dash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  <p:sp>
            <p:nvSpPr>
              <p:cNvPr id="18" name="Line 65"/>
              <p:cNvSpPr>
                <a:spLocks noChangeShapeType="1"/>
              </p:cNvSpPr>
              <p:nvPr/>
            </p:nvSpPr>
            <p:spPr bwMode="auto">
              <a:xfrm rot="10800000" flipH="1">
                <a:off x="0" y="348"/>
                <a:ext cx="12" cy="10"/>
              </a:xfrm>
              <a:prstGeom prst="line">
                <a:avLst/>
              </a:prstGeom>
              <a:noFill/>
              <a:ln w="6350">
                <a:solidFill>
                  <a:srgbClr val="506C74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cs typeface="Roboto condensed"/>
                </a:endParaRPr>
              </a:p>
            </p:txBody>
          </p:sp>
        </p:grpSp>
        <p:sp>
          <p:nvSpPr>
            <p:cNvPr id="13" name="AutoShape 67"/>
            <p:cNvSpPr/>
            <p:nvPr/>
          </p:nvSpPr>
          <p:spPr bwMode="auto">
            <a:xfrm>
              <a:off x="3657600" y="2114550"/>
              <a:ext cx="739775" cy="1281113"/>
            </a:xfrm>
            <a:custGeom>
              <a:avLst/>
              <a:gdLst>
                <a:gd name="T0" fmla="*/ 739775 w 21540"/>
                <a:gd name="T1" fmla="*/ 1281113 h 21600"/>
                <a:gd name="T2" fmla="*/ 0 w 21540"/>
                <a:gd name="T3" fmla="*/ 990253 h 21600"/>
                <a:gd name="T4" fmla="*/ 3744 w 21540"/>
                <a:gd name="T5" fmla="*/ 0 h 21600"/>
                <a:gd name="T6" fmla="*/ 739775 w 21540"/>
                <a:gd name="T7" fmla="*/ 128111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40" h="21600">
                  <a:moveTo>
                    <a:pt x="21540" y="21600"/>
                  </a:moveTo>
                  <a:lnTo>
                    <a:pt x="0" y="16696"/>
                  </a:lnTo>
                  <a:lnTo>
                    <a:pt x="109" y="0"/>
                  </a:lnTo>
                  <a:cubicBezTo>
                    <a:pt x="12006" y="2708"/>
                    <a:pt x="21600" y="12379"/>
                    <a:pt x="21540" y="2160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14" name="AutoShape 68"/>
            <p:cNvSpPr/>
            <p:nvPr/>
          </p:nvSpPr>
          <p:spPr bwMode="auto">
            <a:xfrm>
              <a:off x="3530600" y="2368550"/>
              <a:ext cx="615950" cy="1066800"/>
            </a:xfrm>
            <a:custGeom>
              <a:avLst/>
              <a:gdLst>
                <a:gd name="T0" fmla="*/ 615950 w 21540"/>
                <a:gd name="T1" fmla="*/ 1066800 h 21600"/>
                <a:gd name="T2" fmla="*/ 0 w 21540"/>
                <a:gd name="T3" fmla="*/ 824597 h 21600"/>
                <a:gd name="T4" fmla="*/ 3117 w 21540"/>
                <a:gd name="T5" fmla="*/ 0 h 21600"/>
                <a:gd name="T6" fmla="*/ 615950 w 21540"/>
                <a:gd name="T7" fmla="*/ 106680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40" h="21600">
                  <a:moveTo>
                    <a:pt x="21540" y="21600"/>
                  </a:moveTo>
                  <a:lnTo>
                    <a:pt x="0" y="16696"/>
                  </a:lnTo>
                  <a:lnTo>
                    <a:pt x="109" y="0"/>
                  </a:lnTo>
                  <a:cubicBezTo>
                    <a:pt x="12004" y="2708"/>
                    <a:pt x="21600" y="12379"/>
                    <a:pt x="21540" y="21600"/>
                  </a:cubicBezTo>
                </a:path>
              </a:pathLst>
            </a:custGeom>
            <a:solidFill>
              <a:srgbClr val="8BCF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26" name="AutoShape 69"/>
            <p:cNvSpPr/>
            <p:nvPr/>
          </p:nvSpPr>
          <p:spPr bwMode="auto">
            <a:xfrm>
              <a:off x="3416300" y="2635250"/>
              <a:ext cx="493713" cy="854075"/>
            </a:xfrm>
            <a:custGeom>
              <a:avLst/>
              <a:gdLst>
                <a:gd name="T0" fmla="*/ 493713 w 21540"/>
                <a:gd name="T1" fmla="*/ 854075 h 21600"/>
                <a:gd name="T2" fmla="*/ 0 w 21540"/>
                <a:gd name="T3" fmla="*/ 660168 h 21600"/>
                <a:gd name="T4" fmla="*/ 2498 w 21540"/>
                <a:gd name="T5" fmla="*/ 0 h 21600"/>
                <a:gd name="T6" fmla="*/ 493713 w 21540"/>
                <a:gd name="T7" fmla="*/ 8540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40" h="21600">
                  <a:moveTo>
                    <a:pt x="21540" y="21600"/>
                  </a:moveTo>
                  <a:lnTo>
                    <a:pt x="0" y="16696"/>
                  </a:lnTo>
                  <a:lnTo>
                    <a:pt x="109" y="0"/>
                  </a:lnTo>
                  <a:cubicBezTo>
                    <a:pt x="12007" y="2709"/>
                    <a:pt x="21600" y="12378"/>
                    <a:pt x="21540" y="21600"/>
                  </a:cubicBezTo>
                </a:path>
              </a:pathLst>
            </a:custGeom>
            <a:solidFill>
              <a:srgbClr val="FEDD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27" name="AutoShape 70"/>
            <p:cNvSpPr/>
            <p:nvPr/>
          </p:nvSpPr>
          <p:spPr bwMode="auto">
            <a:xfrm>
              <a:off x="3289300" y="2889250"/>
              <a:ext cx="369888" cy="639763"/>
            </a:xfrm>
            <a:custGeom>
              <a:avLst/>
              <a:gdLst>
                <a:gd name="T0" fmla="*/ 369888 w 21540"/>
                <a:gd name="T1" fmla="*/ 639763 h 21600"/>
                <a:gd name="T2" fmla="*/ 0 w 21540"/>
                <a:gd name="T3" fmla="*/ 494483 h 21600"/>
                <a:gd name="T4" fmla="*/ 1872 w 21540"/>
                <a:gd name="T5" fmla="*/ 0 h 21600"/>
                <a:gd name="T6" fmla="*/ 369888 w 21540"/>
                <a:gd name="T7" fmla="*/ 6397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540" h="21600">
                  <a:moveTo>
                    <a:pt x="21540" y="21600"/>
                  </a:moveTo>
                  <a:lnTo>
                    <a:pt x="0" y="16695"/>
                  </a:lnTo>
                  <a:lnTo>
                    <a:pt x="109" y="0"/>
                  </a:lnTo>
                  <a:cubicBezTo>
                    <a:pt x="12005" y="2709"/>
                    <a:pt x="21600" y="12380"/>
                    <a:pt x="21540" y="21600"/>
                  </a:cubicBezTo>
                </a:path>
              </a:pathLst>
            </a:custGeom>
            <a:solidFill>
              <a:srgbClr val="FCD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28" name="AutoShape 71"/>
            <p:cNvSpPr/>
            <p:nvPr/>
          </p:nvSpPr>
          <p:spPr bwMode="auto">
            <a:xfrm>
              <a:off x="2908300" y="3651250"/>
              <a:ext cx="30163" cy="30163"/>
            </a:xfrm>
            <a:custGeom>
              <a:avLst/>
              <a:gdLst>
                <a:gd name="T0" fmla="*/ 30163 w 21598"/>
                <a:gd name="T1" fmla="*/ 15081 h 21598"/>
                <a:gd name="T2" fmla="*/ 29015 w 21598"/>
                <a:gd name="T3" fmla="*/ 9309 h 21598"/>
                <a:gd name="T4" fmla="*/ 25746 w 21598"/>
                <a:gd name="T5" fmla="*/ 4417 h 21598"/>
                <a:gd name="T6" fmla="*/ 20854 w 21598"/>
                <a:gd name="T7" fmla="*/ 1148 h 21598"/>
                <a:gd name="T8" fmla="*/ 15081 w 21598"/>
                <a:gd name="T9" fmla="*/ 0 h 21598"/>
                <a:gd name="T10" fmla="*/ 9309 w 21598"/>
                <a:gd name="T11" fmla="*/ 1148 h 21598"/>
                <a:gd name="T12" fmla="*/ 4417 w 21598"/>
                <a:gd name="T13" fmla="*/ 4417 h 21598"/>
                <a:gd name="T14" fmla="*/ 1148 w 21598"/>
                <a:gd name="T15" fmla="*/ 9309 h 21598"/>
                <a:gd name="T16" fmla="*/ 0 w 21598"/>
                <a:gd name="T17" fmla="*/ 15081 h 21598"/>
                <a:gd name="T18" fmla="*/ 1148 w 21598"/>
                <a:gd name="T19" fmla="*/ 20854 h 21598"/>
                <a:gd name="T20" fmla="*/ 4417 w 21598"/>
                <a:gd name="T21" fmla="*/ 25746 h 21598"/>
                <a:gd name="T22" fmla="*/ 9309 w 21598"/>
                <a:gd name="T23" fmla="*/ 29015 h 21598"/>
                <a:gd name="T24" fmla="*/ 15081 w 21598"/>
                <a:gd name="T25" fmla="*/ 30163 h 21598"/>
                <a:gd name="T26" fmla="*/ 20854 w 21598"/>
                <a:gd name="T27" fmla="*/ 29015 h 21598"/>
                <a:gd name="T28" fmla="*/ 25746 w 21598"/>
                <a:gd name="T29" fmla="*/ 25746 h 21598"/>
                <a:gd name="T30" fmla="*/ 29015 w 21598"/>
                <a:gd name="T31" fmla="*/ 20854 h 21598"/>
                <a:gd name="T32" fmla="*/ 30163 w 21598"/>
                <a:gd name="T33" fmla="*/ 15081 h 21598"/>
                <a:gd name="T34" fmla="*/ 30163 w 21598"/>
                <a:gd name="T35" fmla="*/ 15081 h 215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598" h="21598">
                  <a:moveTo>
                    <a:pt x="21598" y="10799"/>
                  </a:moveTo>
                  <a:cubicBezTo>
                    <a:pt x="21599" y="9385"/>
                    <a:pt x="21318" y="7972"/>
                    <a:pt x="20776" y="6666"/>
                  </a:cubicBezTo>
                  <a:cubicBezTo>
                    <a:pt x="20236" y="5360"/>
                    <a:pt x="19435" y="4162"/>
                    <a:pt x="18435" y="3163"/>
                  </a:cubicBezTo>
                  <a:cubicBezTo>
                    <a:pt x="17436" y="2163"/>
                    <a:pt x="16238" y="1362"/>
                    <a:pt x="14932" y="822"/>
                  </a:cubicBezTo>
                  <a:cubicBezTo>
                    <a:pt x="13626" y="280"/>
                    <a:pt x="12213" y="-1"/>
                    <a:pt x="10799" y="0"/>
                  </a:cubicBezTo>
                  <a:cubicBezTo>
                    <a:pt x="9385" y="-1"/>
                    <a:pt x="7972" y="280"/>
                    <a:pt x="6666" y="822"/>
                  </a:cubicBezTo>
                  <a:cubicBezTo>
                    <a:pt x="5360" y="1362"/>
                    <a:pt x="4162" y="2163"/>
                    <a:pt x="3163" y="3163"/>
                  </a:cubicBezTo>
                  <a:cubicBezTo>
                    <a:pt x="2163" y="4162"/>
                    <a:pt x="1362" y="5360"/>
                    <a:pt x="822" y="6666"/>
                  </a:cubicBezTo>
                  <a:cubicBezTo>
                    <a:pt x="280" y="7972"/>
                    <a:pt x="-1" y="9385"/>
                    <a:pt x="0" y="10799"/>
                  </a:cubicBezTo>
                  <a:cubicBezTo>
                    <a:pt x="-1" y="12213"/>
                    <a:pt x="280" y="13626"/>
                    <a:pt x="822" y="14932"/>
                  </a:cubicBezTo>
                  <a:cubicBezTo>
                    <a:pt x="1362" y="16238"/>
                    <a:pt x="2163" y="17436"/>
                    <a:pt x="3163" y="18435"/>
                  </a:cubicBezTo>
                  <a:cubicBezTo>
                    <a:pt x="4162" y="19435"/>
                    <a:pt x="5360" y="20236"/>
                    <a:pt x="6666" y="20776"/>
                  </a:cubicBezTo>
                  <a:cubicBezTo>
                    <a:pt x="7972" y="21318"/>
                    <a:pt x="9385" y="21599"/>
                    <a:pt x="10799" y="21598"/>
                  </a:cubicBezTo>
                  <a:cubicBezTo>
                    <a:pt x="12213" y="21599"/>
                    <a:pt x="13626" y="21318"/>
                    <a:pt x="14932" y="20776"/>
                  </a:cubicBezTo>
                  <a:cubicBezTo>
                    <a:pt x="16238" y="20236"/>
                    <a:pt x="17436" y="19435"/>
                    <a:pt x="18435" y="18435"/>
                  </a:cubicBezTo>
                  <a:cubicBezTo>
                    <a:pt x="19435" y="17436"/>
                    <a:pt x="20236" y="16238"/>
                    <a:pt x="20776" y="14932"/>
                  </a:cubicBezTo>
                  <a:cubicBezTo>
                    <a:pt x="21318" y="13626"/>
                    <a:pt x="21599" y="12213"/>
                    <a:pt x="21598" y="10799"/>
                  </a:cubicBezTo>
                  <a:close/>
                  <a:moveTo>
                    <a:pt x="21598" y="10799"/>
                  </a:moveTo>
                </a:path>
              </a:pathLst>
            </a:custGeom>
            <a:solidFill>
              <a:srgbClr val="506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</p:grpSp>
      <p:cxnSp>
        <p:nvCxnSpPr>
          <p:cNvPr id="40" name="Elbow Connector 21"/>
          <p:cNvCxnSpPr/>
          <p:nvPr/>
        </p:nvCxnSpPr>
        <p:spPr>
          <a:xfrm flipV="1">
            <a:off x="3876314" y="1710267"/>
            <a:ext cx="3278020" cy="2070716"/>
          </a:xfrm>
          <a:prstGeom prst="bentConnector3">
            <a:avLst>
              <a:gd name="adj1" fmla="val 69630"/>
            </a:avLst>
          </a:prstGeom>
          <a:ln>
            <a:solidFill>
              <a:srgbClr val="183A5D"/>
            </a:solidFill>
            <a:prstDash val="dash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22"/>
          <p:cNvCxnSpPr/>
          <p:nvPr/>
        </p:nvCxnSpPr>
        <p:spPr>
          <a:xfrm flipV="1">
            <a:off x="3217333" y="2853267"/>
            <a:ext cx="3937000" cy="1382080"/>
          </a:xfrm>
          <a:prstGeom prst="bentConnector3">
            <a:avLst>
              <a:gd name="adj1" fmla="val 78387"/>
            </a:avLst>
          </a:prstGeom>
          <a:ln>
            <a:solidFill>
              <a:srgbClr val="183A5D"/>
            </a:solidFill>
            <a:prstDash val="dash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Elbow Connector 23"/>
          <p:cNvCxnSpPr/>
          <p:nvPr/>
        </p:nvCxnSpPr>
        <p:spPr>
          <a:xfrm flipV="1">
            <a:off x="2687525" y="3979333"/>
            <a:ext cx="4466809" cy="706296"/>
          </a:xfrm>
          <a:prstGeom prst="bentConnector3">
            <a:avLst>
              <a:gd name="adj1" fmla="val 83929"/>
            </a:avLst>
          </a:prstGeom>
          <a:ln>
            <a:solidFill>
              <a:srgbClr val="183A5D"/>
            </a:solidFill>
            <a:prstDash val="dash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lbow Connector 24"/>
          <p:cNvCxnSpPr/>
          <p:nvPr/>
        </p:nvCxnSpPr>
        <p:spPr>
          <a:xfrm flipV="1">
            <a:off x="2095064" y="5135908"/>
            <a:ext cx="5059269" cy="3"/>
          </a:xfrm>
          <a:prstGeom prst="bentConnector3">
            <a:avLst>
              <a:gd name="adj1" fmla="val 50000"/>
            </a:avLst>
          </a:prstGeom>
          <a:ln>
            <a:solidFill>
              <a:srgbClr val="183A5D"/>
            </a:solidFill>
            <a:prstDash val="dash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" name="Group 25"/>
          <p:cNvGrpSpPr/>
          <p:nvPr/>
        </p:nvGrpSpPr>
        <p:grpSpPr>
          <a:xfrm>
            <a:off x="7315555" y="1488386"/>
            <a:ext cx="4001491" cy="1142025"/>
            <a:chOff x="5486666" y="1163938"/>
            <a:chExt cx="2425434" cy="856520"/>
          </a:xfrm>
        </p:grpSpPr>
        <p:sp>
          <p:nvSpPr>
            <p:cNvPr id="45" name="Title 1"/>
            <p:cNvSpPr txBox="1"/>
            <p:nvPr/>
          </p:nvSpPr>
          <p:spPr>
            <a:xfrm>
              <a:off x="5487416" y="1163938"/>
              <a:ext cx="2183383" cy="304024"/>
            </a:xfrm>
            <a:prstGeom prst="rect">
              <a:avLst/>
            </a:prstGeom>
          </p:spPr>
          <p:txBody>
            <a:bodyPr vert="horz"/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1800" b="0" i="0" kern="1200">
                  <a:solidFill>
                    <a:srgbClr val="FFFFFF"/>
                  </a:solidFill>
                  <a:latin typeface="Helvetica Neue Light"/>
                  <a:ea typeface="+mj-ea"/>
                  <a:cs typeface="Helvetica Neue Light"/>
                </a:defRPr>
              </a:lvl1pPr>
            </a:lstStyle>
            <a:p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职业角色</a:t>
              </a:r>
              <a:r>
                <a:rPr lang="en-US" altLang="zh-CN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·</a:t>
              </a:r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塑形</a:t>
              </a:r>
              <a:endParaRPr lang="en-US" sz="186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Roboto condensed"/>
              </a:endParaRPr>
            </a:p>
          </p:txBody>
        </p:sp>
        <p:sp>
          <p:nvSpPr>
            <p:cNvPr id="46" name="TextBox 27"/>
            <p:cNvSpPr txBox="1"/>
            <p:nvPr/>
          </p:nvSpPr>
          <p:spPr>
            <a:xfrm>
              <a:off x="5486666" y="1429862"/>
              <a:ext cx="2425434" cy="590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符合教师职业应有的刻板印象：严谨，文雅，谦和</a:t>
              </a:r>
              <a:r>
                <a:rPr lang="en-US" altLang="zh-C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……</a:t>
              </a:r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Roboto condensed"/>
              </a:endParaRPr>
            </a:p>
          </p:txBody>
        </p:sp>
      </p:grpSp>
      <p:grpSp>
        <p:nvGrpSpPr>
          <p:cNvPr id="47" name="Group 28"/>
          <p:cNvGrpSpPr/>
          <p:nvPr/>
        </p:nvGrpSpPr>
        <p:grpSpPr>
          <a:xfrm>
            <a:off x="7315555" y="2621565"/>
            <a:ext cx="4001491" cy="775194"/>
            <a:chOff x="5486666" y="1163938"/>
            <a:chExt cx="2425434" cy="581396"/>
          </a:xfrm>
        </p:grpSpPr>
        <p:sp>
          <p:nvSpPr>
            <p:cNvPr id="48" name="Title 1"/>
            <p:cNvSpPr txBox="1"/>
            <p:nvPr/>
          </p:nvSpPr>
          <p:spPr>
            <a:xfrm>
              <a:off x="5487416" y="1163938"/>
              <a:ext cx="2183383" cy="304024"/>
            </a:xfrm>
            <a:prstGeom prst="rect">
              <a:avLst/>
            </a:prstGeom>
          </p:spPr>
          <p:txBody>
            <a:bodyPr vert="horz"/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1800" b="0" i="0" kern="1200">
                  <a:solidFill>
                    <a:srgbClr val="FFFFFF"/>
                  </a:solidFill>
                  <a:latin typeface="Helvetica Neue Light"/>
                  <a:ea typeface="+mj-ea"/>
                  <a:cs typeface="Helvetica Neue Light"/>
                </a:defRPr>
              </a:lvl1pPr>
            </a:lstStyle>
            <a:p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教育教学</a:t>
              </a:r>
              <a:r>
                <a:rPr lang="en-US" altLang="zh-CN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·</a:t>
              </a:r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适应</a:t>
              </a:r>
              <a:endParaRPr lang="en-US" sz="1865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49" name="TextBox 30"/>
            <p:cNvSpPr txBox="1"/>
            <p:nvPr/>
          </p:nvSpPr>
          <p:spPr>
            <a:xfrm>
              <a:off x="5486666" y="1429863"/>
              <a:ext cx="2425434" cy="315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 condensed"/>
                  <a:ea typeface="微软雅黑" panose="020B0503020204020204" charset="-122"/>
                  <a:cs typeface="Roboto condensed"/>
                </a:rPr>
                <a:t>熟悉并逐渐掌握课堂教学及相关工作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 condensed"/>
                <a:cs typeface="Roboto condensed"/>
              </a:endParaRPr>
            </a:p>
          </p:txBody>
        </p:sp>
      </p:grpSp>
      <p:grpSp>
        <p:nvGrpSpPr>
          <p:cNvPr id="50" name="Group 31"/>
          <p:cNvGrpSpPr/>
          <p:nvPr/>
        </p:nvGrpSpPr>
        <p:grpSpPr>
          <a:xfrm>
            <a:off x="7315555" y="3754745"/>
            <a:ext cx="4001491" cy="770064"/>
            <a:chOff x="5486666" y="1163938"/>
            <a:chExt cx="2425434" cy="577548"/>
          </a:xfrm>
        </p:grpSpPr>
        <p:sp>
          <p:nvSpPr>
            <p:cNvPr id="51" name="Title 1"/>
            <p:cNvSpPr txBox="1"/>
            <p:nvPr/>
          </p:nvSpPr>
          <p:spPr>
            <a:xfrm>
              <a:off x="5487416" y="1163938"/>
              <a:ext cx="2183383" cy="304024"/>
            </a:xfrm>
            <a:prstGeom prst="rect">
              <a:avLst/>
            </a:prstGeom>
          </p:spPr>
          <p:txBody>
            <a:bodyPr vert="horz"/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1800" b="0" i="0" kern="1200">
                  <a:solidFill>
                    <a:srgbClr val="FFFFFF"/>
                  </a:solidFill>
                  <a:latin typeface="Helvetica Neue Light"/>
                  <a:ea typeface="+mj-ea"/>
                  <a:cs typeface="Helvetica Neue Light"/>
                </a:defRPr>
              </a:lvl1pPr>
            </a:lstStyle>
            <a:p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专业能力</a:t>
              </a:r>
              <a:r>
                <a:rPr lang="en-US" altLang="zh-CN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·</a:t>
              </a:r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巩固</a:t>
              </a:r>
              <a:endParaRPr lang="en-US" sz="186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Roboto condensed"/>
              </a:endParaRPr>
            </a:p>
          </p:txBody>
        </p:sp>
        <p:sp>
          <p:nvSpPr>
            <p:cNvPr id="52" name="TextBox 33"/>
            <p:cNvSpPr txBox="1"/>
            <p:nvPr/>
          </p:nvSpPr>
          <p:spPr>
            <a:xfrm>
              <a:off x="5486666" y="1429862"/>
              <a:ext cx="2425434" cy="311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巩固提升专业能力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cs typeface="Roboto condensed"/>
              </a:endParaRPr>
            </a:p>
          </p:txBody>
        </p:sp>
      </p:grpSp>
      <p:grpSp>
        <p:nvGrpSpPr>
          <p:cNvPr id="53" name="Group 34"/>
          <p:cNvGrpSpPr/>
          <p:nvPr/>
        </p:nvGrpSpPr>
        <p:grpSpPr>
          <a:xfrm>
            <a:off x="7315555" y="4887924"/>
            <a:ext cx="4001491" cy="1142025"/>
            <a:chOff x="5486666" y="1163938"/>
            <a:chExt cx="2425434" cy="856519"/>
          </a:xfrm>
        </p:grpSpPr>
        <p:sp>
          <p:nvSpPr>
            <p:cNvPr id="54" name="Title 1"/>
            <p:cNvSpPr txBox="1"/>
            <p:nvPr/>
          </p:nvSpPr>
          <p:spPr>
            <a:xfrm>
              <a:off x="5487416" y="1163938"/>
              <a:ext cx="2183383" cy="304024"/>
            </a:xfrm>
            <a:prstGeom prst="rect">
              <a:avLst/>
            </a:prstGeom>
          </p:spPr>
          <p:txBody>
            <a:bodyPr vert="horz"/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1800" b="0" i="0" kern="1200">
                  <a:solidFill>
                    <a:srgbClr val="FFFFFF"/>
                  </a:solidFill>
                  <a:latin typeface="Helvetica Neue Light"/>
                  <a:ea typeface="+mj-ea"/>
                  <a:cs typeface="Helvetica Neue Light"/>
                </a:defRPr>
              </a:lvl1pPr>
            </a:lstStyle>
            <a:p>
              <a:r>
                <a:rPr lang="en-US" sz="1865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学情教情</a:t>
              </a:r>
              <a:r>
                <a:rPr lang="en-US" altLang="zh-CN" sz="1865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·</a:t>
              </a:r>
              <a:r>
                <a:rPr lang="zh-CN" altLang="en-US" sz="1865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明晰</a:t>
              </a:r>
              <a:endParaRPr lang="en-US" sz="186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Roboto condensed"/>
              </a:endParaRPr>
            </a:p>
          </p:txBody>
        </p:sp>
        <p:sp>
          <p:nvSpPr>
            <p:cNvPr id="55" name="TextBox 36"/>
            <p:cNvSpPr txBox="1"/>
            <p:nvPr/>
          </p:nvSpPr>
          <p:spPr>
            <a:xfrm>
              <a:off x="5486666" y="1429862"/>
              <a:ext cx="2425434" cy="5905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Roboto condensed"/>
                </a:rPr>
                <a:t>了解学生学情，准备相应的教学内容和教学方法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cs typeface="Roboto condensed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6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6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6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6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6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6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6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42560"/>
            <a:ext cx="12192000" cy="44070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组 2"/>
          <p:cNvGrpSpPr/>
          <p:nvPr/>
        </p:nvGrpSpPr>
        <p:grpSpPr>
          <a:xfrm>
            <a:off x="1408826" y="1229911"/>
            <a:ext cx="429108" cy="429108"/>
            <a:chOff x="1770335" y="2906486"/>
            <a:chExt cx="733908" cy="733908"/>
          </a:xfrm>
        </p:grpSpPr>
        <p:sp>
          <p:nvSpPr>
            <p:cNvPr id="4" name="椭圆 3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5" name="L 形 4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6" name="文本框 8"/>
          <p:cNvSpPr txBox="1"/>
          <p:nvPr/>
        </p:nvSpPr>
        <p:spPr>
          <a:xfrm>
            <a:off x="467530" y="3030333"/>
            <a:ext cx="2555424" cy="226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熟悉学校各处室分工；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熟悉各位负责人的分工情况；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熟悉学校作息制度；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熟悉学校课时安排；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……</a:t>
            </a:r>
            <a:endParaRPr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1852" y="1793563"/>
            <a:ext cx="2701102" cy="100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尽快适应学校的环境，及制度策略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4296302" y="1229911"/>
            <a:ext cx="429108" cy="429108"/>
            <a:chOff x="1770335" y="2906486"/>
            <a:chExt cx="733908" cy="733908"/>
          </a:xfrm>
        </p:grpSpPr>
        <p:sp>
          <p:nvSpPr>
            <p:cNvPr id="15" name="椭圆 14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16" name="L 形 15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8" name="矩形 17"/>
          <p:cNvSpPr/>
          <p:nvPr/>
        </p:nvSpPr>
        <p:spPr>
          <a:xfrm>
            <a:off x="3355006" y="1873573"/>
            <a:ext cx="2555424" cy="100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独立完满完成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本职工作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22" name="组 21"/>
          <p:cNvGrpSpPr/>
          <p:nvPr/>
        </p:nvGrpSpPr>
        <p:grpSpPr>
          <a:xfrm>
            <a:off x="7183778" y="1229911"/>
            <a:ext cx="429108" cy="429108"/>
            <a:chOff x="1770335" y="2906486"/>
            <a:chExt cx="733908" cy="733908"/>
          </a:xfrm>
        </p:grpSpPr>
        <p:sp>
          <p:nvSpPr>
            <p:cNvPr id="25" name="椭圆 24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6" name="L 形 25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6162550" y="1871668"/>
            <a:ext cx="2701102" cy="100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形成成套的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成熟教学材料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28" name="组 27"/>
          <p:cNvGrpSpPr/>
          <p:nvPr/>
        </p:nvGrpSpPr>
        <p:grpSpPr>
          <a:xfrm>
            <a:off x="10071254" y="1229911"/>
            <a:ext cx="429108" cy="429108"/>
            <a:chOff x="1770335" y="2906486"/>
            <a:chExt cx="733908" cy="733908"/>
          </a:xfrm>
        </p:grpSpPr>
        <p:sp>
          <p:nvSpPr>
            <p:cNvPr id="31" name="椭圆 30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32" name="L 形 31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30" name="矩形 29"/>
          <p:cNvSpPr/>
          <p:nvPr/>
        </p:nvSpPr>
        <p:spPr>
          <a:xfrm>
            <a:off x="9129958" y="1873573"/>
            <a:ext cx="2555424" cy="100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为进入下一阶段做好准备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占位符 1"/>
          <p:cNvSpPr>
            <a:spLocks noGrp="1"/>
          </p:cNvSpPr>
          <p:nvPr/>
        </p:nvSpPr>
        <p:spPr>
          <a:xfrm>
            <a:off x="692731" y="36828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rgbClr val="183A5D"/>
                </a:solidFill>
                <a:sym typeface="+mn-ea"/>
              </a:rPr>
              <a:t>短期目标</a:t>
            </a:r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540576" y="3047449"/>
            <a:ext cx="2555424" cy="2634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备课；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上课；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批改作业；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反馈；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修改教案；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……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308228" y="3096152"/>
            <a:ext cx="2555424" cy="189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285750" indent="-285750" defTabSz="91440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zh-CN" altLang="en-US" dirty="0">
                <a:sym typeface="+mn-ea"/>
              </a:rPr>
              <a:t>教案；</a:t>
            </a:r>
            <a:endParaRPr lang="en-US" altLang="zh-CN" dirty="0">
              <a:sym typeface="+mn-ea"/>
            </a:endParaRPr>
          </a:p>
          <a:p>
            <a:r>
              <a:rPr lang="zh-CN" altLang="en-US" dirty="0">
                <a:sym typeface="+mn-ea"/>
              </a:rPr>
              <a:t>导学案；</a:t>
            </a:r>
            <a:endParaRPr lang="en-US" altLang="zh-CN" dirty="0">
              <a:sym typeface="+mn-ea"/>
            </a:endParaRPr>
          </a:p>
          <a:p>
            <a:r>
              <a:rPr lang="zh-CN" altLang="en-US" dirty="0">
                <a:sym typeface="+mn-ea"/>
              </a:rPr>
              <a:t>课件；</a:t>
            </a:r>
            <a:endParaRPr lang="en-US" altLang="zh-CN" dirty="0">
              <a:sym typeface="+mn-ea"/>
            </a:endParaRPr>
          </a:p>
          <a:p>
            <a:r>
              <a:rPr lang="zh-CN" altLang="en-US" dirty="0">
                <a:sym typeface="+mn-ea"/>
              </a:rPr>
              <a:t>课后补充素材；</a:t>
            </a:r>
            <a:endParaRPr lang="en-US" altLang="zh-CN" dirty="0">
              <a:sym typeface="+mn-ea"/>
            </a:endParaRPr>
          </a:p>
          <a:p>
            <a:r>
              <a:rPr lang="en-US" altLang="zh-CN" dirty="0">
                <a:sym typeface="+mn-ea"/>
              </a:rPr>
              <a:t>……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000"/>
                            </p:stCondLst>
                            <p:childTnLst>
                              <p:par>
                                <p:cTn id="15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  <p:bldP spid="24" grpId="0"/>
      <p:bldP spid="30" grpId="0"/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10898" y="2239681"/>
            <a:ext cx="39113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THANK</a:t>
            </a:r>
            <a:r>
              <a:rPr kumimoji="1" lang="zh-CN" altLang="en-US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YOU!</a:t>
            </a:r>
            <a:endParaRPr kumimoji="1" lang="zh-CN" altLang="en-US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81490" y="3172278"/>
            <a:ext cx="3570208" cy="1107996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C3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2694" y="3642936"/>
            <a:ext cx="2773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000" dirty="0">
                <a:solidFill>
                  <a:schemeClr val="bg1"/>
                </a:solidFill>
              </a:rPr>
              <a:t>CONTENTS</a:t>
            </a:r>
            <a:endParaRPr kumimoji="1"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95845" y="1207533"/>
            <a:ext cx="2138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自我介绍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532755" y="862965"/>
            <a:ext cx="1212850" cy="1212850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</a:rPr>
              <a:t>1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95845" y="2646045"/>
            <a:ext cx="213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职业规划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532755" y="2280920"/>
            <a:ext cx="1212850" cy="1212850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</a:rPr>
              <a:t>2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95845" y="4119880"/>
            <a:ext cx="213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职前准备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532755" y="3676117"/>
            <a:ext cx="1212850" cy="1212850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</a:rPr>
              <a:t>3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95845" y="5441315"/>
            <a:ext cx="213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学年规划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532755" y="5096500"/>
            <a:ext cx="1212850" cy="1212850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/>
                <a:ea typeface="微软雅黑" panose="020B0503020204020204" charset="-122"/>
              </a:rPr>
              <a:t>4</a:t>
            </a:r>
            <a:endParaRPr kumimoji="1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90235" y="1973590"/>
            <a:ext cx="313419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15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/>
      <p:bldP spid="8" grpId="0" animBg="1"/>
      <p:bldP spid="9" grpId="0"/>
      <p:bldP spid="11" grpId="0" animBg="1"/>
      <p:bldP spid="12" grpId="0"/>
      <p:bldP spid="14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1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600" b="1" dirty="0">
                <a:solidFill>
                  <a:srgbClr val="6AC3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自我介绍</a:t>
            </a:r>
            <a:endParaRPr kumimoji="1" lang="zh-CN" altLang="en-US" sz="6600" b="1" dirty="0">
              <a:solidFill>
                <a:srgbClr val="6AC3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C3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276544" y="1350144"/>
            <a:ext cx="4145411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大家好，我叫</a:t>
            </a:r>
            <a:endParaRPr lang="zh-CN" altLang="en-US" sz="24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defTabSz="608965">
              <a:lnSpc>
                <a:spcPct val="130000"/>
              </a:lnSpc>
            </a:pPr>
            <a:endParaRPr lang="zh-CN" altLang="en-US" sz="2400" b="1" kern="0" dirty="0">
              <a:solidFill>
                <a:srgbClr val="384E5E"/>
              </a:solidFill>
              <a:ea typeface="微软雅黑" panose="020B0503020204020204" charset="-122"/>
            </a:endParaRPr>
          </a:p>
          <a:p>
            <a:pPr defTabSz="608965">
              <a:lnSpc>
                <a:spcPct val="130000"/>
              </a:lnSpc>
            </a:pPr>
            <a:endParaRPr lang="zh-CN" altLang="en-US" sz="2400" b="1" dirty="0">
              <a:solidFill>
                <a:schemeClr val="bg1"/>
              </a:solidFill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11868" y="580605"/>
            <a:ext cx="90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/>
            <a:r>
              <a:rPr lang="zh-CN" altLang="en-US" sz="72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909772" y="2879696"/>
            <a:ext cx="90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/>
            <a:r>
              <a:rPr lang="zh-CN" altLang="en-US" sz="720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”</a:t>
            </a:r>
            <a:endParaRPr lang="zh-CN" altLang="en-US" sz="72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5932928" y="4080025"/>
            <a:ext cx="5899759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8565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高一（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）班 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高一（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）班  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defTabSz="1218565">
              <a:lnSpc>
                <a:spcPct val="20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语文老师</a:t>
            </a:r>
          </a:p>
        </p:txBody>
      </p:sp>
      <p:sp>
        <p:nvSpPr>
          <p:cNvPr id="23" name="矩形 22"/>
          <p:cNvSpPr/>
          <p:nvPr/>
        </p:nvSpPr>
        <p:spPr>
          <a:xfrm>
            <a:off x="7467036" y="2401197"/>
            <a:ext cx="2492990" cy="1015663"/>
          </a:xfrm>
          <a:prstGeom prst="rect">
            <a:avLst/>
          </a:prstGeom>
          <a:solidFill>
            <a:srgbClr val="77B9B0"/>
          </a:solidFill>
        </p:spPr>
        <p:txBody>
          <a:bodyPr wrap="none">
            <a:spAutoFit/>
          </a:bodyPr>
          <a:lstStyle/>
          <a:p>
            <a:pPr defTabSz="1218565">
              <a:defRPr/>
            </a:pPr>
            <a:r>
              <a:rPr lang="zh-CN" altLang="en-US" sz="60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陈思佳</a:t>
            </a:r>
          </a:p>
        </p:txBody>
      </p:sp>
      <p:pic>
        <p:nvPicPr>
          <p:cNvPr id="8" name="图片 7" descr="年轻的人在微笑&#10;&#10;描述已自动生成">
            <a:extLst>
              <a:ext uri="{FF2B5EF4-FFF2-40B4-BE49-F238E27FC236}">
                <a16:creationId xmlns:a16="http://schemas.microsoft.com/office/drawing/2014/main" id="{75BA8E8C-5183-C071-6800-4089402432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32" r="311" b="14538"/>
          <a:stretch/>
        </p:blipFill>
        <p:spPr>
          <a:xfrm>
            <a:off x="647801" y="989555"/>
            <a:ext cx="4456482" cy="49418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31971" y="4112986"/>
            <a:ext cx="6291943" cy="220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183A5D"/>
                </a:solidFill>
                <a:sym typeface="+mn-ea"/>
              </a:rPr>
              <a:t>教育背景</a:t>
            </a:r>
            <a:endParaRPr kumimoji="1" lang="zh-CN" altLang="en-US" dirty="0"/>
          </a:p>
        </p:txBody>
      </p:sp>
      <p:sp>
        <p:nvSpPr>
          <p:cNvPr id="4" name="手杖形箭头 3"/>
          <p:cNvSpPr/>
          <p:nvPr/>
        </p:nvSpPr>
        <p:spPr>
          <a:xfrm rot="16200000" flipH="1">
            <a:off x="3512458" y="2667001"/>
            <a:ext cx="1611086" cy="3490684"/>
          </a:xfrm>
          <a:prstGeom prst="uturnArrow">
            <a:avLst>
              <a:gd name="adj1" fmla="val 9469"/>
              <a:gd name="adj2" fmla="val 16441"/>
              <a:gd name="adj3" fmla="val 25901"/>
              <a:gd name="adj4" fmla="val 44147"/>
              <a:gd name="adj5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3658" y="1045029"/>
            <a:ext cx="6291943" cy="2209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手杖形箭头 4"/>
          <p:cNvSpPr/>
          <p:nvPr/>
        </p:nvSpPr>
        <p:spPr>
          <a:xfrm rot="5400000" flipH="1">
            <a:off x="7003142" y="1208315"/>
            <a:ext cx="1611086" cy="3490684"/>
          </a:xfrm>
          <a:prstGeom prst="uturnArrow">
            <a:avLst>
              <a:gd name="adj1" fmla="val 9469"/>
              <a:gd name="adj2" fmla="val 16441"/>
              <a:gd name="adj3" fmla="val 25901"/>
              <a:gd name="adj4" fmla="val 44147"/>
              <a:gd name="adj5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8349342" y="2591707"/>
            <a:ext cx="881743" cy="8817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b="1" dirty="0"/>
              <a:t>A</a:t>
            </a:r>
            <a:endParaRPr kumimoji="1" lang="zh-CN" altLang="en-US" sz="4000" b="1" dirty="0"/>
          </a:p>
        </p:txBody>
      </p:sp>
      <p:sp>
        <p:nvSpPr>
          <p:cNvPr id="8" name="椭圆 7"/>
          <p:cNvSpPr/>
          <p:nvPr/>
        </p:nvSpPr>
        <p:spPr>
          <a:xfrm>
            <a:off x="2862942" y="3887107"/>
            <a:ext cx="881743" cy="88174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b="1" dirty="0"/>
              <a:t>B</a:t>
            </a:r>
            <a:endParaRPr kumimoji="1" lang="zh-CN" altLang="en-US" sz="4000" b="1" dirty="0"/>
          </a:p>
        </p:txBody>
      </p:sp>
      <p:sp>
        <p:nvSpPr>
          <p:cNvPr id="13" name="Text Placeholder 6"/>
          <p:cNvSpPr txBox="1"/>
          <p:nvPr/>
        </p:nvSpPr>
        <p:spPr>
          <a:xfrm>
            <a:off x="634652" y="1259847"/>
            <a:ext cx="5461348" cy="1633578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chemeClr val="bg1"/>
                </a:solidFill>
                <a:ea typeface="微软雅黑" panose="020B0503020204020204" charset="-122"/>
              </a:rPr>
              <a:t>本科：</a:t>
            </a:r>
            <a:endParaRPr lang="en-US" altLang="zh-CN" sz="2800" b="1" dirty="0">
              <a:solidFill>
                <a:schemeClr val="bg1"/>
              </a:solidFill>
              <a:ea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chemeClr val="bg1"/>
                </a:solidFill>
                <a:ea typeface="微软雅黑" panose="020B0503020204020204" charset="-122"/>
              </a:rPr>
              <a:t>湖南师范大学 汉语言文学（师范）</a:t>
            </a:r>
          </a:p>
        </p:txBody>
      </p:sp>
      <p:sp>
        <p:nvSpPr>
          <p:cNvPr id="18" name="Text Placeholder 16"/>
          <p:cNvSpPr txBox="1"/>
          <p:nvPr/>
        </p:nvSpPr>
        <p:spPr>
          <a:xfrm>
            <a:off x="6096000" y="4143096"/>
            <a:ext cx="5627914" cy="1519966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indent="0" defTabSz="685800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  <a:ea typeface="微软雅黑" panose="020B0503020204020204" charset="-122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r>
              <a:rPr lang="zh-CN" altLang="en-US" dirty="0"/>
              <a:t>研究生：</a:t>
            </a:r>
            <a:endParaRPr lang="en-US" altLang="zh-CN" dirty="0"/>
          </a:p>
          <a:p>
            <a:r>
              <a:rPr lang="zh-CN" altLang="en-US" dirty="0"/>
              <a:t>爱丁堡大学    </a:t>
            </a:r>
            <a:r>
              <a:rPr lang="en-US" altLang="zh-CN" dirty="0" err="1"/>
              <a:t>Msc</a:t>
            </a:r>
            <a:r>
              <a:rPr lang="zh-CN" altLang="en-US" dirty="0"/>
              <a:t> </a:t>
            </a:r>
            <a:r>
              <a:rPr lang="en-US" altLang="zh-CN" dirty="0"/>
              <a:t>Education</a:t>
            </a:r>
            <a:r>
              <a:rPr lang="zh-CN" altLang="en-US" dirty="0"/>
              <a:t> （</a:t>
            </a:r>
            <a:r>
              <a:rPr lang="en-US" altLang="zh-CN" dirty="0"/>
              <a:t>General</a:t>
            </a:r>
            <a:r>
              <a:rPr lang="zh-CN" altLang="en-US" dirty="0"/>
              <a:t> </a:t>
            </a:r>
            <a:r>
              <a:rPr lang="en-US" altLang="zh-CN" dirty="0"/>
              <a:t>Pathway</a:t>
            </a:r>
            <a:r>
              <a:rPr lang="zh-CN" altLang="en-US" dirty="0"/>
              <a:t>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7" grpId="0" animBg="1"/>
      <p:bldP spid="8" grpId="0" animBg="1"/>
      <p:bldP spid="13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2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6600" b="1" dirty="0">
                <a:solidFill>
                  <a:srgbClr val="FCCF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职业规划</a:t>
            </a:r>
            <a:endParaRPr kumimoji="1" lang="zh-CN" altLang="en-US" sz="6600" b="1" dirty="0">
              <a:solidFill>
                <a:srgbClr val="FCCFD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236936"/>
            <a:ext cx="1905001" cy="529569"/>
          </a:xfrm>
        </p:spPr>
        <p:txBody>
          <a:bodyPr/>
          <a:lstStyle/>
          <a:p>
            <a:r>
              <a:rPr lang="zh-CN" altLang="en-US" dirty="0">
                <a:solidFill>
                  <a:srgbClr val="183A5D"/>
                </a:solidFill>
                <a:sym typeface="+mn-ea"/>
              </a:rPr>
              <a:t>全流程规划</a:t>
            </a:r>
            <a:endParaRPr kumimoji="1"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0" y="3744685"/>
            <a:ext cx="12192000" cy="870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任意形状 5"/>
          <p:cNvSpPr/>
          <p:nvPr/>
        </p:nvSpPr>
        <p:spPr>
          <a:xfrm rot="10800000">
            <a:off x="859970" y="1164920"/>
            <a:ext cx="2182585" cy="3012510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59969" y="1240753"/>
            <a:ext cx="2182586" cy="2020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教学小萌新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职业适应期（</a:t>
            </a:r>
            <a:r>
              <a:rPr lang="en-US" altLang="zh-CN" sz="16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12-24</a:t>
            </a:r>
            <a:r>
              <a:rPr lang="zh-CN" altLang="en-US" sz="16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个月）：平顺度过本阶段，保质保量完成教学任务，逐渐摆脱生存焦虑。</a:t>
            </a:r>
          </a:p>
        </p:txBody>
      </p:sp>
      <p:sp>
        <p:nvSpPr>
          <p:cNvPr id="12" name="任意形状 11"/>
          <p:cNvSpPr/>
          <p:nvPr/>
        </p:nvSpPr>
        <p:spPr>
          <a:xfrm>
            <a:off x="3618835" y="3429000"/>
            <a:ext cx="2182586" cy="2909170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618835" y="4300334"/>
            <a:ext cx="2182586" cy="1384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effectLst/>
                <a:ea typeface="微软雅黑" panose="020B0503020204020204" charset="-122"/>
                <a:sym typeface="+mn-ea"/>
              </a:rPr>
              <a:t>教学熟手</a:t>
            </a:r>
            <a:endParaRPr lang="en-US" altLang="zh-CN" sz="2400" b="1" dirty="0">
              <a:solidFill>
                <a:schemeClr val="bg1"/>
              </a:solidFill>
              <a:effectLst/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职业发展期（</a:t>
            </a:r>
            <a:r>
              <a:rPr lang="en-US" altLang="zh-CN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5-10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年）：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ffectLst/>
                <a:ea typeface="微软雅黑" panose="020B0503020204020204" charset="-122"/>
                <a:sym typeface="+mn-ea"/>
              </a:rPr>
              <a:t>对教学得心应手，开始追求长足发展</a:t>
            </a:r>
          </a:p>
        </p:txBody>
      </p:sp>
      <p:sp>
        <p:nvSpPr>
          <p:cNvPr id="18" name="任意形状 17"/>
          <p:cNvSpPr/>
          <p:nvPr/>
        </p:nvSpPr>
        <p:spPr>
          <a:xfrm rot="10800000">
            <a:off x="6516510" y="1164918"/>
            <a:ext cx="2182586" cy="2943021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541562" y="1286958"/>
            <a:ext cx="2182586" cy="1864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教学平台期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职业倦怠期（</a:t>
            </a:r>
            <a:r>
              <a:rPr lang="en-US" altLang="zh-CN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N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年）：容易陷入迷茫，止步不前，需要打破常规，寻求创新，实现突破，尽快摆脱倦怠感和价值缺失感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  <a:sym typeface="+mn-ea"/>
            </a:endParaRPr>
          </a:p>
        </p:txBody>
      </p:sp>
      <p:sp>
        <p:nvSpPr>
          <p:cNvPr id="22" name="任意形状 21"/>
          <p:cNvSpPr/>
          <p:nvPr/>
        </p:nvSpPr>
        <p:spPr>
          <a:xfrm>
            <a:off x="9476307" y="3472542"/>
            <a:ext cx="2348263" cy="2865628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551463" y="4177431"/>
            <a:ext cx="2348263" cy="1584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职业达成期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（退休前的</a:t>
            </a:r>
            <a:r>
              <a:rPr lang="en-US" altLang="zh-CN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5-10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年）：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  <a:sym typeface="+mn-ea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人生规划实现得七七八八，好在经验丰富，可以静一静，整理整理素材，固化经验了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/>
      <p:bldP spid="12" grpId="0" animBg="1"/>
      <p:bldP spid="14" grpId="0"/>
      <p:bldP spid="18" grpId="0" animBg="1"/>
      <p:bldP spid="20" grpId="0"/>
      <p:bldP spid="22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>
                <a:solidFill>
                  <a:schemeClr val="bg1"/>
                </a:solidFill>
              </a:rPr>
              <a:t>3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6600" b="1" dirty="0">
                <a:solidFill>
                  <a:srgbClr val="6AC3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职前准备</a:t>
            </a:r>
            <a:endParaRPr kumimoji="1" lang="zh-CN" altLang="en-US" sz="6600" b="1" dirty="0">
              <a:solidFill>
                <a:srgbClr val="6AC3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183A5D"/>
                </a:solidFill>
                <a:sym typeface="+mn-ea"/>
              </a:rPr>
              <a:t>职前准备</a:t>
            </a:r>
            <a:endParaRPr kumimoji="1" lang="zh-CN" altLang="en-US" dirty="0"/>
          </a:p>
        </p:txBody>
      </p:sp>
      <p:sp>
        <p:nvSpPr>
          <p:cNvPr id="5" name="空心弧 4"/>
          <p:cNvSpPr/>
          <p:nvPr/>
        </p:nvSpPr>
        <p:spPr>
          <a:xfrm>
            <a:off x="-4094981" y="-217744"/>
            <a:ext cx="7293488" cy="7293488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任意形状 5"/>
          <p:cNvSpPr/>
          <p:nvPr/>
        </p:nvSpPr>
        <p:spPr>
          <a:xfrm>
            <a:off x="2642504" y="1136253"/>
            <a:ext cx="7417111" cy="833607"/>
          </a:xfrm>
          <a:custGeom>
            <a:avLst/>
            <a:gdLst>
              <a:gd name="connsiteX0" fmla="*/ 0 w 7440913"/>
              <a:gd name="connsiteY0" fmla="*/ 0 h 833607"/>
              <a:gd name="connsiteX1" fmla="*/ 7440913 w 7440913"/>
              <a:gd name="connsiteY1" fmla="*/ 0 h 833607"/>
              <a:gd name="connsiteX2" fmla="*/ 7440913 w 7440913"/>
              <a:gd name="connsiteY2" fmla="*/ 833607 h 833607"/>
              <a:gd name="connsiteX3" fmla="*/ 0 w 7440913"/>
              <a:gd name="connsiteY3" fmla="*/ 833607 h 833607"/>
              <a:gd name="connsiteX4" fmla="*/ 0 w 7440913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0913" h="833607">
                <a:moveTo>
                  <a:pt x="0" y="0"/>
                </a:moveTo>
                <a:lnTo>
                  <a:pt x="7440913" y="0"/>
                </a:lnTo>
                <a:lnTo>
                  <a:pt x="7440913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7" name="椭圆 6"/>
          <p:cNvSpPr/>
          <p:nvPr/>
        </p:nvSpPr>
        <p:spPr>
          <a:xfrm>
            <a:off x="2121500" y="1032052"/>
            <a:ext cx="1042009" cy="1042009"/>
          </a:xfrm>
          <a:prstGeom prst="ellipse">
            <a:avLst/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任意形状 7"/>
          <p:cNvSpPr/>
          <p:nvPr/>
        </p:nvSpPr>
        <p:spPr>
          <a:xfrm>
            <a:off x="3120430" y="2386881"/>
            <a:ext cx="6940713" cy="833607"/>
          </a:xfrm>
          <a:custGeom>
            <a:avLst/>
            <a:gdLst>
              <a:gd name="connsiteX0" fmla="*/ 0 w 6962986"/>
              <a:gd name="connsiteY0" fmla="*/ 0 h 833607"/>
              <a:gd name="connsiteX1" fmla="*/ 6962986 w 6962986"/>
              <a:gd name="connsiteY1" fmla="*/ 0 h 833607"/>
              <a:gd name="connsiteX2" fmla="*/ 6962986 w 6962986"/>
              <a:gd name="connsiteY2" fmla="*/ 833607 h 833607"/>
              <a:gd name="connsiteX3" fmla="*/ 0 w 6962986"/>
              <a:gd name="connsiteY3" fmla="*/ 833607 h 833607"/>
              <a:gd name="connsiteX4" fmla="*/ 0 w 6962986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2986" h="833607">
                <a:moveTo>
                  <a:pt x="0" y="0"/>
                </a:moveTo>
                <a:lnTo>
                  <a:pt x="6962986" y="0"/>
                </a:lnTo>
                <a:lnTo>
                  <a:pt x="6962986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9" name="椭圆 8"/>
          <p:cNvSpPr/>
          <p:nvPr/>
        </p:nvSpPr>
        <p:spPr>
          <a:xfrm>
            <a:off x="2599426" y="2282680"/>
            <a:ext cx="1042009" cy="1042009"/>
          </a:xfrm>
          <a:prstGeom prst="ellipse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任意形状 9"/>
          <p:cNvSpPr/>
          <p:nvPr/>
        </p:nvSpPr>
        <p:spPr>
          <a:xfrm>
            <a:off x="3120430" y="3637509"/>
            <a:ext cx="6940713" cy="833607"/>
          </a:xfrm>
          <a:custGeom>
            <a:avLst/>
            <a:gdLst>
              <a:gd name="connsiteX0" fmla="*/ 0 w 6962986"/>
              <a:gd name="connsiteY0" fmla="*/ 0 h 833607"/>
              <a:gd name="connsiteX1" fmla="*/ 6962986 w 6962986"/>
              <a:gd name="connsiteY1" fmla="*/ 0 h 833607"/>
              <a:gd name="connsiteX2" fmla="*/ 6962986 w 6962986"/>
              <a:gd name="connsiteY2" fmla="*/ 833607 h 833607"/>
              <a:gd name="connsiteX3" fmla="*/ 0 w 6962986"/>
              <a:gd name="connsiteY3" fmla="*/ 833607 h 833607"/>
              <a:gd name="connsiteX4" fmla="*/ 0 w 6962986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2986" h="833607">
                <a:moveTo>
                  <a:pt x="0" y="0"/>
                </a:moveTo>
                <a:lnTo>
                  <a:pt x="6962986" y="0"/>
                </a:lnTo>
                <a:lnTo>
                  <a:pt x="6962986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11" name="椭圆 10"/>
          <p:cNvSpPr/>
          <p:nvPr/>
        </p:nvSpPr>
        <p:spPr>
          <a:xfrm>
            <a:off x="2599426" y="3533308"/>
            <a:ext cx="1042009" cy="1042009"/>
          </a:xfrm>
          <a:prstGeom prst="ellipse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任意形状 11"/>
          <p:cNvSpPr/>
          <p:nvPr/>
        </p:nvSpPr>
        <p:spPr>
          <a:xfrm>
            <a:off x="2642504" y="4888138"/>
            <a:ext cx="7417111" cy="833607"/>
          </a:xfrm>
          <a:custGeom>
            <a:avLst/>
            <a:gdLst>
              <a:gd name="connsiteX0" fmla="*/ 0 w 7440913"/>
              <a:gd name="connsiteY0" fmla="*/ 0 h 833607"/>
              <a:gd name="connsiteX1" fmla="*/ 7440913 w 7440913"/>
              <a:gd name="connsiteY1" fmla="*/ 0 h 833607"/>
              <a:gd name="connsiteX2" fmla="*/ 7440913 w 7440913"/>
              <a:gd name="connsiteY2" fmla="*/ 833607 h 833607"/>
              <a:gd name="connsiteX3" fmla="*/ 0 w 7440913"/>
              <a:gd name="connsiteY3" fmla="*/ 833607 h 833607"/>
              <a:gd name="connsiteX4" fmla="*/ 0 w 7440913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0913" h="833607">
                <a:moveTo>
                  <a:pt x="0" y="0"/>
                </a:moveTo>
                <a:lnTo>
                  <a:pt x="7440913" y="0"/>
                </a:lnTo>
                <a:lnTo>
                  <a:pt x="7440913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13" name="椭圆 12"/>
          <p:cNvSpPr/>
          <p:nvPr/>
        </p:nvSpPr>
        <p:spPr>
          <a:xfrm>
            <a:off x="2121500" y="4783937"/>
            <a:ext cx="1042009" cy="1042009"/>
          </a:xfrm>
          <a:prstGeom prst="ellipse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2421404" y="1444394"/>
            <a:ext cx="506403" cy="217324"/>
          </a:xfrm>
          <a:custGeom>
            <a:avLst/>
            <a:gdLst>
              <a:gd name="T0" fmla="*/ 1727 w 3152"/>
              <a:gd name="T1" fmla="*/ 1223 h 1356"/>
              <a:gd name="T2" fmla="*/ 1727 w 3152"/>
              <a:gd name="T3" fmla="*/ 421 h 1356"/>
              <a:gd name="T4" fmla="*/ 1727 w 3152"/>
              <a:gd name="T5" fmla="*/ 1223 h 1356"/>
              <a:gd name="T6" fmla="*/ 534 w 3152"/>
              <a:gd name="T7" fmla="*/ 1223 h 1356"/>
              <a:gd name="T8" fmla="*/ 522 w 3152"/>
              <a:gd name="T9" fmla="*/ 422 h 1356"/>
              <a:gd name="T10" fmla="*/ 550 w 3152"/>
              <a:gd name="T11" fmla="*/ 422 h 1356"/>
              <a:gd name="T12" fmla="*/ 534 w 3152"/>
              <a:gd name="T13" fmla="*/ 1223 h 1356"/>
              <a:gd name="T14" fmla="*/ 2965 w 3152"/>
              <a:gd name="T15" fmla="*/ 30 h 1356"/>
              <a:gd name="T16" fmla="*/ 2960 w 3152"/>
              <a:gd name="T17" fmla="*/ 24 h 1356"/>
              <a:gd name="T18" fmla="*/ 2955 w 3152"/>
              <a:gd name="T19" fmla="*/ 19 h 1356"/>
              <a:gd name="T20" fmla="*/ 2945 w 3152"/>
              <a:gd name="T21" fmla="*/ 11 h 1356"/>
              <a:gd name="T22" fmla="*/ 2934 w 3152"/>
              <a:gd name="T23" fmla="*/ 5 h 1356"/>
              <a:gd name="T24" fmla="*/ 2921 w 3152"/>
              <a:gd name="T25" fmla="*/ 2 h 1356"/>
              <a:gd name="T26" fmla="*/ 2908 w 3152"/>
              <a:gd name="T27" fmla="*/ 1 h 1356"/>
              <a:gd name="T28" fmla="*/ 2896 w 3152"/>
              <a:gd name="T29" fmla="*/ 2 h 1356"/>
              <a:gd name="T30" fmla="*/ 2883 w 3152"/>
              <a:gd name="T31" fmla="*/ 6 h 1356"/>
              <a:gd name="T32" fmla="*/ 2872 w 3152"/>
              <a:gd name="T33" fmla="*/ 12 h 1356"/>
              <a:gd name="T34" fmla="*/ 2867 w 3152"/>
              <a:gd name="T35" fmla="*/ 17 h 1356"/>
              <a:gd name="T36" fmla="*/ 2861 w 3152"/>
              <a:gd name="T37" fmla="*/ 21 h 1356"/>
              <a:gd name="T38" fmla="*/ 1727 w 3152"/>
              <a:gd name="T39" fmla="*/ 288 h 1356"/>
              <a:gd name="T40" fmla="*/ 1064 w 3152"/>
              <a:gd name="T41" fmla="*/ 756 h 1356"/>
              <a:gd name="T42" fmla="*/ 799 w 3152"/>
              <a:gd name="T43" fmla="*/ 173 h 1356"/>
              <a:gd name="T44" fmla="*/ 975 w 3152"/>
              <a:gd name="T45" fmla="*/ 380 h 1356"/>
              <a:gd name="T46" fmla="*/ 1030 w 3152"/>
              <a:gd name="T47" fmla="*/ 275 h 1356"/>
              <a:gd name="T48" fmla="*/ 863 w 3152"/>
              <a:gd name="T49" fmla="*/ 29 h 1356"/>
              <a:gd name="T50" fmla="*/ 854 w 3152"/>
              <a:gd name="T51" fmla="*/ 19 h 1356"/>
              <a:gd name="T52" fmla="*/ 850 w 3152"/>
              <a:gd name="T53" fmla="*/ 16 h 1356"/>
              <a:gd name="T54" fmla="*/ 838 w 3152"/>
              <a:gd name="T55" fmla="*/ 8 h 1356"/>
              <a:gd name="T56" fmla="*/ 825 w 3152"/>
              <a:gd name="T57" fmla="*/ 3 h 1356"/>
              <a:gd name="T58" fmla="*/ 813 w 3152"/>
              <a:gd name="T59" fmla="*/ 1 h 1356"/>
              <a:gd name="T60" fmla="*/ 800 w 3152"/>
              <a:gd name="T61" fmla="*/ 1 h 1356"/>
              <a:gd name="T62" fmla="*/ 787 w 3152"/>
              <a:gd name="T63" fmla="*/ 4 h 1356"/>
              <a:gd name="T64" fmla="*/ 774 w 3152"/>
              <a:gd name="T65" fmla="*/ 10 h 1356"/>
              <a:gd name="T66" fmla="*/ 770 w 3152"/>
              <a:gd name="T67" fmla="*/ 12 h 1356"/>
              <a:gd name="T68" fmla="*/ 760 w 3152"/>
              <a:gd name="T69" fmla="*/ 21 h 1356"/>
              <a:gd name="T70" fmla="*/ 508 w 3152"/>
              <a:gd name="T71" fmla="*/ 289 h 1356"/>
              <a:gd name="T72" fmla="*/ 534 w 3152"/>
              <a:gd name="T73" fmla="*/ 1356 h 1356"/>
              <a:gd name="T74" fmla="*/ 1197 w 3152"/>
              <a:gd name="T75" fmla="*/ 889 h 1356"/>
              <a:gd name="T76" fmla="*/ 2260 w 3152"/>
              <a:gd name="T77" fmla="*/ 856 h 1356"/>
              <a:gd name="T78" fmla="*/ 3021 w 3152"/>
              <a:gd name="T79" fmla="*/ 350 h 1356"/>
              <a:gd name="T80" fmla="*/ 3114 w 3152"/>
              <a:gd name="T81" fmla="*/ 368 h 1356"/>
              <a:gd name="T82" fmla="*/ 2965 w 3152"/>
              <a:gd name="T83" fmla="*/ 3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152" h="1356">
                <a:moveTo>
                  <a:pt x="1727" y="1223"/>
                </a:moveTo>
                <a:lnTo>
                  <a:pt x="1727" y="1223"/>
                </a:lnTo>
                <a:cubicBezTo>
                  <a:pt x="1506" y="1223"/>
                  <a:pt x="1326" y="1043"/>
                  <a:pt x="1326" y="822"/>
                </a:cubicBezTo>
                <a:cubicBezTo>
                  <a:pt x="1326" y="601"/>
                  <a:pt x="1506" y="421"/>
                  <a:pt x="1727" y="421"/>
                </a:cubicBezTo>
                <a:cubicBezTo>
                  <a:pt x="1948" y="421"/>
                  <a:pt x="2128" y="601"/>
                  <a:pt x="2128" y="822"/>
                </a:cubicBezTo>
                <a:cubicBezTo>
                  <a:pt x="2128" y="1043"/>
                  <a:pt x="1948" y="1223"/>
                  <a:pt x="1727" y="1223"/>
                </a:cubicBezTo>
                <a:close/>
                <a:moveTo>
                  <a:pt x="534" y="1223"/>
                </a:moveTo>
                <a:lnTo>
                  <a:pt x="534" y="1223"/>
                </a:lnTo>
                <a:cubicBezTo>
                  <a:pt x="313" y="1223"/>
                  <a:pt x="133" y="1043"/>
                  <a:pt x="133" y="822"/>
                </a:cubicBezTo>
                <a:cubicBezTo>
                  <a:pt x="133" y="605"/>
                  <a:pt x="306" y="428"/>
                  <a:pt x="522" y="422"/>
                </a:cubicBezTo>
                <a:cubicBezTo>
                  <a:pt x="526" y="423"/>
                  <a:pt x="531" y="423"/>
                  <a:pt x="536" y="423"/>
                </a:cubicBezTo>
                <a:cubicBezTo>
                  <a:pt x="540" y="423"/>
                  <a:pt x="545" y="423"/>
                  <a:pt x="550" y="422"/>
                </a:cubicBezTo>
                <a:cubicBezTo>
                  <a:pt x="763" y="430"/>
                  <a:pt x="935" y="607"/>
                  <a:pt x="935" y="822"/>
                </a:cubicBezTo>
                <a:cubicBezTo>
                  <a:pt x="935" y="1043"/>
                  <a:pt x="755" y="1223"/>
                  <a:pt x="534" y="1223"/>
                </a:cubicBezTo>
                <a:close/>
                <a:moveTo>
                  <a:pt x="2965" y="30"/>
                </a:moveTo>
                <a:lnTo>
                  <a:pt x="2965" y="30"/>
                </a:lnTo>
                <a:cubicBezTo>
                  <a:pt x="2965" y="30"/>
                  <a:pt x="2965" y="29"/>
                  <a:pt x="2965" y="29"/>
                </a:cubicBezTo>
                <a:cubicBezTo>
                  <a:pt x="2963" y="27"/>
                  <a:pt x="2962" y="26"/>
                  <a:pt x="2960" y="24"/>
                </a:cubicBezTo>
                <a:cubicBezTo>
                  <a:pt x="2959" y="22"/>
                  <a:pt x="2957" y="20"/>
                  <a:pt x="2956" y="19"/>
                </a:cubicBezTo>
                <a:cubicBezTo>
                  <a:pt x="2956" y="19"/>
                  <a:pt x="2955" y="19"/>
                  <a:pt x="2955" y="19"/>
                </a:cubicBezTo>
                <a:cubicBezTo>
                  <a:pt x="2954" y="17"/>
                  <a:pt x="2953" y="17"/>
                  <a:pt x="2952" y="16"/>
                </a:cubicBezTo>
                <a:cubicBezTo>
                  <a:pt x="2950" y="14"/>
                  <a:pt x="2948" y="12"/>
                  <a:pt x="2945" y="11"/>
                </a:cubicBezTo>
                <a:cubicBezTo>
                  <a:pt x="2944" y="10"/>
                  <a:pt x="2942" y="9"/>
                  <a:pt x="2940" y="8"/>
                </a:cubicBezTo>
                <a:cubicBezTo>
                  <a:pt x="2938" y="7"/>
                  <a:pt x="2936" y="6"/>
                  <a:pt x="2934" y="5"/>
                </a:cubicBezTo>
                <a:cubicBezTo>
                  <a:pt x="2932" y="4"/>
                  <a:pt x="2930" y="4"/>
                  <a:pt x="2928" y="3"/>
                </a:cubicBezTo>
                <a:cubicBezTo>
                  <a:pt x="2925" y="3"/>
                  <a:pt x="2923" y="2"/>
                  <a:pt x="2921" y="2"/>
                </a:cubicBezTo>
                <a:cubicBezTo>
                  <a:pt x="2919" y="1"/>
                  <a:pt x="2917" y="1"/>
                  <a:pt x="2915" y="1"/>
                </a:cubicBezTo>
                <a:cubicBezTo>
                  <a:pt x="2913" y="1"/>
                  <a:pt x="2911" y="0"/>
                  <a:pt x="2908" y="1"/>
                </a:cubicBezTo>
                <a:cubicBezTo>
                  <a:pt x="2907" y="1"/>
                  <a:pt x="2905" y="1"/>
                  <a:pt x="2903" y="1"/>
                </a:cubicBezTo>
                <a:cubicBezTo>
                  <a:pt x="2900" y="1"/>
                  <a:pt x="2898" y="2"/>
                  <a:pt x="2896" y="2"/>
                </a:cubicBezTo>
                <a:cubicBezTo>
                  <a:pt x="2894" y="2"/>
                  <a:pt x="2892" y="3"/>
                  <a:pt x="2890" y="4"/>
                </a:cubicBezTo>
                <a:cubicBezTo>
                  <a:pt x="2887" y="5"/>
                  <a:pt x="2885" y="5"/>
                  <a:pt x="2883" y="6"/>
                </a:cubicBezTo>
                <a:cubicBezTo>
                  <a:pt x="2881" y="7"/>
                  <a:pt x="2879" y="8"/>
                  <a:pt x="2876" y="10"/>
                </a:cubicBezTo>
                <a:cubicBezTo>
                  <a:pt x="2875" y="11"/>
                  <a:pt x="2874" y="11"/>
                  <a:pt x="2872" y="12"/>
                </a:cubicBezTo>
                <a:cubicBezTo>
                  <a:pt x="2872" y="12"/>
                  <a:pt x="2872" y="12"/>
                  <a:pt x="2872" y="12"/>
                </a:cubicBezTo>
                <a:cubicBezTo>
                  <a:pt x="2870" y="14"/>
                  <a:pt x="2868" y="15"/>
                  <a:pt x="2867" y="17"/>
                </a:cubicBezTo>
                <a:cubicBezTo>
                  <a:pt x="2865" y="18"/>
                  <a:pt x="2863" y="20"/>
                  <a:pt x="2861" y="21"/>
                </a:cubicBezTo>
                <a:cubicBezTo>
                  <a:pt x="2861" y="21"/>
                  <a:pt x="2861" y="21"/>
                  <a:pt x="2861" y="21"/>
                </a:cubicBezTo>
                <a:lnTo>
                  <a:pt x="2242" y="680"/>
                </a:lnTo>
                <a:cubicBezTo>
                  <a:pt x="2180" y="454"/>
                  <a:pt x="1973" y="288"/>
                  <a:pt x="1727" y="288"/>
                </a:cubicBezTo>
                <a:cubicBezTo>
                  <a:pt x="1455" y="288"/>
                  <a:pt x="1230" y="492"/>
                  <a:pt x="1197" y="756"/>
                </a:cubicBezTo>
                <a:lnTo>
                  <a:pt x="1064" y="756"/>
                </a:lnTo>
                <a:cubicBezTo>
                  <a:pt x="1037" y="539"/>
                  <a:pt x="880" y="363"/>
                  <a:pt x="674" y="307"/>
                </a:cubicBezTo>
                <a:lnTo>
                  <a:pt x="799" y="173"/>
                </a:lnTo>
                <a:lnTo>
                  <a:pt x="919" y="350"/>
                </a:lnTo>
                <a:cubicBezTo>
                  <a:pt x="932" y="369"/>
                  <a:pt x="953" y="380"/>
                  <a:pt x="975" y="380"/>
                </a:cubicBezTo>
                <a:cubicBezTo>
                  <a:pt x="988" y="380"/>
                  <a:pt x="1001" y="376"/>
                  <a:pt x="1012" y="368"/>
                </a:cubicBezTo>
                <a:cubicBezTo>
                  <a:pt x="1042" y="347"/>
                  <a:pt x="1050" y="306"/>
                  <a:pt x="1030" y="275"/>
                </a:cubicBezTo>
                <a:lnTo>
                  <a:pt x="863" y="30"/>
                </a:lnTo>
                <a:cubicBezTo>
                  <a:pt x="863" y="30"/>
                  <a:pt x="863" y="29"/>
                  <a:pt x="863" y="29"/>
                </a:cubicBezTo>
                <a:cubicBezTo>
                  <a:pt x="861" y="27"/>
                  <a:pt x="860" y="26"/>
                  <a:pt x="858" y="24"/>
                </a:cubicBezTo>
                <a:cubicBezTo>
                  <a:pt x="857" y="22"/>
                  <a:pt x="855" y="20"/>
                  <a:pt x="854" y="19"/>
                </a:cubicBezTo>
                <a:cubicBezTo>
                  <a:pt x="854" y="19"/>
                  <a:pt x="854" y="19"/>
                  <a:pt x="853" y="19"/>
                </a:cubicBezTo>
                <a:cubicBezTo>
                  <a:pt x="852" y="17"/>
                  <a:pt x="851" y="17"/>
                  <a:pt x="850" y="16"/>
                </a:cubicBezTo>
                <a:cubicBezTo>
                  <a:pt x="848" y="14"/>
                  <a:pt x="846" y="12"/>
                  <a:pt x="843" y="11"/>
                </a:cubicBezTo>
                <a:cubicBezTo>
                  <a:pt x="842" y="10"/>
                  <a:pt x="840" y="9"/>
                  <a:pt x="838" y="8"/>
                </a:cubicBezTo>
                <a:cubicBezTo>
                  <a:pt x="836" y="7"/>
                  <a:pt x="834" y="6"/>
                  <a:pt x="832" y="5"/>
                </a:cubicBezTo>
                <a:cubicBezTo>
                  <a:pt x="830" y="4"/>
                  <a:pt x="827" y="4"/>
                  <a:pt x="825" y="3"/>
                </a:cubicBezTo>
                <a:cubicBezTo>
                  <a:pt x="823" y="3"/>
                  <a:pt x="821" y="2"/>
                  <a:pt x="819" y="2"/>
                </a:cubicBezTo>
                <a:cubicBezTo>
                  <a:pt x="817" y="1"/>
                  <a:pt x="815" y="1"/>
                  <a:pt x="813" y="1"/>
                </a:cubicBezTo>
                <a:cubicBezTo>
                  <a:pt x="811" y="1"/>
                  <a:pt x="809" y="1"/>
                  <a:pt x="807" y="1"/>
                </a:cubicBezTo>
                <a:cubicBezTo>
                  <a:pt x="805" y="1"/>
                  <a:pt x="802" y="1"/>
                  <a:pt x="800" y="1"/>
                </a:cubicBezTo>
                <a:cubicBezTo>
                  <a:pt x="798" y="1"/>
                  <a:pt x="796" y="2"/>
                  <a:pt x="794" y="2"/>
                </a:cubicBezTo>
                <a:cubicBezTo>
                  <a:pt x="792" y="2"/>
                  <a:pt x="790" y="3"/>
                  <a:pt x="787" y="4"/>
                </a:cubicBezTo>
                <a:cubicBezTo>
                  <a:pt x="785" y="5"/>
                  <a:pt x="783" y="5"/>
                  <a:pt x="782" y="6"/>
                </a:cubicBezTo>
                <a:cubicBezTo>
                  <a:pt x="779" y="7"/>
                  <a:pt x="777" y="8"/>
                  <a:pt x="774" y="10"/>
                </a:cubicBezTo>
                <a:cubicBezTo>
                  <a:pt x="773" y="11"/>
                  <a:pt x="772" y="11"/>
                  <a:pt x="770" y="12"/>
                </a:cubicBezTo>
                <a:cubicBezTo>
                  <a:pt x="770" y="12"/>
                  <a:pt x="770" y="12"/>
                  <a:pt x="770" y="12"/>
                </a:cubicBezTo>
                <a:cubicBezTo>
                  <a:pt x="768" y="14"/>
                  <a:pt x="766" y="15"/>
                  <a:pt x="765" y="17"/>
                </a:cubicBezTo>
                <a:cubicBezTo>
                  <a:pt x="763" y="18"/>
                  <a:pt x="761" y="20"/>
                  <a:pt x="760" y="21"/>
                </a:cubicBezTo>
                <a:cubicBezTo>
                  <a:pt x="759" y="21"/>
                  <a:pt x="759" y="21"/>
                  <a:pt x="759" y="21"/>
                </a:cubicBezTo>
                <a:lnTo>
                  <a:pt x="508" y="289"/>
                </a:lnTo>
                <a:cubicBezTo>
                  <a:pt x="225" y="302"/>
                  <a:pt x="0" y="536"/>
                  <a:pt x="0" y="822"/>
                </a:cubicBezTo>
                <a:cubicBezTo>
                  <a:pt x="0" y="1117"/>
                  <a:pt x="239" y="1356"/>
                  <a:pt x="534" y="1356"/>
                </a:cubicBezTo>
                <a:cubicBezTo>
                  <a:pt x="806" y="1356"/>
                  <a:pt x="1031" y="1152"/>
                  <a:pt x="1064" y="889"/>
                </a:cubicBezTo>
                <a:lnTo>
                  <a:pt x="1197" y="889"/>
                </a:lnTo>
                <a:cubicBezTo>
                  <a:pt x="1230" y="1152"/>
                  <a:pt x="1455" y="1356"/>
                  <a:pt x="1727" y="1356"/>
                </a:cubicBezTo>
                <a:cubicBezTo>
                  <a:pt x="2011" y="1356"/>
                  <a:pt x="2243" y="1135"/>
                  <a:pt x="2260" y="856"/>
                </a:cubicBezTo>
                <a:lnTo>
                  <a:pt x="2901" y="173"/>
                </a:lnTo>
                <a:lnTo>
                  <a:pt x="3021" y="350"/>
                </a:lnTo>
                <a:cubicBezTo>
                  <a:pt x="3034" y="369"/>
                  <a:pt x="3055" y="380"/>
                  <a:pt x="3077" y="380"/>
                </a:cubicBezTo>
                <a:cubicBezTo>
                  <a:pt x="3089" y="380"/>
                  <a:pt x="3103" y="376"/>
                  <a:pt x="3114" y="368"/>
                </a:cubicBezTo>
                <a:cubicBezTo>
                  <a:pt x="3144" y="347"/>
                  <a:pt x="3152" y="306"/>
                  <a:pt x="3132" y="275"/>
                </a:cubicBezTo>
                <a:lnTo>
                  <a:pt x="2965" y="30"/>
                </a:lnTo>
                <a:close/>
              </a:path>
            </a:pathLst>
          </a:custGeom>
          <a:solidFill>
            <a:schemeClr val="accent2">
              <a:lumMod val="9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5" name="组合 20"/>
          <p:cNvGrpSpPr/>
          <p:nvPr/>
        </p:nvGrpSpPr>
        <p:grpSpPr>
          <a:xfrm>
            <a:off x="2478738" y="5051739"/>
            <a:ext cx="327531" cy="506403"/>
            <a:chOff x="6257925" y="-9525"/>
            <a:chExt cx="1514475" cy="2341563"/>
          </a:xfrm>
          <a:solidFill>
            <a:schemeClr val="accent5"/>
          </a:solidFill>
        </p:grpSpPr>
        <p:sp>
          <p:nvSpPr>
            <p:cNvPr id="16" name="Freeform 6"/>
            <p:cNvSpPr/>
            <p:nvPr/>
          </p:nvSpPr>
          <p:spPr bwMode="auto">
            <a:xfrm>
              <a:off x="6551613" y="-9525"/>
              <a:ext cx="484188" cy="327025"/>
            </a:xfrm>
            <a:custGeom>
              <a:avLst/>
              <a:gdLst>
                <a:gd name="T0" fmla="*/ 25 w 652"/>
                <a:gd name="T1" fmla="*/ 406 h 440"/>
                <a:gd name="T2" fmla="*/ 25 w 652"/>
                <a:gd name="T3" fmla="*/ 406 h 440"/>
                <a:gd name="T4" fmla="*/ 98 w 652"/>
                <a:gd name="T5" fmla="*/ 425 h 440"/>
                <a:gd name="T6" fmla="*/ 618 w 652"/>
                <a:gd name="T7" fmla="*/ 125 h 440"/>
                <a:gd name="T8" fmla="*/ 637 w 652"/>
                <a:gd name="T9" fmla="*/ 52 h 440"/>
                <a:gd name="T10" fmla="*/ 626 w 652"/>
                <a:gd name="T11" fmla="*/ 33 h 440"/>
                <a:gd name="T12" fmla="*/ 554 w 652"/>
                <a:gd name="T13" fmla="*/ 14 h 440"/>
                <a:gd name="T14" fmla="*/ 34 w 652"/>
                <a:gd name="T15" fmla="*/ 314 h 440"/>
                <a:gd name="T16" fmla="*/ 14 w 652"/>
                <a:gd name="T17" fmla="*/ 386 h 440"/>
                <a:gd name="T18" fmla="*/ 25 w 652"/>
                <a:gd name="T19" fmla="*/ 4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2" h="440">
                  <a:moveTo>
                    <a:pt x="25" y="406"/>
                  </a:moveTo>
                  <a:lnTo>
                    <a:pt x="25" y="406"/>
                  </a:lnTo>
                  <a:cubicBezTo>
                    <a:pt x="40" y="431"/>
                    <a:pt x="73" y="440"/>
                    <a:pt x="98" y="425"/>
                  </a:cubicBezTo>
                  <a:lnTo>
                    <a:pt x="618" y="125"/>
                  </a:lnTo>
                  <a:cubicBezTo>
                    <a:pt x="643" y="111"/>
                    <a:pt x="652" y="78"/>
                    <a:pt x="637" y="52"/>
                  </a:cubicBezTo>
                  <a:lnTo>
                    <a:pt x="626" y="33"/>
                  </a:lnTo>
                  <a:cubicBezTo>
                    <a:pt x="612" y="9"/>
                    <a:pt x="579" y="0"/>
                    <a:pt x="554" y="14"/>
                  </a:cubicBezTo>
                  <a:lnTo>
                    <a:pt x="34" y="314"/>
                  </a:lnTo>
                  <a:cubicBezTo>
                    <a:pt x="8" y="328"/>
                    <a:pt x="0" y="361"/>
                    <a:pt x="14" y="386"/>
                  </a:cubicBezTo>
                  <a:lnTo>
                    <a:pt x="25" y="40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7"/>
            <p:cNvSpPr>
              <a:spLocks noEditPoints="1"/>
            </p:cNvSpPr>
            <p:nvPr/>
          </p:nvSpPr>
          <p:spPr bwMode="auto">
            <a:xfrm>
              <a:off x="6257925" y="53975"/>
              <a:ext cx="1339850" cy="2278063"/>
            </a:xfrm>
            <a:custGeom>
              <a:avLst/>
              <a:gdLst>
                <a:gd name="T0" fmla="*/ 404 w 1804"/>
                <a:gd name="T1" fmla="*/ 2367 h 3072"/>
                <a:gd name="T2" fmla="*/ 404 w 1804"/>
                <a:gd name="T3" fmla="*/ 2367 h 3072"/>
                <a:gd name="T4" fmla="*/ 550 w 1804"/>
                <a:gd name="T5" fmla="*/ 2513 h 3072"/>
                <a:gd name="T6" fmla="*/ 404 w 1804"/>
                <a:gd name="T7" fmla="*/ 2659 h 3072"/>
                <a:gd name="T8" fmla="*/ 259 w 1804"/>
                <a:gd name="T9" fmla="*/ 2513 h 3072"/>
                <a:gd name="T10" fmla="*/ 404 w 1804"/>
                <a:gd name="T11" fmla="*/ 2367 h 3072"/>
                <a:gd name="T12" fmla="*/ 29 w 1804"/>
                <a:gd name="T13" fmla="*/ 2058 h 3072"/>
                <a:gd name="T14" fmla="*/ 29 w 1804"/>
                <a:gd name="T15" fmla="*/ 2058 h 3072"/>
                <a:gd name="T16" fmla="*/ 29 w 1804"/>
                <a:gd name="T17" fmla="*/ 2801 h 3072"/>
                <a:gd name="T18" fmla="*/ 29 w 1804"/>
                <a:gd name="T19" fmla="*/ 2952 h 3072"/>
                <a:gd name="T20" fmla="*/ 29 w 1804"/>
                <a:gd name="T21" fmla="*/ 3018 h 3072"/>
                <a:gd name="T22" fmla="*/ 82 w 1804"/>
                <a:gd name="T23" fmla="*/ 3072 h 3072"/>
                <a:gd name="T24" fmla="*/ 1679 w 1804"/>
                <a:gd name="T25" fmla="*/ 3072 h 3072"/>
                <a:gd name="T26" fmla="*/ 1732 w 1804"/>
                <a:gd name="T27" fmla="*/ 3018 h 3072"/>
                <a:gd name="T28" fmla="*/ 1732 w 1804"/>
                <a:gd name="T29" fmla="*/ 2801 h 3072"/>
                <a:gd name="T30" fmla="*/ 1679 w 1804"/>
                <a:gd name="T31" fmla="*/ 2747 h 3072"/>
                <a:gd name="T32" fmla="*/ 871 w 1804"/>
                <a:gd name="T33" fmla="*/ 2747 h 3072"/>
                <a:gd name="T34" fmla="*/ 762 w 1804"/>
                <a:gd name="T35" fmla="*/ 2347 h 3072"/>
                <a:gd name="T36" fmla="*/ 313 w 1804"/>
                <a:gd name="T37" fmla="*/ 2058 h 3072"/>
                <a:gd name="T38" fmla="*/ 819 w 1804"/>
                <a:gd name="T39" fmla="*/ 905 h 3072"/>
                <a:gd name="T40" fmla="*/ 1178 w 1804"/>
                <a:gd name="T41" fmla="*/ 1526 h 3072"/>
                <a:gd name="T42" fmla="*/ 1163 w 1804"/>
                <a:gd name="T43" fmla="*/ 1535 h 3072"/>
                <a:gd name="T44" fmla="*/ 1143 w 1804"/>
                <a:gd name="T45" fmla="*/ 1608 h 3072"/>
                <a:gd name="T46" fmla="*/ 1216 w 1804"/>
                <a:gd name="T47" fmla="*/ 1627 h 3072"/>
                <a:gd name="T48" fmla="*/ 1282 w 1804"/>
                <a:gd name="T49" fmla="*/ 1589 h 3072"/>
                <a:gd name="T50" fmla="*/ 1442 w 1804"/>
                <a:gd name="T51" fmla="*/ 1646 h 3072"/>
                <a:gd name="T52" fmla="*/ 1673 w 1804"/>
                <a:gd name="T53" fmla="*/ 1513 h 3072"/>
                <a:gd name="T54" fmla="*/ 1703 w 1804"/>
                <a:gd name="T55" fmla="*/ 1346 h 3072"/>
                <a:gd name="T56" fmla="*/ 1769 w 1804"/>
                <a:gd name="T57" fmla="*/ 1308 h 3072"/>
                <a:gd name="T58" fmla="*/ 1789 w 1804"/>
                <a:gd name="T59" fmla="*/ 1235 h 3072"/>
                <a:gd name="T60" fmla="*/ 1716 w 1804"/>
                <a:gd name="T61" fmla="*/ 1215 h 3072"/>
                <a:gd name="T62" fmla="*/ 1701 w 1804"/>
                <a:gd name="T63" fmla="*/ 1224 h 3072"/>
                <a:gd name="T64" fmla="*/ 1145 w 1804"/>
                <a:gd name="T65" fmla="*/ 261 h 3072"/>
                <a:gd name="T66" fmla="*/ 1260 w 1804"/>
                <a:gd name="T67" fmla="*/ 195 h 3072"/>
                <a:gd name="T68" fmla="*/ 1280 w 1804"/>
                <a:gd name="T69" fmla="*/ 122 h 3072"/>
                <a:gd name="T70" fmla="*/ 1229 w 1804"/>
                <a:gd name="T71" fmla="*/ 34 h 3072"/>
                <a:gd name="T72" fmla="*/ 1156 w 1804"/>
                <a:gd name="T73" fmla="*/ 15 h 3072"/>
                <a:gd name="T74" fmla="*/ 403 w 1804"/>
                <a:gd name="T75" fmla="*/ 450 h 3072"/>
                <a:gd name="T76" fmla="*/ 383 w 1804"/>
                <a:gd name="T77" fmla="*/ 522 h 3072"/>
                <a:gd name="T78" fmla="*/ 434 w 1804"/>
                <a:gd name="T79" fmla="*/ 610 h 3072"/>
                <a:gd name="T80" fmla="*/ 507 w 1804"/>
                <a:gd name="T81" fmla="*/ 630 h 3072"/>
                <a:gd name="T82" fmla="*/ 622 w 1804"/>
                <a:gd name="T83" fmla="*/ 564 h 3072"/>
                <a:gd name="T84" fmla="*/ 711 w 1804"/>
                <a:gd name="T85" fmla="*/ 718 h 3072"/>
                <a:gd name="T86" fmla="*/ 29 w 1804"/>
                <a:gd name="T87" fmla="*/ 2058 h 3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4" h="3072">
                  <a:moveTo>
                    <a:pt x="404" y="2367"/>
                  </a:moveTo>
                  <a:lnTo>
                    <a:pt x="404" y="2367"/>
                  </a:lnTo>
                  <a:cubicBezTo>
                    <a:pt x="485" y="2367"/>
                    <a:pt x="550" y="2432"/>
                    <a:pt x="550" y="2513"/>
                  </a:cubicBezTo>
                  <a:cubicBezTo>
                    <a:pt x="550" y="2593"/>
                    <a:pt x="485" y="2659"/>
                    <a:pt x="404" y="2659"/>
                  </a:cubicBezTo>
                  <a:cubicBezTo>
                    <a:pt x="324" y="2659"/>
                    <a:pt x="259" y="2593"/>
                    <a:pt x="259" y="2513"/>
                  </a:cubicBezTo>
                  <a:cubicBezTo>
                    <a:pt x="259" y="2432"/>
                    <a:pt x="324" y="2367"/>
                    <a:pt x="404" y="2367"/>
                  </a:cubicBezTo>
                  <a:close/>
                  <a:moveTo>
                    <a:pt x="29" y="2058"/>
                  </a:moveTo>
                  <a:lnTo>
                    <a:pt x="29" y="2058"/>
                  </a:lnTo>
                  <a:lnTo>
                    <a:pt x="29" y="2801"/>
                  </a:lnTo>
                  <a:lnTo>
                    <a:pt x="29" y="2952"/>
                  </a:lnTo>
                  <a:lnTo>
                    <a:pt x="29" y="3018"/>
                  </a:lnTo>
                  <a:cubicBezTo>
                    <a:pt x="29" y="3048"/>
                    <a:pt x="53" y="3072"/>
                    <a:pt x="82" y="3072"/>
                  </a:cubicBezTo>
                  <a:lnTo>
                    <a:pt x="1679" y="3072"/>
                  </a:lnTo>
                  <a:cubicBezTo>
                    <a:pt x="1708" y="3072"/>
                    <a:pt x="1732" y="3048"/>
                    <a:pt x="1732" y="3018"/>
                  </a:cubicBezTo>
                  <a:lnTo>
                    <a:pt x="1732" y="2801"/>
                  </a:lnTo>
                  <a:cubicBezTo>
                    <a:pt x="1732" y="2771"/>
                    <a:pt x="1708" y="2747"/>
                    <a:pt x="1679" y="2747"/>
                  </a:cubicBezTo>
                  <a:lnTo>
                    <a:pt x="871" y="2747"/>
                  </a:lnTo>
                  <a:cubicBezTo>
                    <a:pt x="872" y="2652"/>
                    <a:pt x="854" y="2509"/>
                    <a:pt x="762" y="2347"/>
                  </a:cubicBezTo>
                  <a:cubicBezTo>
                    <a:pt x="598" y="2058"/>
                    <a:pt x="313" y="2058"/>
                    <a:pt x="313" y="2058"/>
                  </a:cubicBezTo>
                  <a:cubicBezTo>
                    <a:pt x="349" y="1207"/>
                    <a:pt x="743" y="947"/>
                    <a:pt x="819" y="905"/>
                  </a:cubicBezTo>
                  <a:lnTo>
                    <a:pt x="1178" y="1526"/>
                  </a:lnTo>
                  <a:lnTo>
                    <a:pt x="1163" y="1535"/>
                  </a:lnTo>
                  <a:cubicBezTo>
                    <a:pt x="1137" y="1550"/>
                    <a:pt x="1128" y="1582"/>
                    <a:pt x="1143" y="1608"/>
                  </a:cubicBezTo>
                  <a:cubicBezTo>
                    <a:pt x="1158" y="1633"/>
                    <a:pt x="1191" y="1642"/>
                    <a:pt x="1216" y="1627"/>
                  </a:cubicBezTo>
                  <a:lnTo>
                    <a:pt x="1282" y="1589"/>
                  </a:lnTo>
                  <a:lnTo>
                    <a:pt x="1442" y="1646"/>
                  </a:lnTo>
                  <a:lnTo>
                    <a:pt x="1673" y="1513"/>
                  </a:lnTo>
                  <a:lnTo>
                    <a:pt x="1703" y="1346"/>
                  </a:lnTo>
                  <a:lnTo>
                    <a:pt x="1769" y="1308"/>
                  </a:lnTo>
                  <a:cubicBezTo>
                    <a:pt x="1795" y="1293"/>
                    <a:pt x="1804" y="1260"/>
                    <a:pt x="1789" y="1235"/>
                  </a:cubicBezTo>
                  <a:cubicBezTo>
                    <a:pt x="1774" y="1210"/>
                    <a:pt x="1741" y="1201"/>
                    <a:pt x="1716" y="1215"/>
                  </a:cubicBezTo>
                  <a:lnTo>
                    <a:pt x="1701" y="1224"/>
                  </a:lnTo>
                  <a:lnTo>
                    <a:pt x="1145" y="261"/>
                  </a:lnTo>
                  <a:lnTo>
                    <a:pt x="1260" y="195"/>
                  </a:lnTo>
                  <a:cubicBezTo>
                    <a:pt x="1286" y="180"/>
                    <a:pt x="1294" y="148"/>
                    <a:pt x="1280" y="122"/>
                  </a:cubicBezTo>
                  <a:lnTo>
                    <a:pt x="1229" y="34"/>
                  </a:lnTo>
                  <a:cubicBezTo>
                    <a:pt x="1214" y="9"/>
                    <a:pt x="1181" y="0"/>
                    <a:pt x="1156" y="15"/>
                  </a:cubicBezTo>
                  <a:lnTo>
                    <a:pt x="403" y="450"/>
                  </a:lnTo>
                  <a:cubicBezTo>
                    <a:pt x="377" y="464"/>
                    <a:pt x="368" y="497"/>
                    <a:pt x="383" y="522"/>
                  </a:cubicBezTo>
                  <a:lnTo>
                    <a:pt x="434" y="610"/>
                  </a:lnTo>
                  <a:cubicBezTo>
                    <a:pt x="449" y="636"/>
                    <a:pt x="481" y="645"/>
                    <a:pt x="507" y="630"/>
                  </a:cubicBezTo>
                  <a:lnTo>
                    <a:pt x="622" y="564"/>
                  </a:lnTo>
                  <a:lnTo>
                    <a:pt x="711" y="718"/>
                  </a:lnTo>
                  <a:cubicBezTo>
                    <a:pt x="0" y="1092"/>
                    <a:pt x="29" y="2058"/>
                    <a:pt x="29" y="205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7080250" y="1238250"/>
              <a:ext cx="692150" cy="438150"/>
            </a:xfrm>
            <a:custGeom>
              <a:avLst/>
              <a:gdLst>
                <a:gd name="T0" fmla="*/ 15 w 931"/>
                <a:gd name="T1" fmla="*/ 555 h 589"/>
                <a:gd name="T2" fmla="*/ 15 w 931"/>
                <a:gd name="T3" fmla="*/ 555 h 589"/>
                <a:gd name="T4" fmla="*/ 15 w 931"/>
                <a:gd name="T5" fmla="*/ 555 h 589"/>
                <a:gd name="T6" fmla="*/ 88 w 931"/>
                <a:gd name="T7" fmla="*/ 574 h 589"/>
                <a:gd name="T8" fmla="*/ 897 w 931"/>
                <a:gd name="T9" fmla="*/ 107 h 589"/>
                <a:gd name="T10" fmla="*/ 916 w 931"/>
                <a:gd name="T11" fmla="*/ 35 h 589"/>
                <a:gd name="T12" fmla="*/ 916 w 931"/>
                <a:gd name="T13" fmla="*/ 35 h 589"/>
                <a:gd name="T14" fmla="*/ 843 w 931"/>
                <a:gd name="T15" fmla="*/ 15 h 589"/>
                <a:gd name="T16" fmla="*/ 35 w 931"/>
                <a:gd name="T17" fmla="*/ 482 h 589"/>
                <a:gd name="T18" fmla="*/ 15 w 931"/>
                <a:gd name="T19" fmla="*/ 55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1" h="589">
                  <a:moveTo>
                    <a:pt x="15" y="555"/>
                  </a:moveTo>
                  <a:lnTo>
                    <a:pt x="15" y="555"/>
                  </a:lnTo>
                  <a:lnTo>
                    <a:pt x="15" y="555"/>
                  </a:lnTo>
                  <a:cubicBezTo>
                    <a:pt x="30" y="580"/>
                    <a:pt x="62" y="589"/>
                    <a:pt x="88" y="574"/>
                  </a:cubicBezTo>
                  <a:lnTo>
                    <a:pt x="897" y="107"/>
                  </a:lnTo>
                  <a:cubicBezTo>
                    <a:pt x="922" y="93"/>
                    <a:pt x="931" y="60"/>
                    <a:pt x="916" y="35"/>
                  </a:cubicBezTo>
                  <a:lnTo>
                    <a:pt x="916" y="35"/>
                  </a:lnTo>
                  <a:cubicBezTo>
                    <a:pt x="902" y="9"/>
                    <a:pt x="869" y="0"/>
                    <a:pt x="843" y="15"/>
                  </a:cubicBezTo>
                  <a:lnTo>
                    <a:pt x="35" y="482"/>
                  </a:lnTo>
                  <a:cubicBezTo>
                    <a:pt x="9" y="497"/>
                    <a:pt x="0" y="529"/>
                    <a:pt x="15" y="55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9" name="组合 22"/>
          <p:cNvGrpSpPr/>
          <p:nvPr/>
        </p:nvGrpSpPr>
        <p:grpSpPr>
          <a:xfrm>
            <a:off x="2919070" y="3897076"/>
            <a:ext cx="402376" cy="315858"/>
            <a:chOff x="3654425" y="5089525"/>
            <a:chExt cx="1860550" cy="1460500"/>
          </a:xfrm>
          <a:solidFill>
            <a:schemeClr val="accent4"/>
          </a:solidFill>
        </p:grpSpPr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3654425" y="5089525"/>
              <a:ext cx="1860550" cy="1460500"/>
            </a:xfrm>
            <a:custGeom>
              <a:avLst/>
              <a:gdLst>
                <a:gd name="T0" fmla="*/ 2372 w 2506"/>
                <a:gd name="T1" fmla="*/ 1716 h 1970"/>
                <a:gd name="T2" fmla="*/ 2372 w 2506"/>
                <a:gd name="T3" fmla="*/ 1716 h 1970"/>
                <a:gd name="T4" fmla="*/ 1858 w 2506"/>
                <a:gd name="T5" fmla="*/ 1575 h 1970"/>
                <a:gd name="T6" fmla="*/ 1818 w 2506"/>
                <a:gd name="T7" fmla="*/ 1576 h 1970"/>
                <a:gd name="T8" fmla="*/ 1323 w 2506"/>
                <a:gd name="T9" fmla="*/ 1715 h 1970"/>
                <a:gd name="T10" fmla="*/ 1323 w 2506"/>
                <a:gd name="T11" fmla="*/ 308 h 1970"/>
                <a:gd name="T12" fmla="*/ 1847 w 2506"/>
                <a:gd name="T13" fmla="*/ 133 h 1970"/>
                <a:gd name="T14" fmla="*/ 2372 w 2506"/>
                <a:gd name="T15" fmla="*/ 310 h 1970"/>
                <a:gd name="T16" fmla="*/ 2372 w 2506"/>
                <a:gd name="T17" fmla="*/ 1716 h 1970"/>
                <a:gd name="T18" fmla="*/ 1182 w 2506"/>
                <a:gd name="T19" fmla="*/ 1715 h 1970"/>
                <a:gd name="T20" fmla="*/ 1182 w 2506"/>
                <a:gd name="T21" fmla="*/ 1715 h 1970"/>
                <a:gd name="T22" fmla="*/ 688 w 2506"/>
                <a:gd name="T23" fmla="*/ 1576 h 1970"/>
                <a:gd name="T24" fmla="*/ 647 w 2506"/>
                <a:gd name="T25" fmla="*/ 1575 h 1970"/>
                <a:gd name="T26" fmla="*/ 133 w 2506"/>
                <a:gd name="T27" fmla="*/ 1716 h 1970"/>
                <a:gd name="T28" fmla="*/ 133 w 2506"/>
                <a:gd name="T29" fmla="*/ 310 h 1970"/>
                <a:gd name="T30" fmla="*/ 659 w 2506"/>
                <a:gd name="T31" fmla="*/ 133 h 1970"/>
                <a:gd name="T32" fmla="*/ 1182 w 2506"/>
                <a:gd name="T33" fmla="*/ 308 h 1970"/>
                <a:gd name="T34" fmla="*/ 1182 w 2506"/>
                <a:gd name="T35" fmla="*/ 1715 h 1970"/>
                <a:gd name="T36" fmla="*/ 1849 w 2506"/>
                <a:gd name="T37" fmla="*/ 0 h 1970"/>
                <a:gd name="T38" fmla="*/ 1849 w 2506"/>
                <a:gd name="T39" fmla="*/ 0 h 1970"/>
                <a:gd name="T40" fmla="*/ 1823 w 2506"/>
                <a:gd name="T41" fmla="*/ 0 h 1970"/>
                <a:gd name="T42" fmla="*/ 1253 w 2506"/>
                <a:gd name="T43" fmla="*/ 184 h 1970"/>
                <a:gd name="T44" fmla="*/ 683 w 2506"/>
                <a:gd name="T45" fmla="*/ 0 h 1970"/>
                <a:gd name="T46" fmla="*/ 657 w 2506"/>
                <a:gd name="T47" fmla="*/ 0 h 1970"/>
                <a:gd name="T48" fmla="*/ 5 w 2506"/>
                <a:gd name="T49" fmla="*/ 267 h 1970"/>
                <a:gd name="T50" fmla="*/ 0 w 2506"/>
                <a:gd name="T51" fmla="*/ 279 h 1970"/>
                <a:gd name="T52" fmla="*/ 0 w 2506"/>
                <a:gd name="T53" fmla="*/ 1970 h 1970"/>
                <a:gd name="T54" fmla="*/ 107 w 2506"/>
                <a:gd name="T55" fmla="*/ 1889 h 1970"/>
                <a:gd name="T56" fmla="*/ 682 w 2506"/>
                <a:gd name="T57" fmla="*/ 1709 h 1970"/>
                <a:gd name="T58" fmla="*/ 1190 w 2506"/>
                <a:gd name="T59" fmla="*/ 1876 h 1970"/>
                <a:gd name="T60" fmla="*/ 1208 w 2506"/>
                <a:gd name="T61" fmla="*/ 1888 h 1970"/>
                <a:gd name="T62" fmla="*/ 1253 w 2506"/>
                <a:gd name="T63" fmla="*/ 1924 h 1970"/>
                <a:gd name="T64" fmla="*/ 1298 w 2506"/>
                <a:gd name="T65" fmla="*/ 1888 h 1970"/>
                <a:gd name="T66" fmla="*/ 1316 w 2506"/>
                <a:gd name="T67" fmla="*/ 1876 h 1970"/>
                <a:gd name="T68" fmla="*/ 1824 w 2506"/>
                <a:gd name="T69" fmla="*/ 1709 h 1970"/>
                <a:gd name="T70" fmla="*/ 2399 w 2506"/>
                <a:gd name="T71" fmla="*/ 1889 h 1970"/>
                <a:gd name="T72" fmla="*/ 2506 w 2506"/>
                <a:gd name="T73" fmla="*/ 1970 h 1970"/>
                <a:gd name="T74" fmla="*/ 2506 w 2506"/>
                <a:gd name="T75" fmla="*/ 279 h 1970"/>
                <a:gd name="T76" fmla="*/ 2501 w 2506"/>
                <a:gd name="T77" fmla="*/ 267 h 1970"/>
                <a:gd name="T78" fmla="*/ 1849 w 2506"/>
                <a:gd name="T79" fmla="*/ 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6" h="1970">
                  <a:moveTo>
                    <a:pt x="2372" y="1716"/>
                  </a:moveTo>
                  <a:lnTo>
                    <a:pt x="2372" y="1716"/>
                  </a:lnTo>
                  <a:cubicBezTo>
                    <a:pt x="2261" y="1655"/>
                    <a:pt x="2075" y="1575"/>
                    <a:pt x="1858" y="1575"/>
                  </a:cubicBezTo>
                  <a:cubicBezTo>
                    <a:pt x="1845" y="1575"/>
                    <a:pt x="1831" y="1576"/>
                    <a:pt x="1818" y="1576"/>
                  </a:cubicBezTo>
                  <a:cubicBezTo>
                    <a:pt x="1599" y="1587"/>
                    <a:pt x="1427" y="1659"/>
                    <a:pt x="1323" y="1715"/>
                  </a:cubicBezTo>
                  <a:lnTo>
                    <a:pt x="1323" y="308"/>
                  </a:lnTo>
                  <a:cubicBezTo>
                    <a:pt x="1347" y="271"/>
                    <a:pt x="1462" y="127"/>
                    <a:pt x="1847" y="133"/>
                  </a:cubicBezTo>
                  <a:cubicBezTo>
                    <a:pt x="2229" y="140"/>
                    <a:pt x="2347" y="273"/>
                    <a:pt x="2372" y="310"/>
                  </a:cubicBezTo>
                  <a:lnTo>
                    <a:pt x="2372" y="1716"/>
                  </a:lnTo>
                  <a:close/>
                  <a:moveTo>
                    <a:pt x="1182" y="1715"/>
                  </a:moveTo>
                  <a:lnTo>
                    <a:pt x="1182" y="1715"/>
                  </a:lnTo>
                  <a:cubicBezTo>
                    <a:pt x="1079" y="1659"/>
                    <a:pt x="906" y="1587"/>
                    <a:pt x="688" y="1576"/>
                  </a:cubicBezTo>
                  <a:cubicBezTo>
                    <a:pt x="674" y="1576"/>
                    <a:pt x="661" y="1575"/>
                    <a:pt x="647" y="1575"/>
                  </a:cubicBezTo>
                  <a:cubicBezTo>
                    <a:pt x="431" y="1575"/>
                    <a:pt x="244" y="1655"/>
                    <a:pt x="133" y="1716"/>
                  </a:cubicBezTo>
                  <a:lnTo>
                    <a:pt x="133" y="310"/>
                  </a:lnTo>
                  <a:cubicBezTo>
                    <a:pt x="159" y="273"/>
                    <a:pt x="276" y="140"/>
                    <a:pt x="659" y="133"/>
                  </a:cubicBezTo>
                  <a:cubicBezTo>
                    <a:pt x="1044" y="127"/>
                    <a:pt x="1159" y="271"/>
                    <a:pt x="1182" y="308"/>
                  </a:cubicBezTo>
                  <a:lnTo>
                    <a:pt x="1182" y="1715"/>
                  </a:lnTo>
                  <a:close/>
                  <a:moveTo>
                    <a:pt x="1849" y="0"/>
                  </a:moveTo>
                  <a:lnTo>
                    <a:pt x="1849" y="0"/>
                  </a:lnTo>
                  <a:cubicBezTo>
                    <a:pt x="1840" y="0"/>
                    <a:pt x="1831" y="0"/>
                    <a:pt x="1823" y="0"/>
                  </a:cubicBezTo>
                  <a:cubicBezTo>
                    <a:pt x="1490" y="0"/>
                    <a:pt x="1328" y="105"/>
                    <a:pt x="1253" y="184"/>
                  </a:cubicBezTo>
                  <a:cubicBezTo>
                    <a:pt x="1178" y="105"/>
                    <a:pt x="1015" y="0"/>
                    <a:pt x="683" y="0"/>
                  </a:cubicBezTo>
                  <a:cubicBezTo>
                    <a:pt x="674" y="0"/>
                    <a:pt x="666" y="0"/>
                    <a:pt x="657" y="0"/>
                  </a:cubicBezTo>
                  <a:cubicBezTo>
                    <a:pt x="127" y="9"/>
                    <a:pt x="16" y="240"/>
                    <a:pt x="5" y="267"/>
                  </a:cubicBezTo>
                  <a:lnTo>
                    <a:pt x="0" y="279"/>
                  </a:lnTo>
                  <a:lnTo>
                    <a:pt x="0" y="1970"/>
                  </a:lnTo>
                  <a:lnTo>
                    <a:pt x="107" y="1889"/>
                  </a:lnTo>
                  <a:cubicBezTo>
                    <a:pt x="109" y="1887"/>
                    <a:pt x="369" y="1695"/>
                    <a:pt x="682" y="1709"/>
                  </a:cubicBezTo>
                  <a:cubicBezTo>
                    <a:pt x="943" y="1722"/>
                    <a:pt x="1133" y="1837"/>
                    <a:pt x="1190" y="1876"/>
                  </a:cubicBezTo>
                  <a:cubicBezTo>
                    <a:pt x="1201" y="1883"/>
                    <a:pt x="1207" y="1888"/>
                    <a:pt x="1208" y="1888"/>
                  </a:cubicBezTo>
                  <a:lnTo>
                    <a:pt x="1253" y="1924"/>
                  </a:lnTo>
                  <a:lnTo>
                    <a:pt x="1298" y="1888"/>
                  </a:lnTo>
                  <a:cubicBezTo>
                    <a:pt x="1298" y="1888"/>
                    <a:pt x="1304" y="1883"/>
                    <a:pt x="1316" y="1876"/>
                  </a:cubicBezTo>
                  <a:cubicBezTo>
                    <a:pt x="1373" y="1837"/>
                    <a:pt x="1563" y="1722"/>
                    <a:pt x="1824" y="1709"/>
                  </a:cubicBezTo>
                  <a:cubicBezTo>
                    <a:pt x="2135" y="1695"/>
                    <a:pt x="2396" y="1887"/>
                    <a:pt x="2399" y="1889"/>
                  </a:cubicBezTo>
                  <a:lnTo>
                    <a:pt x="2506" y="1970"/>
                  </a:lnTo>
                  <a:lnTo>
                    <a:pt x="2506" y="279"/>
                  </a:lnTo>
                  <a:lnTo>
                    <a:pt x="2501" y="267"/>
                  </a:lnTo>
                  <a:cubicBezTo>
                    <a:pt x="2490" y="240"/>
                    <a:pt x="2379" y="9"/>
                    <a:pt x="184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3"/>
            <p:cNvSpPr/>
            <p:nvPr/>
          </p:nvSpPr>
          <p:spPr bwMode="auto">
            <a:xfrm>
              <a:off x="3829050" y="53990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0 h 206"/>
                <a:gd name="T12" fmla="*/ 68 w 844"/>
                <a:gd name="T13" fmla="*/ 193 h 206"/>
                <a:gd name="T14" fmla="*/ 437 w 844"/>
                <a:gd name="T15" fmla="*/ 89 h 206"/>
                <a:gd name="T16" fmla="*/ 775 w 844"/>
                <a:gd name="T17" fmla="*/ 193 h 206"/>
                <a:gd name="T18" fmla="*/ 831 w 844"/>
                <a:gd name="T19" fmla="*/ 183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3"/>
                    <a:pt x="667" y="19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3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8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4"/>
            <p:cNvSpPr/>
            <p:nvPr/>
          </p:nvSpPr>
          <p:spPr bwMode="auto">
            <a:xfrm>
              <a:off x="3829050" y="56784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4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3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3"/>
                    <a:pt x="775" y="194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5"/>
            <p:cNvSpPr/>
            <p:nvPr/>
          </p:nvSpPr>
          <p:spPr bwMode="auto">
            <a:xfrm>
              <a:off x="3829050" y="5957888"/>
              <a:ext cx="627063" cy="153988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8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6"/>
            <p:cNvSpPr/>
            <p:nvPr/>
          </p:nvSpPr>
          <p:spPr bwMode="auto">
            <a:xfrm>
              <a:off x="4713288" y="5437188"/>
              <a:ext cx="627063" cy="152400"/>
            </a:xfrm>
            <a:custGeom>
              <a:avLst/>
              <a:gdLst>
                <a:gd name="T0" fmla="*/ 822 w 844"/>
                <a:gd name="T1" fmla="*/ 127 h 205"/>
                <a:gd name="T2" fmla="*/ 822 w 844"/>
                <a:gd name="T3" fmla="*/ 127 h 205"/>
                <a:gd name="T4" fmla="*/ 441 w 844"/>
                <a:gd name="T5" fmla="*/ 9 h 205"/>
                <a:gd name="T6" fmla="*/ 23 w 844"/>
                <a:gd name="T7" fmla="*/ 127 h 205"/>
                <a:gd name="T8" fmla="*/ 12 w 844"/>
                <a:gd name="T9" fmla="*/ 182 h 205"/>
                <a:gd name="T10" fmla="*/ 45 w 844"/>
                <a:gd name="T11" fmla="*/ 200 h 205"/>
                <a:gd name="T12" fmla="*/ 67 w 844"/>
                <a:gd name="T13" fmla="*/ 193 h 205"/>
                <a:gd name="T14" fmla="*/ 437 w 844"/>
                <a:gd name="T15" fmla="*/ 89 h 205"/>
                <a:gd name="T16" fmla="*/ 775 w 844"/>
                <a:gd name="T17" fmla="*/ 193 h 205"/>
                <a:gd name="T18" fmla="*/ 831 w 844"/>
                <a:gd name="T19" fmla="*/ 183 h 205"/>
                <a:gd name="T20" fmla="*/ 822 w 844"/>
                <a:gd name="T21" fmla="*/ 12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5">
                  <a:moveTo>
                    <a:pt x="822" y="127"/>
                  </a:moveTo>
                  <a:lnTo>
                    <a:pt x="822" y="127"/>
                  </a:lnTo>
                  <a:cubicBezTo>
                    <a:pt x="815" y="123"/>
                    <a:pt x="667" y="19"/>
                    <a:pt x="441" y="9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2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7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5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7"/>
            <p:cNvSpPr/>
            <p:nvPr/>
          </p:nvSpPr>
          <p:spPr bwMode="auto">
            <a:xfrm>
              <a:off x="4713288" y="57165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8"/>
            <p:cNvSpPr/>
            <p:nvPr/>
          </p:nvSpPr>
          <p:spPr bwMode="auto">
            <a:xfrm>
              <a:off x="4713288" y="5997575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4"/>
                    <a:pt x="32" y="201"/>
                    <a:pt x="45" y="201"/>
                  </a:cubicBezTo>
                  <a:cubicBezTo>
                    <a:pt x="53" y="201"/>
                    <a:pt x="61" y="198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3"/>
          <p:cNvGrpSpPr/>
          <p:nvPr/>
        </p:nvGrpSpPr>
        <p:grpSpPr>
          <a:xfrm>
            <a:off x="2936923" y="2620520"/>
            <a:ext cx="367014" cy="366328"/>
            <a:chOff x="6262688" y="5170488"/>
            <a:chExt cx="1697038" cy="1693863"/>
          </a:xfrm>
          <a:solidFill>
            <a:schemeClr val="accent3"/>
          </a:solidFill>
        </p:grpSpPr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6262688" y="5170488"/>
              <a:ext cx="1697038" cy="1693863"/>
            </a:xfrm>
            <a:custGeom>
              <a:avLst/>
              <a:gdLst>
                <a:gd name="T0" fmla="*/ 1760 w 2284"/>
                <a:gd name="T1" fmla="*/ 1142 h 2284"/>
                <a:gd name="T2" fmla="*/ 1919 w 2284"/>
                <a:gd name="T3" fmla="*/ 1406 h 2284"/>
                <a:gd name="T4" fmla="*/ 1756 w 2284"/>
                <a:gd name="T5" fmla="*/ 1940 h 2284"/>
                <a:gd name="T6" fmla="*/ 1878 w 2284"/>
                <a:gd name="T7" fmla="*/ 1506 h 2284"/>
                <a:gd name="T8" fmla="*/ 1433 w 2284"/>
                <a:gd name="T9" fmla="*/ 1845 h 2284"/>
                <a:gd name="T10" fmla="*/ 1496 w 2284"/>
                <a:gd name="T11" fmla="*/ 1592 h 2284"/>
                <a:gd name="T12" fmla="*/ 1142 w 2284"/>
                <a:gd name="T13" fmla="*/ 2204 h 2284"/>
                <a:gd name="T14" fmla="*/ 1405 w 2284"/>
                <a:gd name="T15" fmla="*/ 1921 h 2284"/>
                <a:gd name="T16" fmla="*/ 787 w 2284"/>
                <a:gd name="T17" fmla="*/ 1592 h 2284"/>
                <a:gd name="T18" fmla="*/ 850 w 2284"/>
                <a:gd name="T19" fmla="*/ 1845 h 2284"/>
                <a:gd name="T20" fmla="*/ 528 w 2284"/>
                <a:gd name="T21" fmla="*/ 1940 h 2284"/>
                <a:gd name="T22" fmla="*/ 704 w 2284"/>
                <a:gd name="T23" fmla="*/ 1580 h 2284"/>
                <a:gd name="T24" fmla="*/ 80 w 2284"/>
                <a:gd name="T25" fmla="*/ 1143 h 2284"/>
                <a:gd name="T26" fmla="*/ 523 w 2284"/>
                <a:gd name="T27" fmla="*/ 1142 h 2284"/>
                <a:gd name="T28" fmla="*/ 676 w 2284"/>
                <a:gd name="T29" fmla="*/ 950 h 2284"/>
                <a:gd name="T30" fmla="*/ 439 w 2284"/>
                <a:gd name="T31" fmla="*/ 851 h 2284"/>
                <a:gd name="T32" fmla="*/ 676 w 2284"/>
                <a:gd name="T33" fmla="*/ 1335 h 2284"/>
                <a:gd name="T34" fmla="*/ 438 w 2284"/>
                <a:gd name="T35" fmla="*/ 1434 h 2284"/>
                <a:gd name="T36" fmla="*/ 670 w 2284"/>
                <a:gd name="T37" fmla="*/ 1204 h 2284"/>
                <a:gd name="T38" fmla="*/ 670 w 2284"/>
                <a:gd name="T39" fmla="*/ 1080 h 2284"/>
                <a:gd name="T40" fmla="*/ 391 w 2284"/>
                <a:gd name="T41" fmla="*/ 392 h 2284"/>
                <a:gd name="T42" fmla="*/ 778 w 2284"/>
                <a:gd name="T43" fmla="*/ 407 h 2284"/>
                <a:gd name="T44" fmla="*/ 391 w 2284"/>
                <a:gd name="T45" fmla="*/ 392 h 2284"/>
                <a:gd name="T46" fmla="*/ 1074 w 2284"/>
                <a:gd name="T47" fmla="*/ 574 h 2284"/>
                <a:gd name="T48" fmla="*/ 850 w 2284"/>
                <a:gd name="T49" fmla="*/ 440 h 2284"/>
                <a:gd name="T50" fmla="*/ 1405 w 2284"/>
                <a:gd name="T51" fmla="*/ 364 h 2284"/>
                <a:gd name="T52" fmla="*/ 1142 w 2284"/>
                <a:gd name="T53" fmla="*/ 80 h 2284"/>
                <a:gd name="T54" fmla="*/ 1335 w 2284"/>
                <a:gd name="T55" fmla="*/ 677 h 2284"/>
                <a:gd name="T56" fmla="*/ 1496 w 2284"/>
                <a:gd name="T57" fmla="*/ 693 h 2284"/>
                <a:gd name="T58" fmla="*/ 1509 w 2284"/>
                <a:gd name="T59" fmla="*/ 775 h 2284"/>
                <a:gd name="T60" fmla="*/ 1431 w 2284"/>
                <a:gd name="T61" fmla="*/ 765 h 2284"/>
                <a:gd name="T62" fmla="*/ 1142 w 2284"/>
                <a:gd name="T63" fmla="*/ 623 h 2284"/>
                <a:gd name="T64" fmla="*/ 1081 w 2284"/>
                <a:gd name="T65" fmla="*/ 671 h 2284"/>
                <a:gd name="T66" fmla="*/ 774 w 2284"/>
                <a:gd name="T67" fmla="*/ 775 h 2284"/>
                <a:gd name="T68" fmla="*/ 764 w 2284"/>
                <a:gd name="T69" fmla="*/ 853 h 2284"/>
                <a:gd name="T70" fmla="*/ 774 w 2284"/>
                <a:gd name="T71" fmla="*/ 1510 h 2284"/>
                <a:gd name="T72" fmla="*/ 852 w 2284"/>
                <a:gd name="T73" fmla="*/ 1520 h 2284"/>
                <a:gd name="T74" fmla="*/ 1142 w 2284"/>
                <a:gd name="T75" fmla="*/ 1662 h 2284"/>
                <a:gd name="T76" fmla="*/ 1203 w 2284"/>
                <a:gd name="T77" fmla="*/ 1614 h 2284"/>
                <a:gd name="T78" fmla="*/ 1509 w 2284"/>
                <a:gd name="T79" fmla="*/ 1510 h 2284"/>
                <a:gd name="T80" fmla="*/ 1519 w 2284"/>
                <a:gd name="T81" fmla="*/ 1432 h 2284"/>
                <a:gd name="T82" fmla="*/ 1302 w 2284"/>
                <a:gd name="T83" fmla="*/ 1530 h 2284"/>
                <a:gd name="T84" fmla="*/ 864 w 2284"/>
                <a:gd name="T85" fmla="*/ 1420 h 2284"/>
                <a:gd name="T86" fmla="*/ 754 w 2284"/>
                <a:gd name="T87" fmla="*/ 982 h 2284"/>
                <a:gd name="T88" fmla="*/ 1142 w 2284"/>
                <a:gd name="T89" fmla="*/ 750 h 2284"/>
                <a:gd name="T90" fmla="*/ 1529 w 2284"/>
                <a:gd name="T91" fmla="*/ 982 h 2284"/>
                <a:gd name="T92" fmla="*/ 1419 w 2284"/>
                <a:gd name="T93" fmla="*/ 1420 h 2284"/>
                <a:gd name="T94" fmla="*/ 1607 w 2284"/>
                <a:gd name="T95" fmla="*/ 950 h 2284"/>
                <a:gd name="T96" fmla="*/ 1710 w 2284"/>
                <a:gd name="T97" fmla="*/ 1075 h 2284"/>
                <a:gd name="T98" fmla="*/ 1845 w 2284"/>
                <a:gd name="T99" fmla="*/ 1434 h 2284"/>
                <a:gd name="T100" fmla="*/ 1711 w 2284"/>
                <a:gd name="T101" fmla="*/ 1210 h 2284"/>
                <a:gd name="T102" fmla="*/ 1661 w 2284"/>
                <a:gd name="T103" fmla="*/ 1142 h 2284"/>
                <a:gd name="T104" fmla="*/ 1613 w 2284"/>
                <a:gd name="T105" fmla="*/ 1080 h 2284"/>
                <a:gd name="T106" fmla="*/ 1893 w 2284"/>
                <a:gd name="T107" fmla="*/ 392 h 2284"/>
                <a:gd name="T108" fmla="*/ 1505 w 2284"/>
                <a:gd name="T109" fmla="*/ 407 h 2284"/>
                <a:gd name="T110" fmla="*/ 1952 w 2284"/>
                <a:gd name="T111" fmla="*/ 807 h 2284"/>
                <a:gd name="T112" fmla="*/ 1477 w 2284"/>
                <a:gd name="T113" fmla="*/ 332 h 2284"/>
                <a:gd name="T114" fmla="*/ 528 w 2284"/>
                <a:gd name="T115" fmla="*/ 265 h 2284"/>
                <a:gd name="T116" fmla="*/ 0 w 2284"/>
                <a:gd name="T117" fmla="*/ 1143 h 2284"/>
                <a:gd name="T118" fmla="*/ 528 w 2284"/>
                <a:gd name="T119" fmla="*/ 2020 h 2284"/>
                <a:gd name="T120" fmla="*/ 1477 w 2284"/>
                <a:gd name="T121" fmla="*/ 1953 h 2284"/>
                <a:gd name="T122" fmla="*/ 1952 w 2284"/>
                <a:gd name="T123" fmla="*/ 1478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4" h="2284">
                  <a:moveTo>
                    <a:pt x="1919" y="1406"/>
                  </a:moveTo>
                  <a:lnTo>
                    <a:pt x="1919" y="1406"/>
                  </a:lnTo>
                  <a:cubicBezTo>
                    <a:pt x="1878" y="1322"/>
                    <a:pt x="1825" y="1233"/>
                    <a:pt x="1760" y="1142"/>
                  </a:cubicBezTo>
                  <a:cubicBezTo>
                    <a:pt x="1824" y="1053"/>
                    <a:pt x="1878" y="965"/>
                    <a:pt x="1920" y="879"/>
                  </a:cubicBezTo>
                  <a:cubicBezTo>
                    <a:pt x="2100" y="953"/>
                    <a:pt x="2204" y="1049"/>
                    <a:pt x="2204" y="1143"/>
                  </a:cubicBezTo>
                  <a:cubicBezTo>
                    <a:pt x="2204" y="1236"/>
                    <a:pt x="2100" y="1332"/>
                    <a:pt x="1919" y="1406"/>
                  </a:cubicBezTo>
                  <a:close/>
                  <a:moveTo>
                    <a:pt x="1893" y="1893"/>
                  </a:moveTo>
                  <a:lnTo>
                    <a:pt x="1893" y="1893"/>
                  </a:lnTo>
                  <a:cubicBezTo>
                    <a:pt x="1862" y="1924"/>
                    <a:pt x="1816" y="1940"/>
                    <a:pt x="1756" y="1940"/>
                  </a:cubicBezTo>
                  <a:cubicBezTo>
                    <a:pt x="1684" y="1940"/>
                    <a:pt x="1599" y="1918"/>
                    <a:pt x="1505" y="1878"/>
                  </a:cubicBezTo>
                  <a:cubicBezTo>
                    <a:pt x="1536" y="1790"/>
                    <a:pt x="1561" y="1689"/>
                    <a:pt x="1579" y="1580"/>
                  </a:cubicBezTo>
                  <a:cubicBezTo>
                    <a:pt x="1689" y="1562"/>
                    <a:pt x="1789" y="1537"/>
                    <a:pt x="1878" y="1506"/>
                  </a:cubicBezTo>
                  <a:cubicBezTo>
                    <a:pt x="1954" y="1686"/>
                    <a:pt x="1959" y="1828"/>
                    <a:pt x="1893" y="1893"/>
                  </a:cubicBezTo>
                  <a:close/>
                  <a:moveTo>
                    <a:pt x="1433" y="1845"/>
                  </a:moveTo>
                  <a:lnTo>
                    <a:pt x="1433" y="1845"/>
                  </a:lnTo>
                  <a:cubicBezTo>
                    <a:pt x="1361" y="1809"/>
                    <a:pt x="1286" y="1764"/>
                    <a:pt x="1210" y="1711"/>
                  </a:cubicBezTo>
                  <a:cubicBezTo>
                    <a:pt x="1251" y="1679"/>
                    <a:pt x="1293" y="1644"/>
                    <a:pt x="1335" y="1608"/>
                  </a:cubicBezTo>
                  <a:cubicBezTo>
                    <a:pt x="1390" y="1604"/>
                    <a:pt x="1444" y="1599"/>
                    <a:pt x="1496" y="1592"/>
                  </a:cubicBezTo>
                  <a:cubicBezTo>
                    <a:pt x="1480" y="1686"/>
                    <a:pt x="1458" y="1771"/>
                    <a:pt x="1433" y="1845"/>
                  </a:cubicBezTo>
                  <a:close/>
                  <a:moveTo>
                    <a:pt x="1142" y="2204"/>
                  </a:moveTo>
                  <a:lnTo>
                    <a:pt x="1142" y="2204"/>
                  </a:lnTo>
                  <a:cubicBezTo>
                    <a:pt x="1049" y="2204"/>
                    <a:pt x="952" y="2101"/>
                    <a:pt x="878" y="1921"/>
                  </a:cubicBezTo>
                  <a:cubicBezTo>
                    <a:pt x="963" y="1879"/>
                    <a:pt x="1052" y="1825"/>
                    <a:pt x="1142" y="1761"/>
                  </a:cubicBezTo>
                  <a:cubicBezTo>
                    <a:pt x="1231" y="1825"/>
                    <a:pt x="1320" y="1879"/>
                    <a:pt x="1405" y="1921"/>
                  </a:cubicBezTo>
                  <a:cubicBezTo>
                    <a:pt x="1331" y="2101"/>
                    <a:pt x="1235" y="2204"/>
                    <a:pt x="1142" y="2204"/>
                  </a:cubicBezTo>
                  <a:close/>
                  <a:moveTo>
                    <a:pt x="787" y="1592"/>
                  </a:moveTo>
                  <a:lnTo>
                    <a:pt x="787" y="1592"/>
                  </a:lnTo>
                  <a:cubicBezTo>
                    <a:pt x="839" y="1599"/>
                    <a:pt x="893" y="1604"/>
                    <a:pt x="949" y="1608"/>
                  </a:cubicBezTo>
                  <a:cubicBezTo>
                    <a:pt x="990" y="1644"/>
                    <a:pt x="1032" y="1679"/>
                    <a:pt x="1074" y="1711"/>
                  </a:cubicBezTo>
                  <a:cubicBezTo>
                    <a:pt x="997" y="1764"/>
                    <a:pt x="922" y="1809"/>
                    <a:pt x="850" y="1845"/>
                  </a:cubicBezTo>
                  <a:cubicBezTo>
                    <a:pt x="825" y="1771"/>
                    <a:pt x="804" y="1686"/>
                    <a:pt x="787" y="1592"/>
                  </a:cubicBezTo>
                  <a:close/>
                  <a:moveTo>
                    <a:pt x="528" y="1940"/>
                  </a:moveTo>
                  <a:lnTo>
                    <a:pt x="528" y="1940"/>
                  </a:lnTo>
                  <a:cubicBezTo>
                    <a:pt x="468" y="1940"/>
                    <a:pt x="421" y="1924"/>
                    <a:pt x="391" y="1893"/>
                  </a:cubicBezTo>
                  <a:cubicBezTo>
                    <a:pt x="325" y="1828"/>
                    <a:pt x="330" y="1686"/>
                    <a:pt x="405" y="1506"/>
                  </a:cubicBezTo>
                  <a:cubicBezTo>
                    <a:pt x="494" y="1537"/>
                    <a:pt x="595" y="1562"/>
                    <a:pt x="704" y="1580"/>
                  </a:cubicBezTo>
                  <a:cubicBezTo>
                    <a:pt x="722" y="1689"/>
                    <a:pt x="747" y="1790"/>
                    <a:pt x="778" y="1878"/>
                  </a:cubicBezTo>
                  <a:cubicBezTo>
                    <a:pt x="685" y="1918"/>
                    <a:pt x="599" y="1940"/>
                    <a:pt x="528" y="1940"/>
                  </a:cubicBezTo>
                  <a:close/>
                  <a:moveTo>
                    <a:pt x="80" y="1143"/>
                  </a:moveTo>
                  <a:lnTo>
                    <a:pt x="80" y="1143"/>
                  </a:lnTo>
                  <a:cubicBezTo>
                    <a:pt x="80" y="1049"/>
                    <a:pt x="183" y="953"/>
                    <a:pt x="364" y="879"/>
                  </a:cubicBezTo>
                  <a:cubicBezTo>
                    <a:pt x="406" y="965"/>
                    <a:pt x="459" y="1053"/>
                    <a:pt x="523" y="1142"/>
                  </a:cubicBezTo>
                  <a:cubicBezTo>
                    <a:pt x="458" y="1233"/>
                    <a:pt x="405" y="1322"/>
                    <a:pt x="364" y="1406"/>
                  </a:cubicBezTo>
                  <a:cubicBezTo>
                    <a:pt x="183" y="1332"/>
                    <a:pt x="80" y="1236"/>
                    <a:pt x="80" y="1143"/>
                  </a:cubicBezTo>
                  <a:close/>
                  <a:moveTo>
                    <a:pt x="676" y="950"/>
                  </a:moveTo>
                  <a:lnTo>
                    <a:pt x="676" y="950"/>
                  </a:lnTo>
                  <a:cubicBezTo>
                    <a:pt x="639" y="991"/>
                    <a:pt x="605" y="1033"/>
                    <a:pt x="573" y="1075"/>
                  </a:cubicBezTo>
                  <a:cubicBezTo>
                    <a:pt x="520" y="999"/>
                    <a:pt x="475" y="924"/>
                    <a:pt x="439" y="851"/>
                  </a:cubicBezTo>
                  <a:cubicBezTo>
                    <a:pt x="514" y="826"/>
                    <a:pt x="598" y="804"/>
                    <a:pt x="692" y="788"/>
                  </a:cubicBezTo>
                  <a:cubicBezTo>
                    <a:pt x="685" y="840"/>
                    <a:pt x="680" y="894"/>
                    <a:pt x="676" y="950"/>
                  </a:cubicBezTo>
                  <a:close/>
                  <a:moveTo>
                    <a:pt x="676" y="1335"/>
                  </a:moveTo>
                  <a:lnTo>
                    <a:pt x="676" y="1335"/>
                  </a:lnTo>
                  <a:cubicBezTo>
                    <a:pt x="680" y="1391"/>
                    <a:pt x="685" y="1445"/>
                    <a:pt x="692" y="1497"/>
                  </a:cubicBezTo>
                  <a:cubicBezTo>
                    <a:pt x="598" y="1481"/>
                    <a:pt x="513" y="1459"/>
                    <a:pt x="438" y="1434"/>
                  </a:cubicBezTo>
                  <a:cubicBezTo>
                    <a:pt x="473" y="1363"/>
                    <a:pt x="518" y="1288"/>
                    <a:pt x="573" y="1210"/>
                  </a:cubicBezTo>
                  <a:cubicBezTo>
                    <a:pt x="605" y="1252"/>
                    <a:pt x="640" y="1294"/>
                    <a:pt x="676" y="1335"/>
                  </a:cubicBezTo>
                  <a:close/>
                  <a:moveTo>
                    <a:pt x="670" y="1204"/>
                  </a:moveTo>
                  <a:lnTo>
                    <a:pt x="670" y="1204"/>
                  </a:lnTo>
                  <a:cubicBezTo>
                    <a:pt x="654" y="1183"/>
                    <a:pt x="637" y="1163"/>
                    <a:pt x="622" y="1142"/>
                  </a:cubicBezTo>
                  <a:cubicBezTo>
                    <a:pt x="637" y="1122"/>
                    <a:pt x="653" y="1101"/>
                    <a:pt x="670" y="1080"/>
                  </a:cubicBezTo>
                  <a:cubicBezTo>
                    <a:pt x="670" y="1101"/>
                    <a:pt x="669" y="1122"/>
                    <a:pt x="669" y="1143"/>
                  </a:cubicBezTo>
                  <a:cubicBezTo>
                    <a:pt x="669" y="1163"/>
                    <a:pt x="670" y="1184"/>
                    <a:pt x="670" y="1204"/>
                  </a:cubicBezTo>
                  <a:close/>
                  <a:moveTo>
                    <a:pt x="391" y="392"/>
                  </a:moveTo>
                  <a:lnTo>
                    <a:pt x="391" y="392"/>
                  </a:lnTo>
                  <a:cubicBezTo>
                    <a:pt x="421" y="361"/>
                    <a:pt x="468" y="345"/>
                    <a:pt x="528" y="345"/>
                  </a:cubicBezTo>
                  <a:cubicBezTo>
                    <a:pt x="599" y="345"/>
                    <a:pt x="685" y="367"/>
                    <a:pt x="778" y="407"/>
                  </a:cubicBezTo>
                  <a:cubicBezTo>
                    <a:pt x="747" y="495"/>
                    <a:pt x="722" y="596"/>
                    <a:pt x="704" y="705"/>
                  </a:cubicBezTo>
                  <a:cubicBezTo>
                    <a:pt x="595" y="723"/>
                    <a:pt x="494" y="748"/>
                    <a:pt x="406" y="779"/>
                  </a:cubicBezTo>
                  <a:cubicBezTo>
                    <a:pt x="330" y="599"/>
                    <a:pt x="324" y="458"/>
                    <a:pt x="391" y="392"/>
                  </a:cubicBezTo>
                  <a:close/>
                  <a:moveTo>
                    <a:pt x="850" y="440"/>
                  </a:moveTo>
                  <a:lnTo>
                    <a:pt x="850" y="440"/>
                  </a:lnTo>
                  <a:cubicBezTo>
                    <a:pt x="922" y="476"/>
                    <a:pt x="997" y="521"/>
                    <a:pt x="1074" y="574"/>
                  </a:cubicBezTo>
                  <a:cubicBezTo>
                    <a:pt x="1032" y="606"/>
                    <a:pt x="990" y="641"/>
                    <a:pt x="949" y="677"/>
                  </a:cubicBezTo>
                  <a:cubicBezTo>
                    <a:pt x="893" y="681"/>
                    <a:pt x="839" y="686"/>
                    <a:pt x="787" y="693"/>
                  </a:cubicBezTo>
                  <a:cubicBezTo>
                    <a:pt x="804" y="599"/>
                    <a:pt x="825" y="514"/>
                    <a:pt x="850" y="440"/>
                  </a:cubicBezTo>
                  <a:close/>
                  <a:moveTo>
                    <a:pt x="1142" y="80"/>
                  </a:moveTo>
                  <a:lnTo>
                    <a:pt x="1142" y="80"/>
                  </a:lnTo>
                  <a:cubicBezTo>
                    <a:pt x="1235" y="80"/>
                    <a:pt x="1331" y="184"/>
                    <a:pt x="1405" y="364"/>
                  </a:cubicBezTo>
                  <a:cubicBezTo>
                    <a:pt x="1320" y="406"/>
                    <a:pt x="1231" y="460"/>
                    <a:pt x="1142" y="524"/>
                  </a:cubicBezTo>
                  <a:cubicBezTo>
                    <a:pt x="1052" y="460"/>
                    <a:pt x="963" y="406"/>
                    <a:pt x="878" y="364"/>
                  </a:cubicBezTo>
                  <a:cubicBezTo>
                    <a:pt x="952" y="184"/>
                    <a:pt x="1049" y="80"/>
                    <a:pt x="1142" y="80"/>
                  </a:cubicBezTo>
                  <a:close/>
                  <a:moveTo>
                    <a:pt x="1496" y="693"/>
                  </a:moveTo>
                  <a:lnTo>
                    <a:pt x="1496" y="693"/>
                  </a:lnTo>
                  <a:cubicBezTo>
                    <a:pt x="1444" y="686"/>
                    <a:pt x="1390" y="681"/>
                    <a:pt x="1335" y="677"/>
                  </a:cubicBezTo>
                  <a:cubicBezTo>
                    <a:pt x="1293" y="641"/>
                    <a:pt x="1251" y="606"/>
                    <a:pt x="1210" y="574"/>
                  </a:cubicBezTo>
                  <a:cubicBezTo>
                    <a:pt x="1286" y="521"/>
                    <a:pt x="1361" y="476"/>
                    <a:pt x="1433" y="440"/>
                  </a:cubicBezTo>
                  <a:cubicBezTo>
                    <a:pt x="1458" y="514"/>
                    <a:pt x="1480" y="599"/>
                    <a:pt x="1496" y="693"/>
                  </a:cubicBezTo>
                  <a:close/>
                  <a:moveTo>
                    <a:pt x="1431" y="765"/>
                  </a:moveTo>
                  <a:lnTo>
                    <a:pt x="1431" y="765"/>
                  </a:lnTo>
                  <a:cubicBezTo>
                    <a:pt x="1458" y="768"/>
                    <a:pt x="1484" y="771"/>
                    <a:pt x="1509" y="775"/>
                  </a:cubicBezTo>
                  <a:cubicBezTo>
                    <a:pt x="1513" y="800"/>
                    <a:pt x="1516" y="826"/>
                    <a:pt x="1519" y="853"/>
                  </a:cubicBezTo>
                  <a:cubicBezTo>
                    <a:pt x="1505" y="838"/>
                    <a:pt x="1490" y="823"/>
                    <a:pt x="1476" y="809"/>
                  </a:cubicBezTo>
                  <a:cubicBezTo>
                    <a:pt x="1461" y="794"/>
                    <a:pt x="1446" y="779"/>
                    <a:pt x="1431" y="765"/>
                  </a:cubicBezTo>
                  <a:close/>
                  <a:moveTo>
                    <a:pt x="1081" y="671"/>
                  </a:moveTo>
                  <a:lnTo>
                    <a:pt x="1081" y="671"/>
                  </a:lnTo>
                  <a:cubicBezTo>
                    <a:pt x="1101" y="655"/>
                    <a:pt x="1121" y="639"/>
                    <a:pt x="1142" y="623"/>
                  </a:cubicBezTo>
                  <a:cubicBezTo>
                    <a:pt x="1162" y="639"/>
                    <a:pt x="1182" y="655"/>
                    <a:pt x="1203" y="671"/>
                  </a:cubicBezTo>
                  <a:cubicBezTo>
                    <a:pt x="1182" y="670"/>
                    <a:pt x="1162" y="670"/>
                    <a:pt x="1142" y="670"/>
                  </a:cubicBezTo>
                  <a:cubicBezTo>
                    <a:pt x="1121" y="670"/>
                    <a:pt x="1101" y="670"/>
                    <a:pt x="1081" y="671"/>
                  </a:cubicBezTo>
                  <a:close/>
                  <a:moveTo>
                    <a:pt x="764" y="853"/>
                  </a:moveTo>
                  <a:lnTo>
                    <a:pt x="764" y="853"/>
                  </a:lnTo>
                  <a:cubicBezTo>
                    <a:pt x="767" y="826"/>
                    <a:pt x="770" y="800"/>
                    <a:pt x="774" y="775"/>
                  </a:cubicBezTo>
                  <a:cubicBezTo>
                    <a:pt x="799" y="771"/>
                    <a:pt x="826" y="768"/>
                    <a:pt x="852" y="765"/>
                  </a:cubicBezTo>
                  <a:cubicBezTo>
                    <a:pt x="837" y="779"/>
                    <a:pt x="822" y="794"/>
                    <a:pt x="808" y="809"/>
                  </a:cubicBezTo>
                  <a:cubicBezTo>
                    <a:pt x="793" y="823"/>
                    <a:pt x="779" y="838"/>
                    <a:pt x="764" y="853"/>
                  </a:cubicBezTo>
                  <a:close/>
                  <a:moveTo>
                    <a:pt x="852" y="1520"/>
                  </a:moveTo>
                  <a:lnTo>
                    <a:pt x="852" y="1520"/>
                  </a:lnTo>
                  <a:cubicBezTo>
                    <a:pt x="826" y="1517"/>
                    <a:pt x="799" y="1514"/>
                    <a:pt x="774" y="1510"/>
                  </a:cubicBezTo>
                  <a:cubicBezTo>
                    <a:pt x="770" y="1485"/>
                    <a:pt x="767" y="1459"/>
                    <a:pt x="764" y="1432"/>
                  </a:cubicBezTo>
                  <a:cubicBezTo>
                    <a:pt x="779" y="1447"/>
                    <a:pt x="793" y="1462"/>
                    <a:pt x="808" y="1476"/>
                  </a:cubicBezTo>
                  <a:cubicBezTo>
                    <a:pt x="822" y="1491"/>
                    <a:pt x="837" y="1506"/>
                    <a:pt x="852" y="1520"/>
                  </a:cubicBezTo>
                  <a:close/>
                  <a:moveTo>
                    <a:pt x="1203" y="1614"/>
                  </a:moveTo>
                  <a:lnTo>
                    <a:pt x="1203" y="1614"/>
                  </a:lnTo>
                  <a:cubicBezTo>
                    <a:pt x="1182" y="1630"/>
                    <a:pt x="1162" y="1646"/>
                    <a:pt x="1142" y="1662"/>
                  </a:cubicBezTo>
                  <a:cubicBezTo>
                    <a:pt x="1121" y="1646"/>
                    <a:pt x="1101" y="1630"/>
                    <a:pt x="1081" y="1614"/>
                  </a:cubicBezTo>
                  <a:cubicBezTo>
                    <a:pt x="1101" y="1615"/>
                    <a:pt x="1121" y="1615"/>
                    <a:pt x="1142" y="1615"/>
                  </a:cubicBezTo>
                  <a:cubicBezTo>
                    <a:pt x="1162" y="1615"/>
                    <a:pt x="1182" y="1615"/>
                    <a:pt x="1203" y="1614"/>
                  </a:cubicBezTo>
                  <a:close/>
                  <a:moveTo>
                    <a:pt x="1519" y="1432"/>
                  </a:moveTo>
                  <a:lnTo>
                    <a:pt x="1519" y="1432"/>
                  </a:lnTo>
                  <a:cubicBezTo>
                    <a:pt x="1516" y="1459"/>
                    <a:pt x="1513" y="1485"/>
                    <a:pt x="1509" y="1510"/>
                  </a:cubicBezTo>
                  <a:cubicBezTo>
                    <a:pt x="1484" y="1514"/>
                    <a:pt x="1458" y="1517"/>
                    <a:pt x="1431" y="1520"/>
                  </a:cubicBezTo>
                  <a:cubicBezTo>
                    <a:pt x="1446" y="1506"/>
                    <a:pt x="1461" y="1491"/>
                    <a:pt x="1476" y="1476"/>
                  </a:cubicBezTo>
                  <a:cubicBezTo>
                    <a:pt x="1490" y="1462"/>
                    <a:pt x="1505" y="1447"/>
                    <a:pt x="1519" y="1432"/>
                  </a:cubicBezTo>
                  <a:close/>
                  <a:moveTo>
                    <a:pt x="1419" y="1420"/>
                  </a:moveTo>
                  <a:lnTo>
                    <a:pt x="1419" y="1420"/>
                  </a:lnTo>
                  <a:cubicBezTo>
                    <a:pt x="1381" y="1458"/>
                    <a:pt x="1342" y="1495"/>
                    <a:pt x="1302" y="1530"/>
                  </a:cubicBezTo>
                  <a:cubicBezTo>
                    <a:pt x="1250" y="1533"/>
                    <a:pt x="1197" y="1535"/>
                    <a:pt x="1142" y="1535"/>
                  </a:cubicBezTo>
                  <a:cubicBezTo>
                    <a:pt x="1087" y="1535"/>
                    <a:pt x="1033" y="1533"/>
                    <a:pt x="981" y="1530"/>
                  </a:cubicBezTo>
                  <a:cubicBezTo>
                    <a:pt x="942" y="1495"/>
                    <a:pt x="903" y="1458"/>
                    <a:pt x="864" y="1420"/>
                  </a:cubicBezTo>
                  <a:cubicBezTo>
                    <a:pt x="826" y="1381"/>
                    <a:pt x="789" y="1342"/>
                    <a:pt x="754" y="1303"/>
                  </a:cubicBezTo>
                  <a:cubicBezTo>
                    <a:pt x="751" y="1251"/>
                    <a:pt x="749" y="1198"/>
                    <a:pt x="749" y="1143"/>
                  </a:cubicBezTo>
                  <a:cubicBezTo>
                    <a:pt x="749" y="1087"/>
                    <a:pt x="751" y="1034"/>
                    <a:pt x="754" y="982"/>
                  </a:cubicBezTo>
                  <a:cubicBezTo>
                    <a:pt x="789" y="943"/>
                    <a:pt x="825" y="904"/>
                    <a:pt x="864" y="865"/>
                  </a:cubicBezTo>
                  <a:cubicBezTo>
                    <a:pt x="903" y="827"/>
                    <a:pt x="942" y="790"/>
                    <a:pt x="981" y="755"/>
                  </a:cubicBezTo>
                  <a:cubicBezTo>
                    <a:pt x="1033" y="752"/>
                    <a:pt x="1087" y="750"/>
                    <a:pt x="1142" y="750"/>
                  </a:cubicBezTo>
                  <a:cubicBezTo>
                    <a:pt x="1197" y="750"/>
                    <a:pt x="1250" y="752"/>
                    <a:pt x="1302" y="755"/>
                  </a:cubicBezTo>
                  <a:cubicBezTo>
                    <a:pt x="1342" y="790"/>
                    <a:pt x="1381" y="827"/>
                    <a:pt x="1419" y="865"/>
                  </a:cubicBezTo>
                  <a:cubicBezTo>
                    <a:pt x="1458" y="904"/>
                    <a:pt x="1495" y="943"/>
                    <a:pt x="1529" y="982"/>
                  </a:cubicBezTo>
                  <a:cubicBezTo>
                    <a:pt x="1532" y="1034"/>
                    <a:pt x="1534" y="1087"/>
                    <a:pt x="1534" y="1143"/>
                  </a:cubicBezTo>
                  <a:cubicBezTo>
                    <a:pt x="1534" y="1198"/>
                    <a:pt x="1532" y="1251"/>
                    <a:pt x="1529" y="1303"/>
                  </a:cubicBezTo>
                  <a:cubicBezTo>
                    <a:pt x="1494" y="1342"/>
                    <a:pt x="1457" y="1381"/>
                    <a:pt x="1419" y="1420"/>
                  </a:cubicBezTo>
                  <a:close/>
                  <a:moveTo>
                    <a:pt x="1710" y="1075"/>
                  </a:moveTo>
                  <a:lnTo>
                    <a:pt x="1710" y="1075"/>
                  </a:lnTo>
                  <a:cubicBezTo>
                    <a:pt x="1678" y="1033"/>
                    <a:pt x="1644" y="991"/>
                    <a:pt x="1607" y="950"/>
                  </a:cubicBezTo>
                  <a:cubicBezTo>
                    <a:pt x="1604" y="894"/>
                    <a:pt x="1598" y="840"/>
                    <a:pt x="1591" y="788"/>
                  </a:cubicBezTo>
                  <a:cubicBezTo>
                    <a:pt x="1685" y="804"/>
                    <a:pt x="1770" y="826"/>
                    <a:pt x="1844" y="851"/>
                  </a:cubicBezTo>
                  <a:cubicBezTo>
                    <a:pt x="1808" y="924"/>
                    <a:pt x="1763" y="999"/>
                    <a:pt x="1710" y="1075"/>
                  </a:cubicBezTo>
                  <a:close/>
                  <a:moveTo>
                    <a:pt x="1711" y="1210"/>
                  </a:moveTo>
                  <a:lnTo>
                    <a:pt x="1711" y="1210"/>
                  </a:lnTo>
                  <a:cubicBezTo>
                    <a:pt x="1765" y="1288"/>
                    <a:pt x="1810" y="1363"/>
                    <a:pt x="1845" y="1434"/>
                  </a:cubicBezTo>
                  <a:cubicBezTo>
                    <a:pt x="1770" y="1459"/>
                    <a:pt x="1685" y="1481"/>
                    <a:pt x="1591" y="1497"/>
                  </a:cubicBezTo>
                  <a:cubicBezTo>
                    <a:pt x="1598" y="1445"/>
                    <a:pt x="1604" y="1391"/>
                    <a:pt x="1607" y="1335"/>
                  </a:cubicBezTo>
                  <a:cubicBezTo>
                    <a:pt x="1644" y="1294"/>
                    <a:pt x="1678" y="1252"/>
                    <a:pt x="1711" y="1210"/>
                  </a:cubicBezTo>
                  <a:close/>
                  <a:moveTo>
                    <a:pt x="1613" y="1080"/>
                  </a:moveTo>
                  <a:lnTo>
                    <a:pt x="1613" y="1080"/>
                  </a:lnTo>
                  <a:cubicBezTo>
                    <a:pt x="1630" y="1101"/>
                    <a:pt x="1646" y="1122"/>
                    <a:pt x="1661" y="1142"/>
                  </a:cubicBezTo>
                  <a:cubicBezTo>
                    <a:pt x="1646" y="1163"/>
                    <a:pt x="1630" y="1183"/>
                    <a:pt x="1613" y="1204"/>
                  </a:cubicBezTo>
                  <a:cubicBezTo>
                    <a:pt x="1614" y="1184"/>
                    <a:pt x="1614" y="1163"/>
                    <a:pt x="1614" y="1143"/>
                  </a:cubicBezTo>
                  <a:cubicBezTo>
                    <a:pt x="1614" y="1122"/>
                    <a:pt x="1614" y="1101"/>
                    <a:pt x="1613" y="1080"/>
                  </a:cubicBezTo>
                  <a:close/>
                  <a:moveTo>
                    <a:pt x="1756" y="345"/>
                  </a:moveTo>
                  <a:lnTo>
                    <a:pt x="1756" y="345"/>
                  </a:lnTo>
                  <a:cubicBezTo>
                    <a:pt x="1816" y="345"/>
                    <a:pt x="1862" y="361"/>
                    <a:pt x="1893" y="392"/>
                  </a:cubicBezTo>
                  <a:cubicBezTo>
                    <a:pt x="1959" y="458"/>
                    <a:pt x="1953" y="599"/>
                    <a:pt x="1878" y="779"/>
                  </a:cubicBezTo>
                  <a:cubicBezTo>
                    <a:pt x="1789" y="748"/>
                    <a:pt x="1689" y="723"/>
                    <a:pt x="1579" y="705"/>
                  </a:cubicBezTo>
                  <a:cubicBezTo>
                    <a:pt x="1561" y="596"/>
                    <a:pt x="1536" y="495"/>
                    <a:pt x="1505" y="407"/>
                  </a:cubicBezTo>
                  <a:cubicBezTo>
                    <a:pt x="1599" y="367"/>
                    <a:pt x="1684" y="345"/>
                    <a:pt x="1756" y="345"/>
                  </a:cubicBezTo>
                  <a:close/>
                  <a:moveTo>
                    <a:pt x="1952" y="807"/>
                  </a:moveTo>
                  <a:lnTo>
                    <a:pt x="1952" y="807"/>
                  </a:lnTo>
                  <a:cubicBezTo>
                    <a:pt x="2042" y="594"/>
                    <a:pt x="2041" y="427"/>
                    <a:pt x="1949" y="335"/>
                  </a:cubicBezTo>
                  <a:cubicBezTo>
                    <a:pt x="1903" y="289"/>
                    <a:pt x="1838" y="265"/>
                    <a:pt x="1756" y="265"/>
                  </a:cubicBezTo>
                  <a:cubicBezTo>
                    <a:pt x="1675" y="265"/>
                    <a:pt x="1580" y="289"/>
                    <a:pt x="1477" y="332"/>
                  </a:cubicBezTo>
                  <a:cubicBezTo>
                    <a:pt x="1392" y="126"/>
                    <a:pt x="1274" y="0"/>
                    <a:pt x="1142" y="0"/>
                  </a:cubicBezTo>
                  <a:cubicBezTo>
                    <a:pt x="1009" y="0"/>
                    <a:pt x="891" y="126"/>
                    <a:pt x="806" y="332"/>
                  </a:cubicBezTo>
                  <a:cubicBezTo>
                    <a:pt x="704" y="289"/>
                    <a:pt x="609" y="265"/>
                    <a:pt x="528" y="265"/>
                  </a:cubicBezTo>
                  <a:cubicBezTo>
                    <a:pt x="446" y="265"/>
                    <a:pt x="380" y="289"/>
                    <a:pt x="334" y="335"/>
                  </a:cubicBezTo>
                  <a:cubicBezTo>
                    <a:pt x="242" y="427"/>
                    <a:pt x="242" y="594"/>
                    <a:pt x="331" y="807"/>
                  </a:cubicBezTo>
                  <a:cubicBezTo>
                    <a:pt x="125" y="892"/>
                    <a:pt x="0" y="1010"/>
                    <a:pt x="0" y="1143"/>
                  </a:cubicBezTo>
                  <a:cubicBezTo>
                    <a:pt x="0" y="1275"/>
                    <a:pt x="125" y="1393"/>
                    <a:pt x="331" y="1478"/>
                  </a:cubicBezTo>
                  <a:cubicBezTo>
                    <a:pt x="246" y="1684"/>
                    <a:pt x="240" y="1856"/>
                    <a:pt x="334" y="1950"/>
                  </a:cubicBezTo>
                  <a:cubicBezTo>
                    <a:pt x="380" y="1996"/>
                    <a:pt x="446" y="2020"/>
                    <a:pt x="528" y="2020"/>
                  </a:cubicBezTo>
                  <a:cubicBezTo>
                    <a:pt x="609" y="2020"/>
                    <a:pt x="704" y="1996"/>
                    <a:pt x="806" y="1953"/>
                  </a:cubicBezTo>
                  <a:cubicBezTo>
                    <a:pt x="891" y="2159"/>
                    <a:pt x="1009" y="2284"/>
                    <a:pt x="1142" y="2284"/>
                  </a:cubicBezTo>
                  <a:cubicBezTo>
                    <a:pt x="1274" y="2284"/>
                    <a:pt x="1392" y="2159"/>
                    <a:pt x="1477" y="1953"/>
                  </a:cubicBezTo>
                  <a:cubicBezTo>
                    <a:pt x="1580" y="1996"/>
                    <a:pt x="1675" y="2020"/>
                    <a:pt x="1756" y="2020"/>
                  </a:cubicBezTo>
                  <a:cubicBezTo>
                    <a:pt x="1838" y="2020"/>
                    <a:pt x="1903" y="1996"/>
                    <a:pt x="1949" y="1950"/>
                  </a:cubicBezTo>
                  <a:cubicBezTo>
                    <a:pt x="2043" y="1856"/>
                    <a:pt x="2038" y="1684"/>
                    <a:pt x="1952" y="1478"/>
                  </a:cubicBezTo>
                  <a:cubicBezTo>
                    <a:pt x="2158" y="1393"/>
                    <a:pt x="2284" y="1275"/>
                    <a:pt x="2284" y="1143"/>
                  </a:cubicBezTo>
                  <a:cubicBezTo>
                    <a:pt x="2284" y="1010"/>
                    <a:pt x="2158" y="892"/>
                    <a:pt x="1952" y="80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7021513" y="5929313"/>
              <a:ext cx="177800" cy="177800"/>
            </a:xfrm>
            <a:custGeom>
              <a:avLst/>
              <a:gdLst>
                <a:gd name="T0" fmla="*/ 120 w 240"/>
                <a:gd name="T1" fmla="*/ 0 h 240"/>
                <a:gd name="T2" fmla="*/ 120 w 240"/>
                <a:gd name="T3" fmla="*/ 0 h 240"/>
                <a:gd name="T4" fmla="*/ 0 w 240"/>
                <a:gd name="T5" fmla="*/ 120 h 240"/>
                <a:gd name="T6" fmla="*/ 120 w 240"/>
                <a:gd name="T7" fmla="*/ 240 h 240"/>
                <a:gd name="T8" fmla="*/ 240 w 240"/>
                <a:gd name="T9" fmla="*/ 120 h 240"/>
                <a:gd name="T10" fmla="*/ 120 w 240"/>
                <a:gd name="T1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240">
                  <a:moveTo>
                    <a:pt x="120" y="0"/>
                  </a:moveTo>
                  <a:lnTo>
                    <a:pt x="120" y="0"/>
                  </a:lnTo>
                  <a:cubicBezTo>
                    <a:pt x="53" y="0"/>
                    <a:pt x="0" y="53"/>
                    <a:pt x="0" y="120"/>
                  </a:cubicBezTo>
                  <a:cubicBezTo>
                    <a:pt x="0" y="186"/>
                    <a:pt x="53" y="240"/>
                    <a:pt x="120" y="240"/>
                  </a:cubicBezTo>
                  <a:cubicBezTo>
                    <a:pt x="186" y="240"/>
                    <a:pt x="240" y="186"/>
                    <a:pt x="240" y="120"/>
                  </a:cubicBezTo>
                  <a:cubicBezTo>
                    <a:pt x="240" y="53"/>
                    <a:pt x="186" y="0"/>
                    <a:pt x="1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3384609" y="1306834"/>
            <a:ext cx="6675006" cy="453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备心理：调整心理状态，进入工作模式</a:t>
            </a:r>
            <a:endParaRPr lang="zh-CN" altLang="en-US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681771" y="2534849"/>
            <a:ext cx="6080682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备教材：熟悉教材，准备一周的教案</a:t>
            </a:r>
            <a:endParaRPr lang="zh-CN" altLang="en-US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735496" y="3840240"/>
            <a:ext cx="6080682" cy="453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备素材：为学生准备作文素材</a:t>
            </a:r>
            <a:endParaRPr lang="zh-CN" altLang="en-US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438334" y="4874531"/>
            <a:ext cx="6675006" cy="66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ea typeface="微软雅黑" panose="020B0503020204020204" charset="-122"/>
                <a:sym typeface="+mn-ea"/>
              </a:rPr>
              <a:t>……</a:t>
            </a:r>
            <a:endParaRPr lang="zh-CN" altLang="en-US" sz="28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30" grpId="0"/>
      <p:bldP spid="31" grpId="0"/>
      <p:bldP spid="32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COMMONDATA" val="eyJoZGlkIjoiYjJhYWU0ZDkyMGM5MjhmNjQ0OTc0OGRkNmI0YTY1ZjgifQ=="/>
</p:tagLst>
</file>

<file path=ppt/theme/theme1.xml><?xml version="1.0" encoding="utf-8"?>
<a:theme xmlns:a="http://schemas.openxmlformats.org/drawingml/2006/main" name="Office 主题">
  <a:themeElements>
    <a:clrScheme name="自定义 86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AA0AA"/>
      </a:accent1>
      <a:accent2>
        <a:srgbClr val="F5E5E4"/>
      </a:accent2>
      <a:accent3>
        <a:srgbClr val="AACED2"/>
      </a:accent3>
      <a:accent4>
        <a:srgbClr val="009FB8"/>
      </a:accent4>
      <a:accent5>
        <a:srgbClr val="FFBBB3"/>
      </a:accent5>
      <a:accent6>
        <a:srgbClr val="515151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377</Words>
  <Application>Microsoft Macintosh PowerPoint</Application>
  <PresentationFormat>宽屏</PresentationFormat>
  <Paragraphs>99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宋体</vt:lpstr>
      <vt:lpstr>微软雅黑</vt:lpstr>
      <vt:lpstr>Arial</vt:lpstr>
      <vt:lpstr>Calibri</vt:lpstr>
      <vt:lpstr>Century Gothic</vt:lpstr>
      <vt:lpstr>Roboto condensed</vt:lpstr>
      <vt:lpstr>Segoe UI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keywords>http://www.ypppt.com/</cp:keywords>
  <dc:description>http://www.ypppt.com/</dc:description>
  <cp:lastModifiedBy>chen sijia</cp:lastModifiedBy>
  <cp:revision>166</cp:revision>
  <dcterms:created xsi:type="dcterms:W3CDTF">2015-08-18T02:51:00Z</dcterms:created>
  <dcterms:modified xsi:type="dcterms:W3CDTF">2022-08-23T03:35:09Z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2052-11.1.0.11753</vt:lpwstr>
  </property>
  <property fmtid="{D5CDD505-2E9C-101B-9397-08002B2CF9AE}" pid="3" name="ICV">
    <vt:lpwstr>D7657EEFB8F1465DB4CB0B2FDEA5AA4C</vt:lpwstr>
  </property>
</Properties>
</file>