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  <p:sldId id="373" r:id="rId5"/>
    <p:sldId id="349" r:id="rId6"/>
    <p:sldId id="374" r:id="rId7"/>
    <p:sldId id="383" r:id="rId8"/>
    <p:sldId id="283" r:id="rId9"/>
    <p:sldId id="375" r:id="rId10"/>
    <p:sldId id="376" r:id="rId11"/>
    <p:sldId id="288" r:id="rId12"/>
    <p:sldId id="379" r:id="rId13"/>
    <p:sldId id="380" r:id="rId14"/>
    <p:sldId id="377" r:id="rId15"/>
    <p:sldId id="348" r:id="rId16"/>
    <p:sldId id="396" r:id="rId17"/>
    <p:sldId id="398" r:id="rId18"/>
    <p:sldId id="399" r:id="rId19"/>
    <p:sldId id="32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  <p:cmAuthor id="3" name="缪锐" initials="缪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0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260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2F558-2A55-4858-9354-F026783BF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CF75-3AC4-4623-9864-5F5990DCC2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tags" Target="../tags/tag1.xml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3.png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image" Target="../media/image5.png"/><Relationship Id="rId3" Type="http://schemas.openxmlformats.org/officeDocument/2006/relationships/tags" Target="../tags/tag111.xml"/><Relationship Id="rId25" Type="http://schemas.openxmlformats.org/officeDocument/2006/relationships/tags" Target="../tags/tag132.xml"/><Relationship Id="rId24" Type="http://schemas.openxmlformats.org/officeDocument/2006/relationships/tags" Target="../tags/tag131.xml"/><Relationship Id="rId23" Type="http://schemas.openxmlformats.org/officeDocument/2006/relationships/tags" Target="../tags/tag130.xml"/><Relationship Id="rId22" Type="http://schemas.openxmlformats.org/officeDocument/2006/relationships/tags" Target="../tags/tag129.xml"/><Relationship Id="rId21" Type="http://schemas.openxmlformats.org/officeDocument/2006/relationships/tags" Target="../tags/tag128.xml"/><Relationship Id="rId20" Type="http://schemas.openxmlformats.org/officeDocument/2006/relationships/tags" Target="../tags/tag127.xml"/><Relationship Id="rId2" Type="http://schemas.openxmlformats.org/officeDocument/2006/relationships/tags" Target="../tags/tag110.xml"/><Relationship Id="rId19" Type="http://schemas.openxmlformats.org/officeDocument/2006/relationships/tags" Target="../tags/tag126.xml"/><Relationship Id="rId18" Type="http://schemas.openxmlformats.org/officeDocument/2006/relationships/tags" Target="../tags/tag125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4" Type="http://schemas.openxmlformats.org/officeDocument/2006/relationships/tags" Target="../tags/tag145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image" Target="../media/image3.png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7" Type="http://schemas.openxmlformats.org/officeDocument/2006/relationships/tags" Target="../tags/tag168.xml"/><Relationship Id="rId16" Type="http://schemas.openxmlformats.org/officeDocument/2006/relationships/tags" Target="../tags/tag167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image" Target="../media/image3.png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5" Type="http://schemas.openxmlformats.org/officeDocument/2006/relationships/tags" Target="../tags/tag190.xml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6.png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2" Type="http://schemas.openxmlformats.org/officeDocument/2006/relationships/tags" Target="../tags/tag221.xml"/><Relationship Id="rId21" Type="http://schemas.openxmlformats.org/officeDocument/2006/relationships/tags" Target="../tags/tag220.xml"/><Relationship Id="rId20" Type="http://schemas.openxmlformats.org/officeDocument/2006/relationships/tags" Target="../tags/tag219.xml"/><Relationship Id="rId2" Type="http://schemas.openxmlformats.org/officeDocument/2006/relationships/tags" Target="../tags/tag201.xml"/><Relationship Id="rId19" Type="http://schemas.openxmlformats.org/officeDocument/2006/relationships/tags" Target="../tags/tag218.xml"/><Relationship Id="rId18" Type="http://schemas.openxmlformats.org/officeDocument/2006/relationships/tags" Target="../tags/tag217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4.png"/><Relationship Id="rId2" Type="http://schemas.openxmlformats.org/officeDocument/2006/relationships/tags" Target="../tags/tag25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image" Target="../media/image3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image" Target="../media/image3.png"/><Relationship Id="rId2" Type="http://schemas.openxmlformats.org/officeDocument/2006/relationships/tags" Target="../tags/tag47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4" Type="http://schemas.openxmlformats.org/officeDocument/2006/relationships/tags" Target="../tags/tag88.xml"/><Relationship Id="rId33" Type="http://schemas.openxmlformats.org/officeDocument/2006/relationships/tags" Target="../tags/tag87.xml"/><Relationship Id="rId32" Type="http://schemas.openxmlformats.org/officeDocument/2006/relationships/tags" Target="../tags/tag86.xml"/><Relationship Id="rId31" Type="http://schemas.openxmlformats.org/officeDocument/2006/relationships/tags" Target="../tags/tag85.xml"/><Relationship Id="rId30" Type="http://schemas.openxmlformats.org/officeDocument/2006/relationships/tags" Target="../tags/tag84.xml"/><Relationship Id="rId3" Type="http://schemas.openxmlformats.org/officeDocument/2006/relationships/tags" Target="../tags/tag57.xml"/><Relationship Id="rId29" Type="http://schemas.openxmlformats.org/officeDocument/2006/relationships/tags" Target="../tags/tag83.xml"/><Relationship Id="rId28" Type="http://schemas.openxmlformats.org/officeDocument/2006/relationships/tags" Target="../tags/tag82.xml"/><Relationship Id="rId27" Type="http://schemas.openxmlformats.org/officeDocument/2006/relationships/tags" Target="../tags/tag81.xml"/><Relationship Id="rId26" Type="http://schemas.openxmlformats.org/officeDocument/2006/relationships/tags" Target="../tags/tag80.xml"/><Relationship Id="rId25" Type="http://schemas.openxmlformats.org/officeDocument/2006/relationships/tags" Target="../tags/tag79.xml"/><Relationship Id="rId24" Type="http://schemas.openxmlformats.org/officeDocument/2006/relationships/tags" Target="../tags/tag78.xml"/><Relationship Id="rId23" Type="http://schemas.openxmlformats.org/officeDocument/2006/relationships/tags" Target="../tags/tag77.xml"/><Relationship Id="rId22" Type="http://schemas.openxmlformats.org/officeDocument/2006/relationships/tags" Target="../tags/tag76.xml"/><Relationship Id="rId21" Type="http://schemas.openxmlformats.org/officeDocument/2006/relationships/tags" Target="../tags/tag75.xml"/><Relationship Id="rId20" Type="http://schemas.openxmlformats.org/officeDocument/2006/relationships/tags" Target="../tags/tag74.xml"/><Relationship Id="rId2" Type="http://schemas.openxmlformats.org/officeDocument/2006/relationships/tags" Target="../tags/tag56.xml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image" Target="../media/image3.png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3.png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725545"/>
            <a:ext cx="2499360" cy="3132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620" y="4258945"/>
            <a:ext cx="2935605" cy="262191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439366" y="448553"/>
            <a:ext cx="11313268" cy="5960894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41" name="组合 40"/>
          <p:cNvGrpSpPr/>
          <p:nvPr>
            <p:custDataLst>
              <p:tags r:id="rId7"/>
            </p:custDataLst>
          </p:nvPr>
        </p:nvGrpSpPr>
        <p:grpSpPr>
          <a:xfrm rot="14680333">
            <a:off x="10252710" y="392430"/>
            <a:ext cx="1537335" cy="1480820"/>
            <a:chOff x="3464771" y="1644163"/>
            <a:chExt cx="206269" cy="198616"/>
          </a:xfrm>
        </p:grpSpPr>
        <p:sp>
          <p:nvSpPr>
            <p:cNvPr id="42" name="任意多边形: 形状 41"/>
            <p:cNvSpPr/>
            <p:nvPr>
              <p:custDataLst>
                <p:tags r:id="rId8"/>
              </p:custDataLst>
            </p:nvPr>
          </p:nvSpPr>
          <p:spPr>
            <a:xfrm>
              <a:off x="3527149" y="1691234"/>
              <a:ext cx="20209" cy="20434"/>
            </a:xfrm>
            <a:custGeom>
              <a:avLst/>
              <a:gdLst>
                <a:gd name="connsiteX0" fmla="*/ 0 w 102616"/>
                <a:gd name="connsiteY0" fmla="*/ 61595 h 103759"/>
                <a:gd name="connsiteX1" fmla="*/ 61595 w 102616"/>
                <a:gd name="connsiteY1" fmla="*/ 0 h 103759"/>
                <a:gd name="connsiteX2" fmla="*/ 102616 w 102616"/>
                <a:gd name="connsiteY2" fmla="*/ 40005 h 103759"/>
                <a:gd name="connsiteX3" fmla="*/ 39878 w 102616"/>
                <a:gd name="connsiteY3" fmla="*/ 103759 h 103759"/>
                <a:gd name="connsiteX4" fmla="*/ 0 w 102616"/>
                <a:gd name="connsiteY4" fmla="*/ 61595 h 10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6" h="103759">
                  <a:moveTo>
                    <a:pt x="0" y="61595"/>
                  </a:moveTo>
                  <a:lnTo>
                    <a:pt x="61595" y="0"/>
                  </a:lnTo>
                  <a:lnTo>
                    <a:pt x="102616" y="40005"/>
                  </a:lnTo>
                  <a:lnTo>
                    <a:pt x="39878" y="103759"/>
                  </a:lnTo>
                  <a:lnTo>
                    <a:pt x="0" y="61595"/>
                  </a:lnTo>
                </a:path>
              </a:pathLst>
            </a:custGeom>
            <a:solidFill>
              <a:schemeClr val="tx2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3" name="任意多边形: 形状 42"/>
            <p:cNvSpPr/>
            <p:nvPr>
              <p:custDataLst>
                <p:tags r:id="rId9"/>
              </p:custDataLst>
            </p:nvPr>
          </p:nvSpPr>
          <p:spPr>
            <a:xfrm>
              <a:off x="3535003" y="1699738"/>
              <a:ext cx="130285" cy="136663"/>
            </a:xfrm>
            <a:custGeom>
              <a:avLst/>
              <a:gdLst>
                <a:gd name="connsiteX0" fmla="*/ 11430 w 661543"/>
                <a:gd name="connsiteY0" fmla="*/ 181610 h 693928"/>
                <a:gd name="connsiteX1" fmla="*/ 0 w 661543"/>
                <a:gd name="connsiteY1" fmla="*/ 60579 h 693928"/>
                <a:gd name="connsiteX2" fmla="*/ 57404 w 661543"/>
                <a:gd name="connsiteY2" fmla="*/ 0 h 693928"/>
                <a:gd name="connsiteX3" fmla="*/ 168656 w 661543"/>
                <a:gd name="connsiteY3" fmla="*/ 8636 h 693928"/>
                <a:gd name="connsiteX4" fmla="*/ 661543 w 661543"/>
                <a:gd name="connsiteY4" fmla="*/ 445389 h 693928"/>
                <a:gd name="connsiteX5" fmla="*/ 421640 w 661543"/>
                <a:gd name="connsiteY5" fmla="*/ 693928 h 693928"/>
                <a:gd name="connsiteX6" fmla="*/ 11430 w 661543"/>
                <a:gd name="connsiteY6" fmla="*/ 181610 h 69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543" h="693928">
                  <a:moveTo>
                    <a:pt x="11430" y="181610"/>
                  </a:moveTo>
                  <a:lnTo>
                    <a:pt x="0" y="60579"/>
                  </a:lnTo>
                  <a:lnTo>
                    <a:pt x="57404" y="0"/>
                  </a:lnTo>
                  <a:lnTo>
                    <a:pt x="168656" y="8636"/>
                  </a:lnTo>
                  <a:lnTo>
                    <a:pt x="661543" y="445389"/>
                  </a:lnTo>
                  <a:lnTo>
                    <a:pt x="421640" y="693928"/>
                  </a:lnTo>
                  <a:lnTo>
                    <a:pt x="11430" y="18161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4" name="任意多边形: 形状 43"/>
            <p:cNvSpPr/>
            <p:nvPr>
              <p:custDataLst>
                <p:tags r:id="rId10"/>
              </p:custDataLst>
            </p:nvPr>
          </p:nvSpPr>
          <p:spPr>
            <a:xfrm>
              <a:off x="3618041" y="1788504"/>
              <a:ext cx="52999" cy="54275"/>
            </a:xfrm>
            <a:custGeom>
              <a:avLst/>
              <a:gdLst>
                <a:gd name="connsiteX0" fmla="*/ 269113 w 269113"/>
                <a:gd name="connsiteY0" fmla="*/ 32512 h 275590"/>
                <a:gd name="connsiteX1" fmla="*/ 239903 w 269113"/>
                <a:gd name="connsiteY1" fmla="*/ 0 h 275590"/>
                <a:gd name="connsiteX2" fmla="*/ 0 w 269113"/>
                <a:gd name="connsiteY2" fmla="*/ 243205 h 275590"/>
                <a:gd name="connsiteX3" fmla="*/ 32385 w 269113"/>
                <a:gd name="connsiteY3" fmla="*/ 275590 h 275590"/>
                <a:gd name="connsiteX4" fmla="*/ 269113 w 269113"/>
                <a:gd name="connsiteY4" fmla="*/ 32512 h 27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13" h="275590">
                  <a:moveTo>
                    <a:pt x="269113" y="32512"/>
                  </a:moveTo>
                  <a:lnTo>
                    <a:pt x="239903" y="0"/>
                  </a:lnTo>
                  <a:lnTo>
                    <a:pt x="0" y="243205"/>
                  </a:lnTo>
                  <a:lnTo>
                    <a:pt x="32385" y="275590"/>
                  </a:lnTo>
                  <a:lnTo>
                    <a:pt x="269113" y="3251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>
              <p:custDataLst>
                <p:tags r:id="rId11"/>
              </p:custDataLst>
            </p:nvPr>
          </p:nvSpPr>
          <p:spPr>
            <a:xfrm>
              <a:off x="3537254" y="1702515"/>
              <a:ext cx="71633" cy="75985"/>
            </a:xfrm>
            <a:custGeom>
              <a:avLst/>
              <a:gdLst>
                <a:gd name="connsiteX0" fmla="*/ 363728 w 363728"/>
                <a:gd name="connsiteY0" fmla="*/ 182626 h 385826"/>
                <a:gd name="connsiteX1" fmla="*/ 171323 w 363728"/>
                <a:gd name="connsiteY1" fmla="*/ 385826 h 385826"/>
                <a:gd name="connsiteX2" fmla="*/ 0 w 363728"/>
                <a:gd name="connsiteY2" fmla="*/ 172974 h 385826"/>
                <a:gd name="connsiteX3" fmla="*/ 161544 w 363728"/>
                <a:gd name="connsiteY3" fmla="*/ 0 h 385826"/>
                <a:gd name="connsiteX4" fmla="*/ 363728 w 363728"/>
                <a:gd name="connsiteY4" fmla="*/ 182626 h 3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28" h="385826">
                  <a:moveTo>
                    <a:pt x="363728" y="182626"/>
                  </a:moveTo>
                  <a:lnTo>
                    <a:pt x="171323" y="385826"/>
                  </a:lnTo>
                  <a:lnTo>
                    <a:pt x="0" y="172974"/>
                  </a:lnTo>
                  <a:lnTo>
                    <a:pt x="161544" y="0"/>
                  </a:lnTo>
                  <a:lnTo>
                    <a:pt x="363728" y="182626"/>
                  </a:lnTo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6" name="任意多边形: 形状 45"/>
            <p:cNvSpPr/>
            <p:nvPr>
              <p:custDataLst>
                <p:tags r:id="rId12"/>
              </p:custDataLst>
            </p:nvPr>
          </p:nvSpPr>
          <p:spPr>
            <a:xfrm>
              <a:off x="3464771" y="1644163"/>
              <a:ext cx="77261" cy="55526"/>
            </a:xfrm>
            <a:custGeom>
              <a:avLst/>
              <a:gdLst/>
              <a:ahLst/>
              <a:cxnLst/>
              <a:rect l="0" t="0" r="0" b="0"/>
              <a:pathLst>
                <a:path w="392304" h="281941">
                  <a:moveTo>
                    <a:pt x="93980" y="68199"/>
                  </a:moveTo>
                  <a:cubicBezTo>
                    <a:pt x="117475" y="53594"/>
                    <a:pt x="140970" y="76327"/>
                    <a:pt x="119380" y="98933"/>
                  </a:cubicBezTo>
                  <a:lnTo>
                    <a:pt x="76708" y="143764"/>
                  </a:lnTo>
                  <a:cubicBezTo>
                    <a:pt x="62357" y="178308"/>
                    <a:pt x="94869" y="198628"/>
                    <a:pt x="117729" y="182626"/>
                  </a:cubicBezTo>
                  <a:lnTo>
                    <a:pt x="291338" y="16129"/>
                  </a:lnTo>
                  <a:cubicBezTo>
                    <a:pt x="356616" y="0"/>
                    <a:pt x="392303" y="33909"/>
                    <a:pt x="381508" y="99314"/>
                  </a:cubicBezTo>
                  <a:cubicBezTo>
                    <a:pt x="372110" y="128778"/>
                    <a:pt x="356616" y="136017"/>
                    <a:pt x="330708" y="163068"/>
                  </a:cubicBezTo>
                  <a:cubicBezTo>
                    <a:pt x="308229" y="187452"/>
                    <a:pt x="315468" y="204978"/>
                    <a:pt x="332867" y="220345"/>
                  </a:cubicBezTo>
                  <a:lnTo>
                    <a:pt x="364871" y="252095"/>
                  </a:lnTo>
                  <a:lnTo>
                    <a:pt x="335026" y="281940"/>
                  </a:lnTo>
                  <a:lnTo>
                    <a:pt x="292862" y="239014"/>
                  </a:lnTo>
                  <a:cubicBezTo>
                    <a:pt x="261747" y="206883"/>
                    <a:pt x="271526" y="172847"/>
                    <a:pt x="300482" y="142875"/>
                  </a:cubicBezTo>
                  <a:lnTo>
                    <a:pt x="341503" y="100711"/>
                  </a:lnTo>
                  <a:cubicBezTo>
                    <a:pt x="356616" y="73914"/>
                    <a:pt x="338836" y="41529"/>
                    <a:pt x="296164" y="58547"/>
                  </a:cubicBezTo>
                  <a:lnTo>
                    <a:pt x="149098" y="217424"/>
                  </a:lnTo>
                  <a:cubicBezTo>
                    <a:pt x="82677" y="262763"/>
                    <a:pt x="0" y="217424"/>
                    <a:pt x="44196" y="12230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3"/>
            </p:custDataLst>
          </p:nvPr>
        </p:nvSpPr>
        <p:spPr>
          <a:xfrm>
            <a:off x="2288471" y="2141466"/>
            <a:ext cx="7562259" cy="1389323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4"/>
            </p:custDataLst>
          </p:nvPr>
        </p:nvSpPr>
        <p:spPr>
          <a:xfrm>
            <a:off x="2288472" y="3577014"/>
            <a:ext cx="7562258" cy="1193124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47" name="组合 46"/>
          <p:cNvGrpSpPr/>
          <p:nvPr>
            <p:custDataLst>
              <p:tags r:id="rId18"/>
            </p:custDataLst>
          </p:nvPr>
        </p:nvGrpSpPr>
        <p:grpSpPr>
          <a:xfrm rot="1202429">
            <a:off x="10139680" y="290830"/>
            <a:ext cx="1784985" cy="1891665"/>
            <a:chOff x="4159239" y="1559399"/>
            <a:chExt cx="266873" cy="282805"/>
          </a:xfrm>
        </p:grpSpPr>
        <p:sp>
          <p:nvSpPr>
            <p:cNvPr id="48" name="任意多边形: 形状 47"/>
            <p:cNvSpPr/>
            <p:nvPr>
              <p:custDataLst>
                <p:tags r:id="rId19"/>
              </p:custDataLst>
            </p:nvPr>
          </p:nvSpPr>
          <p:spPr>
            <a:xfrm>
              <a:off x="4219467" y="1559399"/>
              <a:ext cx="206645" cy="207245"/>
            </a:xfrm>
            <a:custGeom>
              <a:avLst/>
              <a:gdLst/>
              <a:ahLst/>
              <a:cxnLst/>
              <a:rect l="0" t="0" r="0" b="0"/>
              <a:pathLst>
                <a:path w="1049275" h="1052323">
                  <a:moveTo>
                    <a:pt x="993648" y="16510"/>
                  </a:moveTo>
                  <a:cubicBezTo>
                    <a:pt x="1039622" y="0"/>
                    <a:pt x="1049274" y="26289"/>
                    <a:pt x="1045591" y="68453"/>
                  </a:cubicBezTo>
                  <a:cubicBezTo>
                    <a:pt x="726059" y="414782"/>
                    <a:pt x="205740" y="1052322"/>
                    <a:pt x="137668" y="1045591"/>
                  </a:cubicBezTo>
                  <a:cubicBezTo>
                    <a:pt x="119762" y="1046861"/>
                    <a:pt x="81662" y="1002157"/>
                    <a:pt x="63374" y="981456"/>
                  </a:cubicBezTo>
                  <a:cubicBezTo>
                    <a:pt x="0" y="941832"/>
                    <a:pt x="652653" y="362331"/>
                    <a:pt x="993648" y="16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9" name="任意多边形: 形状 48"/>
            <p:cNvSpPr/>
            <p:nvPr>
              <p:custDataLst>
                <p:tags r:id="rId20"/>
              </p:custDataLst>
            </p:nvPr>
          </p:nvSpPr>
          <p:spPr>
            <a:xfrm>
              <a:off x="4213989" y="1754038"/>
              <a:ext cx="29864" cy="29514"/>
            </a:xfrm>
            <a:custGeom>
              <a:avLst/>
              <a:gdLst>
                <a:gd name="connsiteX0" fmla="*/ 0 w 151638"/>
                <a:gd name="connsiteY0" fmla="*/ 101219 h 149860"/>
                <a:gd name="connsiteX1" fmla="*/ 46990 w 151638"/>
                <a:gd name="connsiteY1" fmla="*/ 149860 h 149860"/>
                <a:gd name="connsiteX2" fmla="*/ 151638 w 151638"/>
                <a:gd name="connsiteY2" fmla="*/ 46990 h 149860"/>
                <a:gd name="connsiteX3" fmla="*/ 102235 w 151638"/>
                <a:gd name="connsiteY3" fmla="*/ 0 h 149860"/>
                <a:gd name="connsiteX4" fmla="*/ 0 w 151638"/>
                <a:gd name="connsiteY4" fmla="*/ 101219 h 1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38" h="149860">
                  <a:moveTo>
                    <a:pt x="0" y="101219"/>
                  </a:moveTo>
                  <a:lnTo>
                    <a:pt x="46990" y="149860"/>
                  </a:lnTo>
                  <a:lnTo>
                    <a:pt x="151638" y="46990"/>
                  </a:lnTo>
                  <a:lnTo>
                    <a:pt x="102235" y="0"/>
                  </a:lnTo>
                  <a:lnTo>
                    <a:pt x="0" y="1012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50" name="任意多边形: 形状 49"/>
            <p:cNvSpPr/>
            <p:nvPr>
              <p:custDataLst>
                <p:tags r:id="rId21"/>
              </p:custDataLst>
            </p:nvPr>
          </p:nvSpPr>
          <p:spPr>
            <a:xfrm>
              <a:off x="4159239" y="1771071"/>
              <a:ext cx="66231" cy="71133"/>
            </a:xfrm>
            <a:custGeom>
              <a:avLst/>
              <a:gdLst/>
              <a:ahLst/>
              <a:cxnLst/>
              <a:rect l="0" t="0" r="0" b="0"/>
              <a:pathLst>
                <a:path w="336297" h="361189">
                  <a:moveTo>
                    <a:pt x="0" y="345567"/>
                  </a:moveTo>
                  <a:lnTo>
                    <a:pt x="160782" y="46736"/>
                  </a:lnTo>
                  <a:cubicBezTo>
                    <a:pt x="196723" y="5969"/>
                    <a:pt x="229489" y="0"/>
                    <a:pt x="278003" y="14859"/>
                  </a:cubicBezTo>
                  <a:lnTo>
                    <a:pt x="324993" y="63500"/>
                  </a:lnTo>
                  <a:cubicBezTo>
                    <a:pt x="336296" y="118110"/>
                    <a:pt x="331089" y="161290"/>
                    <a:pt x="302260" y="188341"/>
                  </a:cubicBezTo>
                  <a:lnTo>
                    <a:pt x="17780" y="359283"/>
                  </a:lnTo>
                  <a:cubicBezTo>
                    <a:pt x="8128" y="361188"/>
                    <a:pt x="1651" y="357378"/>
                    <a:pt x="0" y="345567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20" y="4763484"/>
            <a:ext cx="1944793" cy="15972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39366" y="448553"/>
            <a:ext cx="11313268" cy="5960894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54" name="图片 5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34" y="3940633"/>
            <a:ext cx="2901948" cy="3133616"/>
          </a:xfrm>
          <a:prstGeom prst="rect">
            <a:avLst/>
          </a:prstGeom>
        </p:spPr>
      </p:pic>
      <p:grpSp>
        <p:nvGrpSpPr>
          <p:cNvPr id="28" name="组合 27"/>
          <p:cNvGrpSpPr/>
          <p:nvPr>
            <p:custDataLst>
              <p:tags r:id="rId5"/>
            </p:custDataLst>
          </p:nvPr>
        </p:nvGrpSpPr>
        <p:grpSpPr>
          <a:xfrm rot="420000">
            <a:off x="9607550" y="3907790"/>
            <a:ext cx="2837180" cy="2929890"/>
            <a:chOff x="-798" y="6266"/>
            <a:chExt cx="4468" cy="4614"/>
          </a:xfrm>
        </p:grpSpPr>
        <p:grpSp>
          <p:nvGrpSpPr>
            <p:cNvPr id="29" name="组合 28"/>
            <p:cNvGrpSpPr/>
            <p:nvPr/>
          </p:nvGrpSpPr>
          <p:grpSpPr>
            <a:xfrm rot="1090597">
              <a:off x="552" y="6266"/>
              <a:ext cx="991" cy="4615"/>
              <a:chOff x="2331447" y="1718543"/>
              <a:chExt cx="961966" cy="4478496"/>
            </a:xfrm>
          </p:grpSpPr>
          <p:sp>
            <p:nvSpPr>
              <p:cNvPr id="33" name="矩形 32"/>
              <p:cNvSpPr/>
              <p:nvPr>
                <p:custDataLst>
                  <p:tags r:id="rId6"/>
                </p:custDataLst>
              </p:nvPr>
            </p:nvSpPr>
            <p:spPr>
              <a:xfrm>
                <a:off x="2380582" y="1721796"/>
                <a:ext cx="895054" cy="44752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2331447" y="1718543"/>
                <a:ext cx="961966" cy="4478496"/>
                <a:chOff x="3604032" y="4221154"/>
                <a:chExt cx="124048" cy="577515"/>
              </a:xfrm>
            </p:grpSpPr>
            <p:sp>
              <p:nvSpPr>
                <p:cNvPr id="35" name="任意多边形: 形状 34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3605177" y="4221154"/>
                  <a:ext cx="122903" cy="5774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716" h="13714101">
                      <a:moveTo>
                        <a:pt x="0" y="464057"/>
                      </a:moveTo>
                      <a:lnTo>
                        <a:pt x="0" y="1700784"/>
                      </a:lnTo>
                      <a:lnTo>
                        <a:pt x="816229" y="1700784"/>
                      </a:lnTo>
                      <a:cubicBezTo>
                        <a:pt x="919481" y="1700784"/>
                        <a:pt x="919353" y="1860930"/>
                        <a:pt x="816229" y="1860930"/>
                      </a:cubicBezTo>
                      <a:lnTo>
                        <a:pt x="0" y="1860930"/>
                      </a:lnTo>
                      <a:lnTo>
                        <a:pt x="0" y="3330447"/>
                      </a:lnTo>
                      <a:lnTo>
                        <a:pt x="816229" y="3330447"/>
                      </a:lnTo>
                      <a:cubicBezTo>
                        <a:pt x="919481" y="3330447"/>
                        <a:pt x="919353" y="3490594"/>
                        <a:pt x="816229" y="3490594"/>
                      </a:cubicBezTo>
                      <a:lnTo>
                        <a:pt x="0" y="3490594"/>
                      </a:lnTo>
                      <a:lnTo>
                        <a:pt x="0" y="4893562"/>
                      </a:lnTo>
                      <a:lnTo>
                        <a:pt x="849503" y="4893562"/>
                      </a:lnTo>
                      <a:cubicBezTo>
                        <a:pt x="952754" y="4893562"/>
                        <a:pt x="952627" y="5053709"/>
                        <a:pt x="849503" y="5053709"/>
                      </a:cubicBezTo>
                      <a:lnTo>
                        <a:pt x="0" y="5053709"/>
                      </a:lnTo>
                      <a:lnTo>
                        <a:pt x="0" y="6589775"/>
                      </a:lnTo>
                      <a:lnTo>
                        <a:pt x="749682" y="6589775"/>
                      </a:lnTo>
                      <a:cubicBezTo>
                        <a:pt x="852933" y="6589775"/>
                        <a:pt x="852806" y="6749923"/>
                        <a:pt x="749682" y="6749923"/>
                      </a:cubicBezTo>
                      <a:lnTo>
                        <a:pt x="0" y="6749923"/>
                      </a:lnTo>
                      <a:lnTo>
                        <a:pt x="0" y="8019923"/>
                      </a:lnTo>
                      <a:lnTo>
                        <a:pt x="816229" y="8019923"/>
                      </a:lnTo>
                      <a:cubicBezTo>
                        <a:pt x="919481" y="8019923"/>
                        <a:pt x="919353" y="8180072"/>
                        <a:pt x="816229" y="8180072"/>
                      </a:cubicBezTo>
                      <a:lnTo>
                        <a:pt x="0" y="8180072"/>
                      </a:lnTo>
                      <a:lnTo>
                        <a:pt x="0" y="9749412"/>
                      </a:lnTo>
                      <a:lnTo>
                        <a:pt x="816229" y="9749412"/>
                      </a:lnTo>
                      <a:cubicBezTo>
                        <a:pt x="919481" y="9749412"/>
                        <a:pt x="919353" y="9909560"/>
                        <a:pt x="816229" y="9909560"/>
                      </a:cubicBezTo>
                      <a:lnTo>
                        <a:pt x="0" y="9909560"/>
                      </a:lnTo>
                      <a:lnTo>
                        <a:pt x="0" y="11312529"/>
                      </a:lnTo>
                      <a:lnTo>
                        <a:pt x="816229" y="11312529"/>
                      </a:lnTo>
                      <a:cubicBezTo>
                        <a:pt x="919481" y="11312529"/>
                        <a:pt x="919353" y="11472677"/>
                        <a:pt x="816229" y="11472677"/>
                      </a:cubicBezTo>
                      <a:lnTo>
                        <a:pt x="0" y="11472677"/>
                      </a:lnTo>
                      <a:lnTo>
                        <a:pt x="0" y="13008741"/>
                      </a:lnTo>
                      <a:lnTo>
                        <a:pt x="849503" y="13008741"/>
                      </a:lnTo>
                      <a:cubicBezTo>
                        <a:pt x="952754" y="13008741"/>
                        <a:pt x="952627" y="13168890"/>
                        <a:pt x="849503" y="13168890"/>
                      </a:cubicBezTo>
                      <a:lnTo>
                        <a:pt x="0" y="13168890"/>
                      </a:lnTo>
                      <a:lnTo>
                        <a:pt x="0" y="13714100"/>
                      </a:lnTo>
                      <a:lnTo>
                        <a:pt x="2918715" y="13714100"/>
                      </a:lnTo>
                      <a:lnTo>
                        <a:pt x="2918715" y="0"/>
                      </a:lnTo>
                      <a:lnTo>
                        <a:pt x="0" y="0"/>
                      </a:lnTo>
                      <a:lnTo>
                        <a:pt x="0" y="303785"/>
                      </a:lnTo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accent1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幼圆" panose="02010509060101010101" pitchFamily="49" charset="-122"/>
                    <a:cs typeface="+mn-cs"/>
                  </a:endParaRPr>
                </a:p>
              </p:txBody>
            </p:sp>
            <p:sp>
              <p:nvSpPr>
                <p:cNvPr id="36" name="任意多边形: 形状 3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604032" y="4221170"/>
                  <a:ext cx="122903" cy="5774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714" h="13714476">
                      <a:moveTo>
                        <a:pt x="2918586" y="13250040"/>
                      </a:moveTo>
                      <a:lnTo>
                        <a:pt x="2918586" y="12013315"/>
                      </a:lnTo>
                      <a:lnTo>
                        <a:pt x="2102357" y="12013315"/>
                      </a:lnTo>
                      <a:cubicBezTo>
                        <a:pt x="1999106" y="12013315"/>
                        <a:pt x="1999233" y="11853167"/>
                        <a:pt x="2102357" y="11853167"/>
                      </a:cubicBezTo>
                      <a:lnTo>
                        <a:pt x="2918586" y="11853167"/>
                      </a:lnTo>
                      <a:lnTo>
                        <a:pt x="2918586" y="10383650"/>
                      </a:lnTo>
                      <a:lnTo>
                        <a:pt x="2102357" y="10383650"/>
                      </a:lnTo>
                      <a:cubicBezTo>
                        <a:pt x="1999106" y="10383650"/>
                        <a:pt x="1999233" y="10223502"/>
                        <a:pt x="2102357" y="10223502"/>
                      </a:cubicBezTo>
                      <a:lnTo>
                        <a:pt x="2918586" y="10223502"/>
                      </a:lnTo>
                      <a:lnTo>
                        <a:pt x="2918586" y="8820533"/>
                      </a:lnTo>
                      <a:lnTo>
                        <a:pt x="2069083" y="8820533"/>
                      </a:lnTo>
                      <a:cubicBezTo>
                        <a:pt x="1965832" y="8820533"/>
                        <a:pt x="1965959" y="8660385"/>
                        <a:pt x="2069083" y="8660385"/>
                      </a:cubicBezTo>
                      <a:lnTo>
                        <a:pt x="2918586" y="8660385"/>
                      </a:lnTo>
                      <a:lnTo>
                        <a:pt x="2918586" y="7124320"/>
                      </a:lnTo>
                      <a:lnTo>
                        <a:pt x="2168905" y="7124320"/>
                      </a:lnTo>
                      <a:cubicBezTo>
                        <a:pt x="2065654" y="7124320"/>
                        <a:pt x="2065781" y="6964172"/>
                        <a:pt x="2168905" y="6964172"/>
                      </a:cubicBezTo>
                      <a:lnTo>
                        <a:pt x="2918586" y="6964172"/>
                      </a:lnTo>
                      <a:lnTo>
                        <a:pt x="2918586" y="5694172"/>
                      </a:lnTo>
                      <a:lnTo>
                        <a:pt x="2102357" y="5694172"/>
                      </a:lnTo>
                      <a:cubicBezTo>
                        <a:pt x="1999106" y="5694172"/>
                        <a:pt x="1999233" y="5534024"/>
                        <a:pt x="2102357" y="5534024"/>
                      </a:cubicBezTo>
                      <a:lnTo>
                        <a:pt x="2918586" y="5534024"/>
                      </a:lnTo>
                      <a:lnTo>
                        <a:pt x="2918586" y="3964685"/>
                      </a:lnTo>
                      <a:lnTo>
                        <a:pt x="2102357" y="3964685"/>
                      </a:lnTo>
                      <a:cubicBezTo>
                        <a:pt x="1999106" y="3964685"/>
                        <a:pt x="1999233" y="3804539"/>
                        <a:pt x="2102357" y="3804539"/>
                      </a:cubicBezTo>
                      <a:lnTo>
                        <a:pt x="2918586" y="3804539"/>
                      </a:lnTo>
                      <a:lnTo>
                        <a:pt x="2918586" y="2401570"/>
                      </a:lnTo>
                      <a:lnTo>
                        <a:pt x="2102357" y="2401570"/>
                      </a:lnTo>
                      <a:cubicBezTo>
                        <a:pt x="1999106" y="2401570"/>
                        <a:pt x="1999233" y="2241423"/>
                        <a:pt x="2102357" y="2241423"/>
                      </a:cubicBezTo>
                      <a:lnTo>
                        <a:pt x="2918586" y="2241423"/>
                      </a:lnTo>
                      <a:lnTo>
                        <a:pt x="2918586" y="705359"/>
                      </a:lnTo>
                      <a:lnTo>
                        <a:pt x="2069083" y="705359"/>
                      </a:lnTo>
                      <a:cubicBezTo>
                        <a:pt x="1965832" y="705359"/>
                        <a:pt x="1965959" y="545212"/>
                        <a:pt x="2069083" y="545212"/>
                      </a:cubicBezTo>
                      <a:lnTo>
                        <a:pt x="2918586" y="545212"/>
                      </a:lnTo>
                      <a:lnTo>
                        <a:pt x="2918586" y="0"/>
                      </a:lnTo>
                      <a:lnTo>
                        <a:pt x="0" y="0"/>
                      </a:lnTo>
                      <a:lnTo>
                        <a:pt x="0" y="13714476"/>
                      </a:lnTo>
                      <a:lnTo>
                        <a:pt x="2918713" y="13714476"/>
                      </a:lnTo>
                      <a:lnTo>
                        <a:pt x="2918713" y="13410693"/>
                      </a:lnTo>
                    </a:path>
                  </a:pathLst>
                </a:custGeom>
                <a:solidFill>
                  <a:schemeClr val="accent6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accent1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幼圆" panose="02010509060101010101" pitchFamily="49" charset="-122"/>
                    <a:cs typeface="+mn-cs"/>
                  </a:endParaRPr>
                </a:p>
              </p:txBody>
            </p:sp>
          </p:grpSp>
        </p:grpSp>
        <p:grpSp>
          <p:nvGrpSpPr>
            <p:cNvPr id="30" name="组合 29"/>
            <p:cNvGrpSpPr/>
            <p:nvPr/>
          </p:nvGrpSpPr>
          <p:grpSpPr>
            <a:xfrm rot="21070388">
              <a:off x="-798" y="6878"/>
              <a:ext cx="4469" cy="3817"/>
              <a:chOff x="4897945" y="3980184"/>
              <a:chExt cx="2293620" cy="1958280"/>
            </a:xfrm>
          </p:grpSpPr>
          <p:sp>
            <p:nvSpPr>
              <p:cNvPr id="31" name="任意多边形: 形状 30"/>
              <p:cNvSpPr/>
              <p:nvPr>
                <p:custDataLst>
                  <p:tags r:id="rId9"/>
                </p:custDataLst>
              </p:nvPr>
            </p:nvSpPr>
            <p:spPr>
              <a:xfrm>
                <a:off x="4897945" y="4963637"/>
                <a:ext cx="2293620" cy="225417"/>
              </a:xfrm>
              <a:custGeom>
                <a:avLst/>
                <a:gdLst>
                  <a:gd name="connsiteX0" fmla="*/ 0 w 2293620"/>
                  <a:gd name="connsiteY0" fmla="*/ 0 h 225417"/>
                  <a:gd name="connsiteX1" fmla="*/ 2293620 w 2293620"/>
                  <a:gd name="connsiteY1" fmla="*/ 0 h 225417"/>
                  <a:gd name="connsiteX2" fmla="*/ 2293620 w 2293620"/>
                  <a:gd name="connsiteY2" fmla="*/ 225417 h 225417"/>
                  <a:gd name="connsiteX3" fmla="*/ 46155 w 2293620"/>
                  <a:gd name="connsiteY3" fmla="*/ 225417 h 225417"/>
                  <a:gd name="connsiteX4" fmla="*/ 46155 w 2293620"/>
                  <a:gd name="connsiteY4" fmla="*/ 116518 h 225417"/>
                  <a:gd name="connsiteX5" fmla="*/ 0 w 2293620"/>
                  <a:gd name="connsiteY5" fmla="*/ 116518 h 2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3620" h="225417">
                    <a:moveTo>
                      <a:pt x="0" y="0"/>
                    </a:moveTo>
                    <a:lnTo>
                      <a:pt x="2293620" y="0"/>
                    </a:lnTo>
                    <a:lnTo>
                      <a:pt x="2293620" y="225417"/>
                    </a:lnTo>
                    <a:lnTo>
                      <a:pt x="46155" y="225417"/>
                    </a:lnTo>
                    <a:lnTo>
                      <a:pt x="46155" y="116518"/>
                    </a:lnTo>
                    <a:lnTo>
                      <a:pt x="0" y="11651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32" name="PA_ImportSvg_637165986937551442"/>
              <p:cNvSpPr/>
              <p:nvPr>
                <p:custDataLst>
                  <p:tags r:id="rId10"/>
                </p:custDataLst>
              </p:nvPr>
            </p:nvSpPr>
            <p:spPr>
              <a:xfrm rot="2686988">
                <a:off x="5125484" y="3980184"/>
                <a:ext cx="1958280" cy="1958280"/>
              </a:xfrm>
              <a:custGeom>
                <a:avLst/>
                <a:gdLst/>
                <a:ahLst/>
                <a:cxnLst/>
                <a:rect l="l" t="t" r="r" b="b"/>
                <a:pathLst>
                  <a:path w="10332213" h="10332213">
                    <a:moveTo>
                      <a:pt x="0" y="10332214"/>
                    </a:moveTo>
                    <a:lnTo>
                      <a:pt x="10332211" y="10332214"/>
                    </a:lnTo>
                    <a:lnTo>
                      <a:pt x="10332211" y="1"/>
                    </a:lnTo>
                    <a:lnTo>
                      <a:pt x="8666734" y="1665478"/>
                    </a:lnTo>
                    <a:cubicBezTo>
                      <a:pt x="8885936" y="1870709"/>
                      <a:pt x="9090026" y="2091564"/>
                      <a:pt x="9315197" y="2290572"/>
                    </a:cubicBezTo>
                    <a:cubicBezTo>
                      <a:pt x="9391905" y="2358391"/>
                      <a:pt x="9279255" y="2470402"/>
                      <a:pt x="9202928" y="2402841"/>
                    </a:cubicBezTo>
                    <a:cubicBezTo>
                      <a:pt x="8977757" y="2203833"/>
                      <a:pt x="8773667" y="1982978"/>
                      <a:pt x="8554465" y="1777747"/>
                    </a:cubicBezTo>
                    <a:lnTo>
                      <a:pt x="7738617" y="2593595"/>
                    </a:lnTo>
                    <a:cubicBezTo>
                      <a:pt x="7912352" y="2767330"/>
                      <a:pt x="8086218" y="2941195"/>
                      <a:pt x="8259953" y="3114930"/>
                    </a:cubicBezTo>
                    <a:cubicBezTo>
                      <a:pt x="8332342" y="3187320"/>
                      <a:pt x="8220076" y="3299589"/>
                      <a:pt x="8147684" y="3227200"/>
                    </a:cubicBezTo>
                    <a:cubicBezTo>
                      <a:pt x="7973949" y="3053464"/>
                      <a:pt x="7800083" y="2879599"/>
                      <a:pt x="7626348" y="2705864"/>
                    </a:cubicBezTo>
                    <a:lnTo>
                      <a:pt x="6699884" y="3632328"/>
                    </a:lnTo>
                    <a:lnTo>
                      <a:pt x="7138796" y="4071241"/>
                    </a:lnTo>
                    <a:cubicBezTo>
                      <a:pt x="7211186" y="4143630"/>
                      <a:pt x="7098920" y="4255900"/>
                      <a:pt x="7026527" y="4183510"/>
                    </a:cubicBezTo>
                    <a:lnTo>
                      <a:pt x="6587615" y="3744597"/>
                    </a:lnTo>
                    <a:lnTo>
                      <a:pt x="5708140" y="4624072"/>
                    </a:lnTo>
                    <a:cubicBezTo>
                      <a:pt x="5883907" y="4806951"/>
                      <a:pt x="6058152" y="4991228"/>
                      <a:pt x="6248398" y="5159376"/>
                    </a:cubicBezTo>
                    <a:cubicBezTo>
                      <a:pt x="6325107" y="5227195"/>
                      <a:pt x="6212458" y="5339207"/>
                      <a:pt x="6136130" y="5271645"/>
                    </a:cubicBezTo>
                    <a:cubicBezTo>
                      <a:pt x="5945758" y="5103370"/>
                      <a:pt x="5771514" y="4919220"/>
                      <a:pt x="5595872" y="4736342"/>
                    </a:cubicBezTo>
                    <a:lnTo>
                      <a:pt x="4454396" y="5877816"/>
                    </a:lnTo>
                    <a:cubicBezTo>
                      <a:pt x="4652009" y="6082793"/>
                      <a:pt x="4849111" y="6288281"/>
                      <a:pt x="5061329" y="6478400"/>
                    </a:cubicBezTo>
                    <a:cubicBezTo>
                      <a:pt x="5137657" y="6546724"/>
                      <a:pt x="5025008" y="6658739"/>
                      <a:pt x="4949062" y="6590669"/>
                    </a:cubicBezTo>
                    <a:cubicBezTo>
                      <a:pt x="4736845" y="6400550"/>
                      <a:pt x="4539741" y="6194938"/>
                      <a:pt x="4342128" y="5990085"/>
                    </a:cubicBezTo>
                    <a:lnTo>
                      <a:pt x="3370960" y="6961254"/>
                    </a:lnTo>
                    <a:lnTo>
                      <a:pt x="3142614" y="7189600"/>
                    </a:lnTo>
                    <a:cubicBezTo>
                      <a:pt x="3332099" y="7369558"/>
                      <a:pt x="3524122" y="7547103"/>
                      <a:pt x="3709415" y="7731508"/>
                    </a:cubicBezTo>
                    <a:cubicBezTo>
                      <a:pt x="3781932" y="7803770"/>
                      <a:pt x="3669664" y="7916039"/>
                      <a:pt x="3597147" y="7843777"/>
                    </a:cubicBezTo>
                    <a:cubicBezTo>
                      <a:pt x="3411855" y="7659372"/>
                      <a:pt x="3219958" y="7481954"/>
                      <a:pt x="3030346" y="7301869"/>
                    </a:cubicBezTo>
                    <a:lnTo>
                      <a:pt x="2017394" y="8314821"/>
                    </a:lnTo>
                    <a:cubicBezTo>
                      <a:pt x="2185669" y="8483096"/>
                      <a:pt x="2353944" y="8651371"/>
                      <a:pt x="2522219" y="8819646"/>
                    </a:cubicBezTo>
                    <a:cubicBezTo>
                      <a:pt x="2594609" y="8892035"/>
                      <a:pt x="2482341" y="9004304"/>
                      <a:pt x="2409952" y="8931915"/>
                    </a:cubicBezTo>
                    <a:lnTo>
                      <a:pt x="1905127" y="8427090"/>
                    </a:lnTo>
                    <a:lnTo>
                      <a:pt x="959231" y="9372986"/>
                    </a:lnTo>
                    <a:cubicBezTo>
                      <a:pt x="1112901" y="9534021"/>
                      <a:pt x="1265809" y="9695819"/>
                      <a:pt x="1434084" y="9841869"/>
                    </a:cubicBezTo>
                    <a:cubicBezTo>
                      <a:pt x="1511427" y="9909052"/>
                      <a:pt x="1398651" y="10020940"/>
                      <a:pt x="1321817" y="9954138"/>
                    </a:cubicBezTo>
                    <a:cubicBezTo>
                      <a:pt x="1153542" y="9808088"/>
                      <a:pt x="1000633" y="9646290"/>
                      <a:pt x="846963" y="9485255"/>
                    </a:cubicBezTo>
                    <a:close/>
                    <a:moveTo>
                      <a:pt x="3893438" y="8704199"/>
                    </a:moveTo>
                    <a:lnTo>
                      <a:pt x="8986518" y="3611117"/>
                    </a:lnTo>
                    <a:lnTo>
                      <a:pt x="8986518" y="8704199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grpSp>
        <p:nvGrpSpPr>
          <p:cNvPr id="38" name="组合 37"/>
          <p:cNvGrpSpPr/>
          <p:nvPr>
            <p:custDataLst>
              <p:tags r:id="rId11"/>
            </p:custDataLst>
          </p:nvPr>
        </p:nvGrpSpPr>
        <p:grpSpPr>
          <a:xfrm rot="6919667" flipH="1">
            <a:off x="182245" y="404495"/>
            <a:ext cx="1537335" cy="1480820"/>
            <a:chOff x="3464771" y="1644163"/>
            <a:chExt cx="206269" cy="198616"/>
          </a:xfrm>
        </p:grpSpPr>
        <p:sp>
          <p:nvSpPr>
            <p:cNvPr id="43" name="任意多边形: 形状 42"/>
            <p:cNvSpPr/>
            <p:nvPr>
              <p:custDataLst>
                <p:tags r:id="rId12"/>
              </p:custDataLst>
            </p:nvPr>
          </p:nvSpPr>
          <p:spPr>
            <a:xfrm>
              <a:off x="3527149" y="1691234"/>
              <a:ext cx="20209" cy="20434"/>
            </a:xfrm>
            <a:custGeom>
              <a:avLst/>
              <a:gdLst>
                <a:gd name="connsiteX0" fmla="*/ 0 w 102616"/>
                <a:gd name="connsiteY0" fmla="*/ 61595 h 103759"/>
                <a:gd name="connsiteX1" fmla="*/ 61595 w 102616"/>
                <a:gd name="connsiteY1" fmla="*/ 0 h 103759"/>
                <a:gd name="connsiteX2" fmla="*/ 102616 w 102616"/>
                <a:gd name="connsiteY2" fmla="*/ 40005 h 103759"/>
                <a:gd name="connsiteX3" fmla="*/ 39878 w 102616"/>
                <a:gd name="connsiteY3" fmla="*/ 103759 h 103759"/>
                <a:gd name="connsiteX4" fmla="*/ 0 w 102616"/>
                <a:gd name="connsiteY4" fmla="*/ 61595 h 10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16" h="103759">
                  <a:moveTo>
                    <a:pt x="0" y="61595"/>
                  </a:moveTo>
                  <a:lnTo>
                    <a:pt x="61595" y="0"/>
                  </a:lnTo>
                  <a:lnTo>
                    <a:pt x="102616" y="40005"/>
                  </a:lnTo>
                  <a:lnTo>
                    <a:pt x="39878" y="103759"/>
                  </a:lnTo>
                  <a:lnTo>
                    <a:pt x="0" y="61595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4" name="任意多边形: 形状 43"/>
            <p:cNvSpPr/>
            <p:nvPr>
              <p:custDataLst>
                <p:tags r:id="rId13"/>
              </p:custDataLst>
            </p:nvPr>
          </p:nvSpPr>
          <p:spPr>
            <a:xfrm>
              <a:off x="3535003" y="1699738"/>
              <a:ext cx="130285" cy="136663"/>
            </a:xfrm>
            <a:custGeom>
              <a:avLst/>
              <a:gdLst>
                <a:gd name="connsiteX0" fmla="*/ 11430 w 661543"/>
                <a:gd name="connsiteY0" fmla="*/ 181610 h 693928"/>
                <a:gd name="connsiteX1" fmla="*/ 0 w 661543"/>
                <a:gd name="connsiteY1" fmla="*/ 60579 h 693928"/>
                <a:gd name="connsiteX2" fmla="*/ 57404 w 661543"/>
                <a:gd name="connsiteY2" fmla="*/ 0 h 693928"/>
                <a:gd name="connsiteX3" fmla="*/ 168656 w 661543"/>
                <a:gd name="connsiteY3" fmla="*/ 8636 h 693928"/>
                <a:gd name="connsiteX4" fmla="*/ 661543 w 661543"/>
                <a:gd name="connsiteY4" fmla="*/ 445389 h 693928"/>
                <a:gd name="connsiteX5" fmla="*/ 421640 w 661543"/>
                <a:gd name="connsiteY5" fmla="*/ 693928 h 693928"/>
                <a:gd name="connsiteX6" fmla="*/ 11430 w 661543"/>
                <a:gd name="connsiteY6" fmla="*/ 181610 h 69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543" h="693928">
                  <a:moveTo>
                    <a:pt x="11430" y="181610"/>
                  </a:moveTo>
                  <a:lnTo>
                    <a:pt x="0" y="60579"/>
                  </a:lnTo>
                  <a:lnTo>
                    <a:pt x="57404" y="0"/>
                  </a:lnTo>
                  <a:lnTo>
                    <a:pt x="168656" y="8636"/>
                  </a:lnTo>
                  <a:lnTo>
                    <a:pt x="661543" y="445389"/>
                  </a:lnTo>
                  <a:lnTo>
                    <a:pt x="421640" y="693928"/>
                  </a:lnTo>
                  <a:lnTo>
                    <a:pt x="11430" y="181610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>
              <p:custDataLst>
                <p:tags r:id="rId14"/>
              </p:custDataLst>
            </p:nvPr>
          </p:nvSpPr>
          <p:spPr>
            <a:xfrm>
              <a:off x="3618041" y="1788504"/>
              <a:ext cx="52999" cy="54275"/>
            </a:xfrm>
            <a:custGeom>
              <a:avLst/>
              <a:gdLst>
                <a:gd name="connsiteX0" fmla="*/ 269113 w 269113"/>
                <a:gd name="connsiteY0" fmla="*/ 32512 h 275590"/>
                <a:gd name="connsiteX1" fmla="*/ 239903 w 269113"/>
                <a:gd name="connsiteY1" fmla="*/ 0 h 275590"/>
                <a:gd name="connsiteX2" fmla="*/ 0 w 269113"/>
                <a:gd name="connsiteY2" fmla="*/ 243205 h 275590"/>
                <a:gd name="connsiteX3" fmla="*/ 32385 w 269113"/>
                <a:gd name="connsiteY3" fmla="*/ 275590 h 275590"/>
                <a:gd name="connsiteX4" fmla="*/ 269113 w 269113"/>
                <a:gd name="connsiteY4" fmla="*/ 32512 h 27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113" h="275590">
                  <a:moveTo>
                    <a:pt x="269113" y="32512"/>
                  </a:moveTo>
                  <a:lnTo>
                    <a:pt x="239903" y="0"/>
                  </a:lnTo>
                  <a:lnTo>
                    <a:pt x="0" y="243205"/>
                  </a:lnTo>
                  <a:lnTo>
                    <a:pt x="32385" y="275590"/>
                  </a:lnTo>
                  <a:lnTo>
                    <a:pt x="269113" y="32512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6" name="任意多边形: 形状 45"/>
            <p:cNvSpPr/>
            <p:nvPr>
              <p:custDataLst>
                <p:tags r:id="rId15"/>
              </p:custDataLst>
            </p:nvPr>
          </p:nvSpPr>
          <p:spPr>
            <a:xfrm>
              <a:off x="3537254" y="1702515"/>
              <a:ext cx="71633" cy="75985"/>
            </a:xfrm>
            <a:custGeom>
              <a:avLst/>
              <a:gdLst>
                <a:gd name="connsiteX0" fmla="*/ 363728 w 363728"/>
                <a:gd name="connsiteY0" fmla="*/ 182626 h 385826"/>
                <a:gd name="connsiteX1" fmla="*/ 171323 w 363728"/>
                <a:gd name="connsiteY1" fmla="*/ 385826 h 385826"/>
                <a:gd name="connsiteX2" fmla="*/ 0 w 363728"/>
                <a:gd name="connsiteY2" fmla="*/ 172974 h 385826"/>
                <a:gd name="connsiteX3" fmla="*/ 161544 w 363728"/>
                <a:gd name="connsiteY3" fmla="*/ 0 h 385826"/>
                <a:gd name="connsiteX4" fmla="*/ 363728 w 363728"/>
                <a:gd name="connsiteY4" fmla="*/ 182626 h 3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728" h="385826">
                  <a:moveTo>
                    <a:pt x="363728" y="182626"/>
                  </a:moveTo>
                  <a:lnTo>
                    <a:pt x="171323" y="385826"/>
                  </a:lnTo>
                  <a:lnTo>
                    <a:pt x="0" y="172974"/>
                  </a:lnTo>
                  <a:lnTo>
                    <a:pt x="161544" y="0"/>
                  </a:lnTo>
                  <a:lnTo>
                    <a:pt x="363728" y="182626"/>
                  </a:lnTo>
                </a:path>
              </a:pathLst>
            </a:custGeom>
            <a:solidFill>
              <a:schemeClr val="accent1"/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7" name="任意多边形: 形状 46"/>
            <p:cNvSpPr/>
            <p:nvPr>
              <p:custDataLst>
                <p:tags r:id="rId16"/>
              </p:custDataLst>
            </p:nvPr>
          </p:nvSpPr>
          <p:spPr>
            <a:xfrm>
              <a:off x="3464771" y="1644163"/>
              <a:ext cx="77261" cy="55526"/>
            </a:xfrm>
            <a:custGeom>
              <a:avLst/>
              <a:gdLst/>
              <a:ahLst/>
              <a:cxnLst/>
              <a:rect l="0" t="0" r="0" b="0"/>
              <a:pathLst>
                <a:path w="392304" h="281941">
                  <a:moveTo>
                    <a:pt x="93980" y="68199"/>
                  </a:moveTo>
                  <a:cubicBezTo>
                    <a:pt x="117475" y="53594"/>
                    <a:pt x="140970" y="76327"/>
                    <a:pt x="119380" y="98933"/>
                  </a:cubicBezTo>
                  <a:lnTo>
                    <a:pt x="76708" y="143764"/>
                  </a:lnTo>
                  <a:cubicBezTo>
                    <a:pt x="62357" y="178308"/>
                    <a:pt x="94869" y="198628"/>
                    <a:pt x="117729" y="182626"/>
                  </a:cubicBezTo>
                  <a:lnTo>
                    <a:pt x="291338" y="16129"/>
                  </a:lnTo>
                  <a:cubicBezTo>
                    <a:pt x="356616" y="0"/>
                    <a:pt x="392303" y="33909"/>
                    <a:pt x="381508" y="99314"/>
                  </a:cubicBezTo>
                  <a:cubicBezTo>
                    <a:pt x="372110" y="128778"/>
                    <a:pt x="356616" y="136017"/>
                    <a:pt x="330708" y="163068"/>
                  </a:cubicBezTo>
                  <a:cubicBezTo>
                    <a:pt x="308229" y="187452"/>
                    <a:pt x="315468" y="204978"/>
                    <a:pt x="332867" y="220345"/>
                  </a:cubicBezTo>
                  <a:lnTo>
                    <a:pt x="364871" y="252095"/>
                  </a:lnTo>
                  <a:lnTo>
                    <a:pt x="335026" y="281940"/>
                  </a:lnTo>
                  <a:lnTo>
                    <a:pt x="292862" y="239014"/>
                  </a:lnTo>
                  <a:cubicBezTo>
                    <a:pt x="261747" y="206883"/>
                    <a:pt x="271526" y="172847"/>
                    <a:pt x="300482" y="142875"/>
                  </a:cubicBezTo>
                  <a:lnTo>
                    <a:pt x="341503" y="100711"/>
                  </a:lnTo>
                  <a:cubicBezTo>
                    <a:pt x="356616" y="73914"/>
                    <a:pt x="338836" y="41529"/>
                    <a:pt x="296164" y="58547"/>
                  </a:cubicBezTo>
                  <a:lnTo>
                    <a:pt x="149098" y="217424"/>
                  </a:lnTo>
                  <a:cubicBezTo>
                    <a:pt x="82677" y="262763"/>
                    <a:pt x="0" y="217424"/>
                    <a:pt x="44196" y="12230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</p:grpSp>
      <p:grpSp>
        <p:nvGrpSpPr>
          <p:cNvPr id="39" name="组合 38"/>
          <p:cNvGrpSpPr/>
          <p:nvPr>
            <p:custDataLst>
              <p:tags r:id="rId17"/>
            </p:custDataLst>
          </p:nvPr>
        </p:nvGrpSpPr>
        <p:grpSpPr>
          <a:xfrm rot="20397572" flipH="1">
            <a:off x="47625" y="302895"/>
            <a:ext cx="1784985" cy="1891665"/>
            <a:chOff x="4159239" y="1559399"/>
            <a:chExt cx="266873" cy="282805"/>
          </a:xfrm>
        </p:grpSpPr>
        <p:sp>
          <p:nvSpPr>
            <p:cNvPr id="40" name="任意多边形: 形状 39"/>
            <p:cNvSpPr/>
            <p:nvPr>
              <p:custDataLst>
                <p:tags r:id="rId18"/>
              </p:custDataLst>
            </p:nvPr>
          </p:nvSpPr>
          <p:spPr>
            <a:xfrm>
              <a:off x="4219467" y="1559399"/>
              <a:ext cx="206645" cy="207245"/>
            </a:xfrm>
            <a:custGeom>
              <a:avLst/>
              <a:gdLst/>
              <a:ahLst/>
              <a:cxnLst/>
              <a:rect l="0" t="0" r="0" b="0"/>
              <a:pathLst>
                <a:path w="1049275" h="1052323">
                  <a:moveTo>
                    <a:pt x="993648" y="16510"/>
                  </a:moveTo>
                  <a:cubicBezTo>
                    <a:pt x="1039622" y="0"/>
                    <a:pt x="1049274" y="26289"/>
                    <a:pt x="1045591" y="68453"/>
                  </a:cubicBezTo>
                  <a:cubicBezTo>
                    <a:pt x="726059" y="414782"/>
                    <a:pt x="205740" y="1052322"/>
                    <a:pt x="137668" y="1045591"/>
                  </a:cubicBezTo>
                  <a:cubicBezTo>
                    <a:pt x="119762" y="1046861"/>
                    <a:pt x="81662" y="1002157"/>
                    <a:pt x="63374" y="981456"/>
                  </a:cubicBezTo>
                  <a:cubicBezTo>
                    <a:pt x="0" y="941832"/>
                    <a:pt x="652653" y="362331"/>
                    <a:pt x="993648" y="16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1" name="任意多边形: 形状 40"/>
            <p:cNvSpPr/>
            <p:nvPr>
              <p:custDataLst>
                <p:tags r:id="rId19"/>
              </p:custDataLst>
            </p:nvPr>
          </p:nvSpPr>
          <p:spPr>
            <a:xfrm>
              <a:off x="4213989" y="1754038"/>
              <a:ext cx="29864" cy="29514"/>
            </a:xfrm>
            <a:custGeom>
              <a:avLst/>
              <a:gdLst>
                <a:gd name="connsiteX0" fmla="*/ 0 w 151638"/>
                <a:gd name="connsiteY0" fmla="*/ 101219 h 149860"/>
                <a:gd name="connsiteX1" fmla="*/ 46990 w 151638"/>
                <a:gd name="connsiteY1" fmla="*/ 149860 h 149860"/>
                <a:gd name="connsiteX2" fmla="*/ 151638 w 151638"/>
                <a:gd name="connsiteY2" fmla="*/ 46990 h 149860"/>
                <a:gd name="connsiteX3" fmla="*/ 102235 w 151638"/>
                <a:gd name="connsiteY3" fmla="*/ 0 h 149860"/>
                <a:gd name="connsiteX4" fmla="*/ 0 w 151638"/>
                <a:gd name="connsiteY4" fmla="*/ 101219 h 1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38" h="149860">
                  <a:moveTo>
                    <a:pt x="0" y="101219"/>
                  </a:moveTo>
                  <a:lnTo>
                    <a:pt x="46990" y="149860"/>
                  </a:lnTo>
                  <a:lnTo>
                    <a:pt x="151638" y="46990"/>
                  </a:lnTo>
                  <a:lnTo>
                    <a:pt x="102235" y="0"/>
                  </a:lnTo>
                  <a:lnTo>
                    <a:pt x="0" y="1012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42" name="任意多边形: 形状 41"/>
            <p:cNvSpPr/>
            <p:nvPr>
              <p:custDataLst>
                <p:tags r:id="rId20"/>
              </p:custDataLst>
            </p:nvPr>
          </p:nvSpPr>
          <p:spPr>
            <a:xfrm>
              <a:off x="4159239" y="1771071"/>
              <a:ext cx="66231" cy="71133"/>
            </a:xfrm>
            <a:custGeom>
              <a:avLst/>
              <a:gdLst/>
              <a:ahLst/>
              <a:cxnLst/>
              <a:rect l="0" t="0" r="0" b="0"/>
              <a:pathLst>
                <a:path w="336297" h="361189">
                  <a:moveTo>
                    <a:pt x="0" y="345567"/>
                  </a:moveTo>
                  <a:lnTo>
                    <a:pt x="160782" y="46736"/>
                  </a:lnTo>
                  <a:cubicBezTo>
                    <a:pt x="196723" y="5969"/>
                    <a:pt x="229489" y="0"/>
                    <a:pt x="278003" y="14859"/>
                  </a:cubicBezTo>
                  <a:lnTo>
                    <a:pt x="324993" y="63500"/>
                  </a:lnTo>
                  <a:cubicBezTo>
                    <a:pt x="336296" y="118110"/>
                    <a:pt x="331089" y="161290"/>
                    <a:pt x="302260" y="188341"/>
                  </a:cubicBezTo>
                  <a:lnTo>
                    <a:pt x="17780" y="359283"/>
                  </a:lnTo>
                  <a:cubicBezTo>
                    <a:pt x="8128" y="361188"/>
                    <a:pt x="1651" y="357378"/>
                    <a:pt x="0" y="345567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1"/>
            </p:custDataLst>
          </p:nvPr>
        </p:nvSpPr>
        <p:spPr>
          <a:xfrm>
            <a:off x="2311246" y="2153955"/>
            <a:ext cx="7561907" cy="1360084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0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2" name="文本占位符 51"/>
          <p:cNvSpPr>
            <a:spLocks noGrp="1"/>
          </p:cNvSpPr>
          <p:nvPr>
            <p:ph type="body" sz="quarter" idx="13" hasCustomPrompt="1"/>
            <p:custDataLst>
              <p:tags r:id="rId25"/>
            </p:custDataLst>
          </p:nvPr>
        </p:nvSpPr>
        <p:spPr>
          <a:xfrm>
            <a:off x="2298400" y="3605466"/>
            <a:ext cx="7506161" cy="1192557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2800"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 rot="780000">
            <a:off x="11042650" y="5762625"/>
            <a:ext cx="989965" cy="1124585"/>
            <a:chOff x="17016" y="8842"/>
            <a:chExt cx="1559" cy="1771"/>
          </a:xfrm>
        </p:grpSpPr>
        <p:grpSp>
          <p:nvGrpSpPr>
            <p:cNvPr id="44" name="组合 43"/>
            <p:cNvGrpSpPr/>
            <p:nvPr/>
          </p:nvGrpSpPr>
          <p:grpSpPr>
            <a:xfrm rot="14734457">
              <a:off x="17242" y="8867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7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rgbClr val="D0D0B0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9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10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11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12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13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14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20" y="4763484"/>
            <a:ext cx="1944793" cy="15972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grpSp>
        <p:nvGrpSpPr>
          <p:cNvPr id="26" name="组合 25"/>
          <p:cNvGrpSpPr/>
          <p:nvPr>
            <p:custDataLst>
              <p:tags r:id="rId9"/>
            </p:custDataLst>
          </p:nvPr>
        </p:nvGrpSpPr>
        <p:grpSpPr>
          <a:xfrm flipH="1">
            <a:off x="391160" y="5475605"/>
            <a:ext cx="989965" cy="1124585"/>
            <a:chOff x="17016" y="8842"/>
            <a:chExt cx="1559" cy="1771"/>
          </a:xfrm>
        </p:grpSpPr>
        <p:grpSp>
          <p:nvGrpSpPr>
            <p:cNvPr id="44" name="组合 43"/>
            <p:cNvGrpSpPr/>
            <p:nvPr/>
          </p:nvGrpSpPr>
          <p:grpSpPr>
            <a:xfrm rot="14734457">
              <a:off x="17242" y="8867"/>
              <a:ext cx="1358" cy="1309"/>
              <a:chOff x="3464771" y="1644163"/>
              <a:chExt cx="206269" cy="198616"/>
            </a:xfrm>
          </p:grpSpPr>
          <p:sp>
            <p:nvSpPr>
              <p:cNvPr id="45" name="任意多边形: 形状 44"/>
              <p:cNvSpPr/>
              <p:nvPr>
                <p:custDataLst>
                  <p:tags r:id="rId10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rgbClr val="F7F7DD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11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7" name="任意多边形: 形状 46"/>
              <p:cNvSpPr/>
              <p:nvPr>
                <p:custDataLst>
                  <p:tags r:id="rId12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rgbClr val="F1F1E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8" name="任意多边形: 形状 47"/>
              <p:cNvSpPr/>
              <p:nvPr>
                <p:custDataLst>
                  <p:tags r:id="rId13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9" name="任意多边形: 形状 48"/>
              <p:cNvSpPr/>
              <p:nvPr>
                <p:custDataLst>
                  <p:tags r:id="rId14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rot="1187154">
              <a:off x="17016" y="9051"/>
              <a:ext cx="1475" cy="1562"/>
              <a:chOff x="4159239" y="1559399"/>
              <a:chExt cx="266873" cy="282805"/>
            </a:xfrm>
          </p:grpSpPr>
          <p:sp>
            <p:nvSpPr>
              <p:cNvPr id="41" name="任意多边形: 形状 40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16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17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207" y="62310"/>
            <a:ext cx="1944793" cy="15972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9"/>
            </p:custDataLst>
          </p:nvPr>
        </p:nvGrpSpPr>
        <p:grpSpPr>
          <a:xfrm>
            <a:off x="574040" y="32385"/>
            <a:ext cx="1461770" cy="1548765"/>
            <a:chOff x="5760" y="6449"/>
            <a:chExt cx="3390" cy="3592"/>
          </a:xfrm>
        </p:grpSpPr>
        <p:grpSp>
          <p:nvGrpSpPr>
            <p:cNvPr id="10" name="组合 9"/>
            <p:cNvGrpSpPr/>
            <p:nvPr/>
          </p:nvGrpSpPr>
          <p:grpSpPr>
            <a:xfrm rot="302429">
              <a:off x="5760" y="6449"/>
              <a:ext cx="3390" cy="3593"/>
              <a:chOff x="4159239" y="1559399"/>
              <a:chExt cx="266873" cy="282805"/>
            </a:xfrm>
          </p:grpSpPr>
          <p:sp>
            <p:nvSpPr>
              <p:cNvPr id="11" name="任意多边形: 形状 51"/>
              <p:cNvSpPr/>
              <p:nvPr>
                <p:custDataLst>
                  <p:tags r:id="rId10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任意多边形: 形状 52"/>
              <p:cNvSpPr/>
              <p:nvPr>
                <p:custDataLst>
                  <p:tags r:id="rId11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8" name="任意多边形: 形状 53"/>
              <p:cNvSpPr/>
              <p:nvPr>
                <p:custDataLst>
                  <p:tags r:id="rId12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292" y="7326"/>
              <a:ext cx="1247" cy="2005"/>
              <a:chOff x="4515453" y="2474469"/>
              <a:chExt cx="68557" cy="110251"/>
            </a:xfrm>
          </p:grpSpPr>
          <p:sp>
            <p:nvSpPr>
              <p:cNvPr id="30" name="矩形 29"/>
              <p:cNvSpPr/>
              <p:nvPr>
                <p:custDataLst>
                  <p:tags r:id="rId13"/>
                </p:custDataLst>
              </p:nvPr>
            </p:nvSpPr>
            <p:spPr>
              <a:xfrm>
                <a:off x="4525258" y="2474469"/>
                <a:ext cx="48097" cy="2596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31" name="任意多边形: 形状 30"/>
              <p:cNvSpPr/>
              <p:nvPr>
                <p:custDataLst>
                  <p:tags r:id="rId14"/>
                </p:custDataLst>
              </p:nvPr>
            </p:nvSpPr>
            <p:spPr>
              <a:xfrm>
                <a:off x="4516303" y="2500006"/>
                <a:ext cx="67706" cy="84714"/>
              </a:xfrm>
              <a:custGeom>
                <a:avLst/>
                <a:gdLst/>
                <a:ahLst/>
                <a:cxnLst/>
                <a:rect l="0" t="0" r="0" b="0"/>
                <a:pathLst>
                  <a:path w="343790" h="430150">
                    <a:moveTo>
                      <a:pt x="0" y="67056"/>
                    </a:moveTo>
                    <a:cubicBezTo>
                      <a:pt x="24256" y="54102"/>
                      <a:pt x="58928" y="25654"/>
                      <a:pt x="75692" y="0"/>
                    </a:cubicBezTo>
                    <a:lnTo>
                      <a:pt x="259969" y="0"/>
                    </a:lnTo>
                    <a:cubicBezTo>
                      <a:pt x="278638" y="29464"/>
                      <a:pt x="316738" y="53467"/>
                      <a:pt x="343789" y="67056"/>
                    </a:cubicBezTo>
                    <a:lnTo>
                      <a:pt x="343789" y="389128"/>
                    </a:lnTo>
                    <a:cubicBezTo>
                      <a:pt x="334518" y="414528"/>
                      <a:pt x="326517" y="424307"/>
                      <a:pt x="302768" y="430149"/>
                    </a:cubicBezTo>
                    <a:lnTo>
                      <a:pt x="33528" y="430149"/>
                    </a:lnTo>
                    <a:cubicBezTo>
                      <a:pt x="17018" y="427101"/>
                      <a:pt x="5969" y="415417"/>
                      <a:pt x="0" y="395605"/>
                    </a:cubicBezTo>
                    <a:cubicBezTo>
                      <a:pt x="0" y="281051"/>
                      <a:pt x="0" y="120015"/>
                      <a:pt x="0" y="670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515453" y="2531395"/>
                <a:ext cx="68557" cy="24286"/>
              </a:xfrm>
              <a:custGeom>
                <a:avLst/>
                <a:gdLst/>
                <a:ahLst/>
                <a:cxnLst/>
                <a:rect l="0" t="0" r="0" b="0"/>
                <a:pathLst>
                  <a:path w="348108" h="123317">
                    <a:moveTo>
                      <a:pt x="0" y="0"/>
                    </a:moveTo>
                    <a:lnTo>
                      <a:pt x="348107" y="0"/>
                    </a:lnTo>
                    <a:lnTo>
                      <a:pt x="348107" y="123317"/>
                    </a:lnTo>
                    <a:lnTo>
                      <a:pt x="0" y="108712"/>
                    </a:ln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20204" pitchFamily="34" charset="0"/>
                  <a:ea typeface="幼圆" panose="02010509060101010101" pitchFamily="49" charset="-122"/>
                </a:endParaRPr>
              </a:p>
            </p:txBody>
          </p:sp>
        </p:grpSp>
      </p:grp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pic>
        <p:nvPicPr>
          <p:cNvPr id="32" name="图片 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32" y="5435622"/>
            <a:ext cx="1109568" cy="10729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0000" tIns="46800" rIns="90000" bIns="46800"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0000" tIns="46800" rIns="90000" bIns="46800"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grpSp>
        <p:nvGrpSpPr>
          <p:cNvPr id="29" name="组合 28"/>
          <p:cNvGrpSpPr/>
          <p:nvPr>
            <p:custDataLst>
              <p:tags r:id="rId8"/>
            </p:custDataLst>
          </p:nvPr>
        </p:nvGrpSpPr>
        <p:grpSpPr>
          <a:xfrm rot="19920000">
            <a:off x="-173990" y="-576580"/>
            <a:ext cx="2837180" cy="2929890"/>
            <a:chOff x="-798" y="6266"/>
            <a:chExt cx="4468" cy="4614"/>
          </a:xfrm>
        </p:grpSpPr>
        <p:grpSp>
          <p:nvGrpSpPr>
            <p:cNvPr id="33" name="组合 32"/>
            <p:cNvGrpSpPr/>
            <p:nvPr/>
          </p:nvGrpSpPr>
          <p:grpSpPr>
            <a:xfrm rot="1090597">
              <a:off x="552" y="6266"/>
              <a:ext cx="991" cy="4615"/>
              <a:chOff x="2331447" y="1718543"/>
              <a:chExt cx="961966" cy="4478496"/>
            </a:xfrm>
          </p:grpSpPr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2380582" y="1721796"/>
                <a:ext cx="895054" cy="44752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2331447" y="1718543"/>
                <a:ext cx="961966" cy="4478496"/>
                <a:chOff x="3604032" y="4221154"/>
                <a:chExt cx="124048" cy="577515"/>
              </a:xfrm>
            </p:grpSpPr>
            <p:sp>
              <p:nvSpPr>
                <p:cNvPr id="25" name="任意多边形: 形状 24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3605177" y="4221154"/>
                  <a:ext cx="122903" cy="5774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716" h="13714101">
                      <a:moveTo>
                        <a:pt x="0" y="464057"/>
                      </a:moveTo>
                      <a:lnTo>
                        <a:pt x="0" y="1700784"/>
                      </a:lnTo>
                      <a:lnTo>
                        <a:pt x="816229" y="1700784"/>
                      </a:lnTo>
                      <a:cubicBezTo>
                        <a:pt x="919481" y="1700784"/>
                        <a:pt x="919353" y="1860930"/>
                        <a:pt x="816229" y="1860930"/>
                      </a:cubicBezTo>
                      <a:lnTo>
                        <a:pt x="0" y="1860930"/>
                      </a:lnTo>
                      <a:lnTo>
                        <a:pt x="0" y="3330447"/>
                      </a:lnTo>
                      <a:lnTo>
                        <a:pt x="816229" y="3330447"/>
                      </a:lnTo>
                      <a:cubicBezTo>
                        <a:pt x="919481" y="3330447"/>
                        <a:pt x="919353" y="3490594"/>
                        <a:pt x="816229" y="3490594"/>
                      </a:cubicBezTo>
                      <a:lnTo>
                        <a:pt x="0" y="3490594"/>
                      </a:lnTo>
                      <a:lnTo>
                        <a:pt x="0" y="4893562"/>
                      </a:lnTo>
                      <a:lnTo>
                        <a:pt x="849503" y="4893562"/>
                      </a:lnTo>
                      <a:cubicBezTo>
                        <a:pt x="952754" y="4893562"/>
                        <a:pt x="952627" y="5053709"/>
                        <a:pt x="849503" y="5053709"/>
                      </a:cubicBezTo>
                      <a:lnTo>
                        <a:pt x="0" y="5053709"/>
                      </a:lnTo>
                      <a:lnTo>
                        <a:pt x="0" y="6589775"/>
                      </a:lnTo>
                      <a:lnTo>
                        <a:pt x="749682" y="6589775"/>
                      </a:lnTo>
                      <a:cubicBezTo>
                        <a:pt x="852933" y="6589775"/>
                        <a:pt x="852806" y="6749923"/>
                        <a:pt x="749682" y="6749923"/>
                      </a:cubicBezTo>
                      <a:lnTo>
                        <a:pt x="0" y="6749923"/>
                      </a:lnTo>
                      <a:lnTo>
                        <a:pt x="0" y="8019923"/>
                      </a:lnTo>
                      <a:lnTo>
                        <a:pt x="816229" y="8019923"/>
                      </a:lnTo>
                      <a:cubicBezTo>
                        <a:pt x="919481" y="8019923"/>
                        <a:pt x="919353" y="8180072"/>
                        <a:pt x="816229" y="8180072"/>
                      </a:cubicBezTo>
                      <a:lnTo>
                        <a:pt x="0" y="8180072"/>
                      </a:lnTo>
                      <a:lnTo>
                        <a:pt x="0" y="9749412"/>
                      </a:lnTo>
                      <a:lnTo>
                        <a:pt x="816229" y="9749412"/>
                      </a:lnTo>
                      <a:cubicBezTo>
                        <a:pt x="919481" y="9749412"/>
                        <a:pt x="919353" y="9909560"/>
                        <a:pt x="816229" y="9909560"/>
                      </a:cubicBezTo>
                      <a:lnTo>
                        <a:pt x="0" y="9909560"/>
                      </a:lnTo>
                      <a:lnTo>
                        <a:pt x="0" y="11312529"/>
                      </a:lnTo>
                      <a:lnTo>
                        <a:pt x="816229" y="11312529"/>
                      </a:lnTo>
                      <a:cubicBezTo>
                        <a:pt x="919481" y="11312529"/>
                        <a:pt x="919353" y="11472677"/>
                        <a:pt x="816229" y="11472677"/>
                      </a:cubicBezTo>
                      <a:lnTo>
                        <a:pt x="0" y="11472677"/>
                      </a:lnTo>
                      <a:lnTo>
                        <a:pt x="0" y="13008741"/>
                      </a:lnTo>
                      <a:lnTo>
                        <a:pt x="849503" y="13008741"/>
                      </a:lnTo>
                      <a:cubicBezTo>
                        <a:pt x="952754" y="13008741"/>
                        <a:pt x="952627" y="13168890"/>
                        <a:pt x="849503" y="13168890"/>
                      </a:cubicBezTo>
                      <a:lnTo>
                        <a:pt x="0" y="13168890"/>
                      </a:lnTo>
                      <a:lnTo>
                        <a:pt x="0" y="13714100"/>
                      </a:lnTo>
                      <a:lnTo>
                        <a:pt x="2918715" y="13714100"/>
                      </a:lnTo>
                      <a:lnTo>
                        <a:pt x="2918715" y="0"/>
                      </a:lnTo>
                      <a:lnTo>
                        <a:pt x="0" y="0"/>
                      </a:lnTo>
                      <a:lnTo>
                        <a:pt x="0" y="303785"/>
                      </a:lnTo>
                    </a:path>
                  </a:pathLst>
                </a:custGeom>
                <a:solidFill>
                  <a:schemeClr val="bg2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accent1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幼圆" panose="02010509060101010101" pitchFamily="49" charset="-122"/>
                    <a:cs typeface="+mn-cs"/>
                  </a:endParaRPr>
                </a:p>
              </p:txBody>
            </p:sp>
            <p:sp>
              <p:nvSpPr>
                <p:cNvPr id="26" name="任意多边形: 形状 25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3604032" y="4221170"/>
                  <a:ext cx="122903" cy="5774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18714" h="13714476">
                      <a:moveTo>
                        <a:pt x="2918586" y="13250040"/>
                      </a:moveTo>
                      <a:lnTo>
                        <a:pt x="2918586" y="12013315"/>
                      </a:lnTo>
                      <a:lnTo>
                        <a:pt x="2102357" y="12013315"/>
                      </a:lnTo>
                      <a:cubicBezTo>
                        <a:pt x="1999106" y="12013315"/>
                        <a:pt x="1999233" y="11853167"/>
                        <a:pt x="2102357" y="11853167"/>
                      </a:cubicBezTo>
                      <a:lnTo>
                        <a:pt x="2918586" y="11853167"/>
                      </a:lnTo>
                      <a:lnTo>
                        <a:pt x="2918586" y="10383650"/>
                      </a:lnTo>
                      <a:lnTo>
                        <a:pt x="2102357" y="10383650"/>
                      </a:lnTo>
                      <a:cubicBezTo>
                        <a:pt x="1999106" y="10383650"/>
                        <a:pt x="1999233" y="10223502"/>
                        <a:pt x="2102357" y="10223502"/>
                      </a:cubicBezTo>
                      <a:lnTo>
                        <a:pt x="2918586" y="10223502"/>
                      </a:lnTo>
                      <a:lnTo>
                        <a:pt x="2918586" y="8820533"/>
                      </a:lnTo>
                      <a:lnTo>
                        <a:pt x="2069083" y="8820533"/>
                      </a:lnTo>
                      <a:cubicBezTo>
                        <a:pt x="1965832" y="8820533"/>
                        <a:pt x="1965959" y="8660385"/>
                        <a:pt x="2069083" y="8660385"/>
                      </a:cubicBezTo>
                      <a:lnTo>
                        <a:pt x="2918586" y="8660385"/>
                      </a:lnTo>
                      <a:lnTo>
                        <a:pt x="2918586" y="7124320"/>
                      </a:lnTo>
                      <a:lnTo>
                        <a:pt x="2168905" y="7124320"/>
                      </a:lnTo>
                      <a:cubicBezTo>
                        <a:pt x="2065654" y="7124320"/>
                        <a:pt x="2065781" y="6964172"/>
                        <a:pt x="2168905" y="6964172"/>
                      </a:cubicBezTo>
                      <a:lnTo>
                        <a:pt x="2918586" y="6964172"/>
                      </a:lnTo>
                      <a:lnTo>
                        <a:pt x="2918586" y="5694172"/>
                      </a:lnTo>
                      <a:lnTo>
                        <a:pt x="2102357" y="5694172"/>
                      </a:lnTo>
                      <a:cubicBezTo>
                        <a:pt x="1999106" y="5694172"/>
                        <a:pt x="1999233" y="5534024"/>
                        <a:pt x="2102357" y="5534024"/>
                      </a:cubicBezTo>
                      <a:lnTo>
                        <a:pt x="2918586" y="5534024"/>
                      </a:lnTo>
                      <a:lnTo>
                        <a:pt x="2918586" y="3964685"/>
                      </a:lnTo>
                      <a:lnTo>
                        <a:pt x="2102357" y="3964685"/>
                      </a:lnTo>
                      <a:cubicBezTo>
                        <a:pt x="1999106" y="3964685"/>
                        <a:pt x="1999233" y="3804539"/>
                        <a:pt x="2102357" y="3804539"/>
                      </a:cubicBezTo>
                      <a:lnTo>
                        <a:pt x="2918586" y="3804539"/>
                      </a:lnTo>
                      <a:lnTo>
                        <a:pt x="2918586" y="2401570"/>
                      </a:lnTo>
                      <a:lnTo>
                        <a:pt x="2102357" y="2401570"/>
                      </a:lnTo>
                      <a:cubicBezTo>
                        <a:pt x="1999106" y="2401570"/>
                        <a:pt x="1999233" y="2241423"/>
                        <a:pt x="2102357" y="2241423"/>
                      </a:cubicBezTo>
                      <a:lnTo>
                        <a:pt x="2918586" y="2241423"/>
                      </a:lnTo>
                      <a:lnTo>
                        <a:pt x="2918586" y="705359"/>
                      </a:lnTo>
                      <a:lnTo>
                        <a:pt x="2069083" y="705359"/>
                      </a:lnTo>
                      <a:cubicBezTo>
                        <a:pt x="1965832" y="705359"/>
                        <a:pt x="1965959" y="545212"/>
                        <a:pt x="2069083" y="545212"/>
                      </a:cubicBezTo>
                      <a:lnTo>
                        <a:pt x="2918586" y="545212"/>
                      </a:lnTo>
                      <a:lnTo>
                        <a:pt x="2918586" y="0"/>
                      </a:lnTo>
                      <a:lnTo>
                        <a:pt x="0" y="0"/>
                      </a:lnTo>
                      <a:lnTo>
                        <a:pt x="0" y="13714476"/>
                      </a:lnTo>
                      <a:lnTo>
                        <a:pt x="2918713" y="13714476"/>
                      </a:lnTo>
                      <a:lnTo>
                        <a:pt x="2918713" y="13410693"/>
                      </a:lnTo>
                    </a:path>
                  </a:pathLst>
                </a:custGeom>
                <a:solidFill>
                  <a:schemeClr val="accent6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accent1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幼圆" panose="02010509060101010101" pitchFamily="49" charset="-122"/>
                    <a:cs typeface="+mn-cs"/>
                  </a:endParaRPr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 rot="21070388">
              <a:off x="-798" y="6878"/>
              <a:ext cx="4469" cy="3817"/>
              <a:chOff x="4897945" y="3980184"/>
              <a:chExt cx="2293620" cy="1958280"/>
            </a:xfrm>
          </p:grpSpPr>
          <p:sp>
            <p:nvSpPr>
              <p:cNvPr id="37" name="任意多边形: 形状 36"/>
              <p:cNvSpPr/>
              <p:nvPr>
                <p:custDataLst>
                  <p:tags r:id="rId12"/>
                </p:custDataLst>
              </p:nvPr>
            </p:nvSpPr>
            <p:spPr>
              <a:xfrm>
                <a:off x="4897945" y="4963637"/>
                <a:ext cx="2293620" cy="225417"/>
              </a:xfrm>
              <a:custGeom>
                <a:avLst/>
                <a:gdLst>
                  <a:gd name="connsiteX0" fmla="*/ 0 w 2293620"/>
                  <a:gd name="connsiteY0" fmla="*/ 0 h 225417"/>
                  <a:gd name="connsiteX1" fmla="*/ 2293620 w 2293620"/>
                  <a:gd name="connsiteY1" fmla="*/ 0 h 225417"/>
                  <a:gd name="connsiteX2" fmla="*/ 2293620 w 2293620"/>
                  <a:gd name="connsiteY2" fmla="*/ 225417 h 225417"/>
                  <a:gd name="connsiteX3" fmla="*/ 46155 w 2293620"/>
                  <a:gd name="connsiteY3" fmla="*/ 225417 h 225417"/>
                  <a:gd name="connsiteX4" fmla="*/ 46155 w 2293620"/>
                  <a:gd name="connsiteY4" fmla="*/ 116518 h 225417"/>
                  <a:gd name="connsiteX5" fmla="*/ 0 w 2293620"/>
                  <a:gd name="connsiteY5" fmla="*/ 116518 h 2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93620" h="225417">
                    <a:moveTo>
                      <a:pt x="0" y="0"/>
                    </a:moveTo>
                    <a:lnTo>
                      <a:pt x="2293620" y="0"/>
                    </a:lnTo>
                    <a:lnTo>
                      <a:pt x="2293620" y="225417"/>
                    </a:lnTo>
                    <a:lnTo>
                      <a:pt x="46155" y="225417"/>
                    </a:lnTo>
                    <a:lnTo>
                      <a:pt x="46155" y="116518"/>
                    </a:lnTo>
                    <a:lnTo>
                      <a:pt x="0" y="1165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31" name="PA_ImportSvg_637165986937551442"/>
              <p:cNvSpPr/>
              <p:nvPr>
                <p:custDataLst>
                  <p:tags r:id="rId13"/>
                </p:custDataLst>
              </p:nvPr>
            </p:nvSpPr>
            <p:spPr>
              <a:xfrm rot="2686988">
                <a:off x="5125484" y="3980184"/>
                <a:ext cx="1958280" cy="1958280"/>
              </a:xfrm>
              <a:custGeom>
                <a:avLst/>
                <a:gdLst/>
                <a:ahLst/>
                <a:cxnLst/>
                <a:rect l="l" t="t" r="r" b="b"/>
                <a:pathLst>
                  <a:path w="10332213" h="10332213">
                    <a:moveTo>
                      <a:pt x="0" y="10332214"/>
                    </a:moveTo>
                    <a:lnTo>
                      <a:pt x="10332211" y="10332214"/>
                    </a:lnTo>
                    <a:lnTo>
                      <a:pt x="10332211" y="1"/>
                    </a:lnTo>
                    <a:lnTo>
                      <a:pt x="8666734" y="1665478"/>
                    </a:lnTo>
                    <a:cubicBezTo>
                      <a:pt x="8885936" y="1870709"/>
                      <a:pt x="9090026" y="2091564"/>
                      <a:pt x="9315197" y="2290572"/>
                    </a:cubicBezTo>
                    <a:cubicBezTo>
                      <a:pt x="9391905" y="2358391"/>
                      <a:pt x="9279255" y="2470402"/>
                      <a:pt x="9202928" y="2402841"/>
                    </a:cubicBezTo>
                    <a:cubicBezTo>
                      <a:pt x="8977757" y="2203833"/>
                      <a:pt x="8773667" y="1982978"/>
                      <a:pt x="8554465" y="1777747"/>
                    </a:cubicBezTo>
                    <a:lnTo>
                      <a:pt x="7738617" y="2593595"/>
                    </a:lnTo>
                    <a:cubicBezTo>
                      <a:pt x="7912352" y="2767330"/>
                      <a:pt x="8086218" y="2941195"/>
                      <a:pt x="8259953" y="3114930"/>
                    </a:cubicBezTo>
                    <a:cubicBezTo>
                      <a:pt x="8332342" y="3187320"/>
                      <a:pt x="8220076" y="3299589"/>
                      <a:pt x="8147684" y="3227200"/>
                    </a:cubicBezTo>
                    <a:cubicBezTo>
                      <a:pt x="7973949" y="3053464"/>
                      <a:pt x="7800083" y="2879599"/>
                      <a:pt x="7626348" y="2705864"/>
                    </a:cubicBezTo>
                    <a:lnTo>
                      <a:pt x="6699884" y="3632328"/>
                    </a:lnTo>
                    <a:lnTo>
                      <a:pt x="7138796" y="4071241"/>
                    </a:lnTo>
                    <a:cubicBezTo>
                      <a:pt x="7211186" y="4143630"/>
                      <a:pt x="7098920" y="4255900"/>
                      <a:pt x="7026527" y="4183510"/>
                    </a:cubicBezTo>
                    <a:lnTo>
                      <a:pt x="6587615" y="3744597"/>
                    </a:lnTo>
                    <a:lnTo>
                      <a:pt x="5708140" y="4624072"/>
                    </a:lnTo>
                    <a:cubicBezTo>
                      <a:pt x="5883907" y="4806951"/>
                      <a:pt x="6058152" y="4991228"/>
                      <a:pt x="6248398" y="5159376"/>
                    </a:cubicBezTo>
                    <a:cubicBezTo>
                      <a:pt x="6325107" y="5227195"/>
                      <a:pt x="6212458" y="5339207"/>
                      <a:pt x="6136130" y="5271645"/>
                    </a:cubicBezTo>
                    <a:cubicBezTo>
                      <a:pt x="5945758" y="5103370"/>
                      <a:pt x="5771514" y="4919220"/>
                      <a:pt x="5595872" y="4736342"/>
                    </a:cubicBezTo>
                    <a:lnTo>
                      <a:pt x="4454396" y="5877816"/>
                    </a:lnTo>
                    <a:cubicBezTo>
                      <a:pt x="4652009" y="6082793"/>
                      <a:pt x="4849111" y="6288281"/>
                      <a:pt x="5061329" y="6478400"/>
                    </a:cubicBezTo>
                    <a:cubicBezTo>
                      <a:pt x="5137657" y="6546724"/>
                      <a:pt x="5025008" y="6658739"/>
                      <a:pt x="4949062" y="6590669"/>
                    </a:cubicBezTo>
                    <a:cubicBezTo>
                      <a:pt x="4736845" y="6400550"/>
                      <a:pt x="4539741" y="6194938"/>
                      <a:pt x="4342128" y="5990085"/>
                    </a:cubicBezTo>
                    <a:lnTo>
                      <a:pt x="3370960" y="6961254"/>
                    </a:lnTo>
                    <a:lnTo>
                      <a:pt x="3142614" y="7189600"/>
                    </a:lnTo>
                    <a:cubicBezTo>
                      <a:pt x="3332099" y="7369558"/>
                      <a:pt x="3524122" y="7547103"/>
                      <a:pt x="3709415" y="7731508"/>
                    </a:cubicBezTo>
                    <a:cubicBezTo>
                      <a:pt x="3781932" y="7803770"/>
                      <a:pt x="3669664" y="7916039"/>
                      <a:pt x="3597147" y="7843777"/>
                    </a:cubicBezTo>
                    <a:cubicBezTo>
                      <a:pt x="3411855" y="7659372"/>
                      <a:pt x="3219958" y="7481954"/>
                      <a:pt x="3030346" y="7301869"/>
                    </a:cubicBezTo>
                    <a:lnTo>
                      <a:pt x="2017394" y="8314821"/>
                    </a:lnTo>
                    <a:cubicBezTo>
                      <a:pt x="2185669" y="8483096"/>
                      <a:pt x="2353944" y="8651371"/>
                      <a:pt x="2522219" y="8819646"/>
                    </a:cubicBezTo>
                    <a:cubicBezTo>
                      <a:pt x="2594609" y="8892035"/>
                      <a:pt x="2482341" y="9004304"/>
                      <a:pt x="2409952" y="8931915"/>
                    </a:cubicBezTo>
                    <a:lnTo>
                      <a:pt x="1905127" y="8427090"/>
                    </a:lnTo>
                    <a:lnTo>
                      <a:pt x="959231" y="9372986"/>
                    </a:lnTo>
                    <a:cubicBezTo>
                      <a:pt x="1112901" y="9534021"/>
                      <a:pt x="1265809" y="9695819"/>
                      <a:pt x="1434084" y="9841869"/>
                    </a:cubicBezTo>
                    <a:cubicBezTo>
                      <a:pt x="1511427" y="9909052"/>
                      <a:pt x="1398651" y="10020940"/>
                      <a:pt x="1321817" y="9954138"/>
                    </a:cubicBezTo>
                    <a:cubicBezTo>
                      <a:pt x="1153542" y="9808088"/>
                      <a:pt x="1000633" y="9646290"/>
                      <a:pt x="846963" y="9485255"/>
                    </a:cubicBezTo>
                    <a:close/>
                    <a:moveTo>
                      <a:pt x="3893438" y="8704199"/>
                    </a:moveTo>
                    <a:lnTo>
                      <a:pt x="8986518" y="3611117"/>
                    </a:lnTo>
                    <a:lnTo>
                      <a:pt x="8986518" y="8704199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grpSp>
        <p:nvGrpSpPr>
          <p:cNvPr id="6" name="组合 5"/>
          <p:cNvGrpSpPr/>
          <p:nvPr>
            <p:custDataLst>
              <p:tags r:id="rId14"/>
            </p:custDataLst>
          </p:nvPr>
        </p:nvGrpSpPr>
        <p:grpSpPr>
          <a:xfrm>
            <a:off x="9993630" y="4527550"/>
            <a:ext cx="2198370" cy="2330450"/>
            <a:chOff x="15968" y="458"/>
            <a:chExt cx="2810" cy="2978"/>
          </a:xfrm>
        </p:grpSpPr>
        <p:grpSp>
          <p:nvGrpSpPr>
            <p:cNvPr id="50" name="组合 49"/>
            <p:cNvGrpSpPr/>
            <p:nvPr/>
          </p:nvGrpSpPr>
          <p:grpSpPr>
            <a:xfrm rot="14680333">
              <a:off x="16146" y="618"/>
              <a:ext cx="2421" cy="2332"/>
              <a:chOff x="3464771" y="1644163"/>
              <a:chExt cx="206269" cy="198616"/>
            </a:xfrm>
          </p:grpSpPr>
          <p:sp>
            <p:nvSpPr>
              <p:cNvPr id="55" name="任意多边形: 形状 54"/>
              <p:cNvSpPr/>
              <p:nvPr>
                <p:custDataLst>
                  <p:tags r:id="rId1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56" name="任意多边形: 形状 55"/>
              <p:cNvSpPr/>
              <p:nvPr>
                <p:custDataLst>
                  <p:tags r:id="rId1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57" name="任意多边形: 形状 56"/>
              <p:cNvSpPr/>
              <p:nvPr>
                <p:custDataLst>
                  <p:tags r:id="rId1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58" name="任意多边形: 形状 57"/>
              <p:cNvSpPr/>
              <p:nvPr>
                <p:custDataLst>
                  <p:tags r:id="rId1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1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59" name="任意多边形: 形状 58"/>
              <p:cNvSpPr/>
              <p:nvPr>
                <p:custDataLst>
                  <p:tags r:id="rId1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1202429">
              <a:off x="15968" y="458"/>
              <a:ext cx="2811" cy="2979"/>
              <a:chOff x="4159239" y="1559399"/>
              <a:chExt cx="266873" cy="282805"/>
            </a:xfrm>
          </p:grpSpPr>
          <p:sp>
            <p:nvSpPr>
              <p:cNvPr id="9" name="任意多边形: 形状 51"/>
              <p:cNvSpPr/>
              <p:nvPr>
                <p:custDataLst>
                  <p:tags r:id="rId20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1" name="任意多边形: 形状 52"/>
              <p:cNvSpPr/>
              <p:nvPr>
                <p:custDataLst>
                  <p:tags r:id="rId21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2" name="任意多边形: 形状 53"/>
              <p:cNvSpPr/>
              <p:nvPr>
                <p:custDataLst>
                  <p:tags r:id="rId22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20" y="4763484"/>
            <a:ext cx="1944793" cy="15972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1" y="4093103"/>
            <a:ext cx="2731245" cy="2237426"/>
          </a:xfrm>
          <a:prstGeom prst="rect">
            <a:avLst/>
          </a:prstGeom>
        </p:spPr>
      </p:pic>
      <p:grpSp>
        <p:nvGrpSpPr>
          <p:cNvPr id="25" name="组合 24"/>
          <p:cNvGrpSpPr/>
          <p:nvPr>
            <p:custDataLst>
              <p:tags r:id="rId4"/>
            </p:custDataLst>
          </p:nvPr>
        </p:nvGrpSpPr>
        <p:grpSpPr>
          <a:xfrm>
            <a:off x="9437551" y="294635"/>
            <a:ext cx="2084524" cy="2386580"/>
            <a:chOff x="9278257" y="343273"/>
            <a:chExt cx="2084524" cy="2386580"/>
          </a:xfrm>
        </p:grpSpPr>
        <p:grpSp>
          <p:nvGrpSpPr>
            <p:cNvPr id="26" name="组合 25"/>
            <p:cNvGrpSpPr/>
            <p:nvPr/>
          </p:nvGrpSpPr>
          <p:grpSpPr>
            <a:xfrm rot="14134458">
              <a:off x="9244087" y="377443"/>
              <a:ext cx="1841834" cy="1773494"/>
              <a:chOff x="3464771" y="1644163"/>
              <a:chExt cx="206269" cy="198616"/>
            </a:xfrm>
          </p:grpSpPr>
          <p:sp>
            <p:nvSpPr>
              <p:cNvPr id="31" name="任意多边形: 形状 30"/>
              <p:cNvSpPr/>
              <p:nvPr>
                <p:custDataLst>
                  <p:tags r:id="rId5"/>
                </p:custDataLst>
              </p:nvPr>
            </p:nvSpPr>
            <p:spPr>
              <a:xfrm>
                <a:off x="3527149" y="1691234"/>
                <a:ext cx="20209" cy="20434"/>
              </a:xfrm>
              <a:custGeom>
                <a:avLst/>
                <a:gdLst>
                  <a:gd name="connsiteX0" fmla="*/ 0 w 102616"/>
                  <a:gd name="connsiteY0" fmla="*/ 61595 h 103759"/>
                  <a:gd name="connsiteX1" fmla="*/ 61595 w 102616"/>
                  <a:gd name="connsiteY1" fmla="*/ 0 h 103759"/>
                  <a:gd name="connsiteX2" fmla="*/ 102616 w 102616"/>
                  <a:gd name="connsiteY2" fmla="*/ 40005 h 103759"/>
                  <a:gd name="connsiteX3" fmla="*/ 39878 w 102616"/>
                  <a:gd name="connsiteY3" fmla="*/ 103759 h 103759"/>
                  <a:gd name="connsiteX4" fmla="*/ 0 w 102616"/>
                  <a:gd name="connsiteY4" fmla="*/ 61595 h 10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616" h="103759">
                    <a:moveTo>
                      <a:pt x="0" y="61595"/>
                    </a:moveTo>
                    <a:lnTo>
                      <a:pt x="61595" y="0"/>
                    </a:lnTo>
                    <a:lnTo>
                      <a:pt x="102616" y="40005"/>
                    </a:lnTo>
                    <a:lnTo>
                      <a:pt x="39878" y="103759"/>
                    </a:lnTo>
                    <a:lnTo>
                      <a:pt x="0" y="61595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6"/>
                </p:custDataLst>
              </p:nvPr>
            </p:nvSpPr>
            <p:spPr>
              <a:xfrm>
                <a:off x="3535003" y="1699738"/>
                <a:ext cx="130285" cy="136663"/>
              </a:xfrm>
              <a:custGeom>
                <a:avLst/>
                <a:gdLst>
                  <a:gd name="connsiteX0" fmla="*/ 11430 w 661543"/>
                  <a:gd name="connsiteY0" fmla="*/ 181610 h 693928"/>
                  <a:gd name="connsiteX1" fmla="*/ 0 w 661543"/>
                  <a:gd name="connsiteY1" fmla="*/ 60579 h 693928"/>
                  <a:gd name="connsiteX2" fmla="*/ 57404 w 661543"/>
                  <a:gd name="connsiteY2" fmla="*/ 0 h 693928"/>
                  <a:gd name="connsiteX3" fmla="*/ 168656 w 661543"/>
                  <a:gd name="connsiteY3" fmla="*/ 8636 h 693928"/>
                  <a:gd name="connsiteX4" fmla="*/ 661543 w 661543"/>
                  <a:gd name="connsiteY4" fmla="*/ 445389 h 693928"/>
                  <a:gd name="connsiteX5" fmla="*/ 421640 w 661543"/>
                  <a:gd name="connsiteY5" fmla="*/ 693928 h 693928"/>
                  <a:gd name="connsiteX6" fmla="*/ 11430 w 661543"/>
                  <a:gd name="connsiteY6" fmla="*/ 181610 h 69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1543" h="693928">
                    <a:moveTo>
                      <a:pt x="11430" y="181610"/>
                    </a:moveTo>
                    <a:lnTo>
                      <a:pt x="0" y="60579"/>
                    </a:lnTo>
                    <a:lnTo>
                      <a:pt x="57404" y="0"/>
                    </a:lnTo>
                    <a:lnTo>
                      <a:pt x="168656" y="8636"/>
                    </a:lnTo>
                    <a:lnTo>
                      <a:pt x="661543" y="445389"/>
                    </a:lnTo>
                    <a:lnTo>
                      <a:pt x="421640" y="693928"/>
                    </a:lnTo>
                    <a:lnTo>
                      <a:pt x="11430" y="18161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7"/>
                </p:custDataLst>
              </p:nvPr>
            </p:nvSpPr>
            <p:spPr>
              <a:xfrm>
                <a:off x="3618041" y="1788504"/>
                <a:ext cx="52999" cy="54275"/>
              </a:xfrm>
              <a:custGeom>
                <a:avLst/>
                <a:gdLst>
                  <a:gd name="connsiteX0" fmla="*/ 269113 w 269113"/>
                  <a:gd name="connsiteY0" fmla="*/ 32512 h 275590"/>
                  <a:gd name="connsiteX1" fmla="*/ 239903 w 269113"/>
                  <a:gd name="connsiteY1" fmla="*/ 0 h 275590"/>
                  <a:gd name="connsiteX2" fmla="*/ 0 w 269113"/>
                  <a:gd name="connsiteY2" fmla="*/ 243205 h 275590"/>
                  <a:gd name="connsiteX3" fmla="*/ 32385 w 269113"/>
                  <a:gd name="connsiteY3" fmla="*/ 275590 h 275590"/>
                  <a:gd name="connsiteX4" fmla="*/ 269113 w 269113"/>
                  <a:gd name="connsiteY4" fmla="*/ 32512 h 27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13" h="275590">
                    <a:moveTo>
                      <a:pt x="269113" y="32512"/>
                    </a:moveTo>
                    <a:lnTo>
                      <a:pt x="239903" y="0"/>
                    </a:lnTo>
                    <a:lnTo>
                      <a:pt x="0" y="243205"/>
                    </a:lnTo>
                    <a:lnTo>
                      <a:pt x="32385" y="275590"/>
                    </a:lnTo>
                    <a:lnTo>
                      <a:pt x="269113" y="32512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" name="任意多边形: 形状 33"/>
              <p:cNvSpPr/>
              <p:nvPr>
                <p:custDataLst>
                  <p:tags r:id="rId8"/>
                </p:custDataLst>
              </p:nvPr>
            </p:nvSpPr>
            <p:spPr>
              <a:xfrm>
                <a:off x="3537254" y="1702515"/>
                <a:ext cx="71633" cy="75985"/>
              </a:xfrm>
              <a:custGeom>
                <a:avLst/>
                <a:gdLst>
                  <a:gd name="connsiteX0" fmla="*/ 363728 w 363728"/>
                  <a:gd name="connsiteY0" fmla="*/ 182626 h 385826"/>
                  <a:gd name="connsiteX1" fmla="*/ 171323 w 363728"/>
                  <a:gd name="connsiteY1" fmla="*/ 385826 h 385826"/>
                  <a:gd name="connsiteX2" fmla="*/ 0 w 363728"/>
                  <a:gd name="connsiteY2" fmla="*/ 172974 h 385826"/>
                  <a:gd name="connsiteX3" fmla="*/ 161544 w 363728"/>
                  <a:gd name="connsiteY3" fmla="*/ 0 h 385826"/>
                  <a:gd name="connsiteX4" fmla="*/ 363728 w 363728"/>
                  <a:gd name="connsiteY4" fmla="*/ 182626 h 38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728" h="385826">
                    <a:moveTo>
                      <a:pt x="363728" y="182626"/>
                    </a:moveTo>
                    <a:lnTo>
                      <a:pt x="171323" y="385826"/>
                    </a:lnTo>
                    <a:lnTo>
                      <a:pt x="0" y="172974"/>
                    </a:lnTo>
                    <a:lnTo>
                      <a:pt x="161544" y="0"/>
                    </a:lnTo>
                    <a:lnTo>
                      <a:pt x="363728" y="182626"/>
                    </a:lnTo>
                  </a:path>
                </a:pathLst>
              </a:custGeom>
              <a:solidFill>
                <a:schemeClr val="accent2"/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9"/>
                </p:custDataLst>
              </p:nvPr>
            </p:nvSpPr>
            <p:spPr>
              <a:xfrm>
                <a:off x="3464771" y="1644163"/>
                <a:ext cx="77261" cy="55526"/>
              </a:xfrm>
              <a:custGeom>
                <a:avLst/>
                <a:gdLst/>
                <a:ahLst/>
                <a:cxnLst/>
                <a:rect l="0" t="0" r="0" b="0"/>
                <a:pathLst>
                  <a:path w="392304" h="281941">
                    <a:moveTo>
                      <a:pt x="93980" y="68199"/>
                    </a:moveTo>
                    <a:cubicBezTo>
                      <a:pt x="117475" y="53594"/>
                      <a:pt x="140970" y="76327"/>
                      <a:pt x="119380" y="98933"/>
                    </a:cubicBezTo>
                    <a:lnTo>
                      <a:pt x="76708" y="143764"/>
                    </a:lnTo>
                    <a:cubicBezTo>
                      <a:pt x="62357" y="178308"/>
                      <a:pt x="94869" y="198628"/>
                      <a:pt x="117729" y="182626"/>
                    </a:cubicBezTo>
                    <a:lnTo>
                      <a:pt x="291338" y="16129"/>
                    </a:lnTo>
                    <a:cubicBezTo>
                      <a:pt x="356616" y="0"/>
                      <a:pt x="392303" y="33909"/>
                      <a:pt x="381508" y="99314"/>
                    </a:cubicBezTo>
                    <a:cubicBezTo>
                      <a:pt x="372110" y="128778"/>
                      <a:pt x="356616" y="136017"/>
                      <a:pt x="330708" y="163068"/>
                    </a:cubicBezTo>
                    <a:cubicBezTo>
                      <a:pt x="308229" y="187452"/>
                      <a:pt x="315468" y="204978"/>
                      <a:pt x="332867" y="220345"/>
                    </a:cubicBezTo>
                    <a:lnTo>
                      <a:pt x="364871" y="252095"/>
                    </a:lnTo>
                    <a:lnTo>
                      <a:pt x="335026" y="281940"/>
                    </a:lnTo>
                    <a:lnTo>
                      <a:pt x="292862" y="239014"/>
                    </a:lnTo>
                    <a:cubicBezTo>
                      <a:pt x="261747" y="206883"/>
                      <a:pt x="271526" y="172847"/>
                      <a:pt x="300482" y="142875"/>
                    </a:cubicBezTo>
                    <a:lnTo>
                      <a:pt x="341503" y="100711"/>
                    </a:lnTo>
                    <a:cubicBezTo>
                      <a:pt x="356616" y="73914"/>
                      <a:pt x="338836" y="41529"/>
                      <a:pt x="296164" y="58547"/>
                    </a:cubicBezTo>
                    <a:lnTo>
                      <a:pt x="149098" y="217424"/>
                    </a:lnTo>
                    <a:cubicBezTo>
                      <a:pt x="82677" y="262763"/>
                      <a:pt x="0" y="217424"/>
                      <a:pt x="44196" y="1223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187154">
              <a:off x="9363540" y="611264"/>
              <a:ext cx="1999241" cy="2118589"/>
              <a:chOff x="4159239" y="1559399"/>
              <a:chExt cx="266873" cy="282805"/>
            </a:xfrm>
          </p:grpSpPr>
          <p:sp>
            <p:nvSpPr>
              <p:cNvPr id="28" name="任意多边形: 形状 27"/>
              <p:cNvSpPr/>
              <p:nvPr>
                <p:custDataLst>
                  <p:tags r:id="rId10"/>
                </p:custDataLst>
              </p:nvPr>
            </p:nvSpPr>
            <p:spPr>
              <a:xfrm>
                <a:off x="4219467" y="1559399"/>
                <a:ext cx="206645" cy="207245"/>
              </a:xfrm>
              <a:custGeom>
                <a:avLst/>
                <a:gdLst/>
                <a:ahLst/>
                <a:cxnLst/>
                <a:rect l="0" t="0" r="0" b="0"/>
                <a:pathLst>
                  <a:path w="1049275" h="1052323">
                    <a:moveTo>
                      <a:pt x="993648" y="16510"/>
                    </a:moveTo>
                    <a:cubicBezTo>
                      <a:pt x="1039622" y="0"/>
                      <a:pt x="1049274" y="26289"/>
                      <a:pt x="1045591" y="68453"/>
                    </a:cubicBezTo>
                    <a:cubicBezTo>
                      <a:pt x="726059" y="414782"/>
                      <a:pt x="205740" y="1052322"/>
                      <a:pt x="137668" y="1045591"/>
                    </a:cubicBezTo>
                    <a:cubicBezTo>
                      <a:pt x="119762" y="1046861"/>
                      <a:pt x="81662" y="1002157"/>
                      <a:pt x="63374" y="981456"/>
                    </a:cubicBezTo>
                    <a:cubicBezTo>
                      <a:pt x="0" y="941832"/>
                      <a:pt x="652653" y="362331"/>
                      <a:pt x="993648" y="16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9" name="任意多边形: 形状 28"/>
              <p:cNvSpPr/>
              <p:nvPr>
                <p:custDataLst>
                  <p:tags r:id="rId11"/>
                </p:custDataLst>
              </p:nvPr>
            </p:nvSpPr>
            <p:spPr>
              <a:xfrm>
                <a:off x="4213989" y="1754038"/>
                <a:ext cx="29864" cy="29514"/>
              </a:xfrm>
              <a:custGeom>
                <a:avLst/>
                <a:gdLst>
                  <a:gd name="connsiteX0" fmla="*/ 0 w 151638"/>
                  <a:gd name="connsiteY0" fmla="*/ 101219 h 149860"/>
                  <a:gd name="connsiteX1" fmla="*/ 46990 w 151638"/>
                  <a:gd name="connsiteY1" fmla="*/ 149860 h 149860"/>
                  <a:gd name="connsiteX2" fmla="*/ 151638 w 151638"/>
                  <a:gd name="connsiteY2" fmla="*/ 46990 h 149860"/>
                  <a:gd name="connsiteX3" fmla="*/ 102235 w 151638"/>
                  <a:gd name="connsiteY3" fmla="*/ 0 h 149860"/>
                  <a:gd name="connsiteX4" fmla="*/ 0 w 151638"/>
                  <a:gd name="connsiteY4" fmla="*/ 101219 h 1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638" h="149860">
                    <a:moveTo>
                      <a:pt x="0" y="101219"/>
                    </a:moveTo>
                    <a:lnTo>
                      <a:pt x="46990" y="149860"/>
                    </a:lnTo>
                    <a:lnTo>
                      <a:pt x="151638" y="46990"/>
                    </a:lnTo>
                    <a:lnTo>
                      <a:pt x="102235" y="0"/>
                    </a:lnTo>
                    <a:lnTo>
                      <a:pt x="0" y="1012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accent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" name="任意多边形: 形状 29"/>
              <p:cNvSpPr/>
              <p:nvPr>
                <p:custDataLst>
                  <p:tags r:id="rId12"/>
                </p:custDataLst>
              </p:nvPr>
            </p:nvSpPr>
            <p:spPr>
              <a:xfrm>
                <a:off x="4159239" y="1771071"/>
                <a:ext cx="66231" cy="71133"/>
              </a:xfrm>
              <a:custGeom>
                <a:avLst/>
                <a:gdLst/>
                <a:ahLst/>
                <a:cxnLst/>
                <a:rect l="0" t="0" r="0" b="0"/>
                <a:pathLst>
                  <a:path w="336297" h="361189">
                    <a:moveTo>
                      <a:pt x="0" y="345567"/>
                    </a:moveTo>
                    <a:lnTo>
                      <a:pt x="160782" y="46736"/>
                    </a:lnTo>
                    <a:cubicBezTo>
                      <a:pt x="196723" y="5969"/>
                      <a:pt x="229489" y="0"/>
                      <a:pt x="278003" y="14859"/>
                    </a:cubicBezTo>
                    <a:lnTo>
                      <a:pt x="324993" y="63500"/>
                    </a:lnTo>
                    <a:cubicBezTo>
                      <a:pt x="336296" y="118110"/>
                      <a:pt x="331089" y="161290"/>
                      <a:pt x="302260" y="188341"/>
                    </a:cubicBezTo>
                    <a:lnTo>
                      <a:pt x="17780" y="359283"/>
                    </a:lnTo>
                    <a:cubicBezTo>
                      <a:pt x="8128" y="361188"/>
                      <a:pt x="1651" y="357378"/>
                      <a:pt x="0" y="345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912111" y="3514508"/>
            <a:ext cx="6367780" cy="1011555"/>
          </a:xfrm>
        </p:spPr>
        <p:txBody>
          <a:bodyPr lIns="90000" tIns="0" rIns="90000" bIns="46800" anchor="t" anchorCtr="0">
            <a:normAutofit/>
          </a:bodyPr>
          <a:lstStyle>
            <a:lvl1pPr algn="ctr">
              <a:defRPr sz="24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17"/>
            </p:custDataLst>
          </p:nvPr>
        </p:nvSpPr>
        <p:spPr>
          <a:xfrm>
            <a:off x="1439694" y="975620"/>
            <a:ext cx="9312612" cy="4906760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20" y="4763484"/>
            <a:ext cx="1944793" cy="15972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20" y="4763484"/>
            <a:ext cx="1944793" cy="15972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1329430" y="1081786"/>
            <a:ext cx="3300936" cy="469442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 flipH="1">
            <a:off x="772423" y="1301077"/>
            <a:ext cx="1189352" cy="155434"/>
            <a:chOff x="2224544" y="3400956"/>
            <a:chExt cx="1206600" cy="15768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" name="任意多边形: 形状 6"/>
            <p:cNvSpPr/>
            <p:nvPr>
              <p:custDataLst>
                <p:tags r:id="rId4"/>
              </p:custDataLst>
            </p:nvPr>
          </p:nvSpPr>
          <p:spPr>
            <a:xfrm>
              <a:off x="2224544" y="3400956"/>
              <a:ext cx="911049" cy="157689"/>
            </a:xfrm>
            <a:custGeom>
              <a:avLst/>
              <a:gdLst/>
              <a:ahLst/>
              <a:cxnLst/>
              <a:rect l="0" t="0" r="0" b="0"/>
              <a:pathLst>
                <a:path w="887096" h="153544">
                  <a:moveTo>
                    <a:pt x="813562" y="153543"/>
                  </a:moveTo>
                  <a:lnTo>
                    <a:pt x="57023" y="153543"/>
                  </a:lnTo>
                  <a:cubicBezTo>
                    <a:pt x="20701" y="116205"/>
                    <a:pt x="0" y="50419"/>
                    <a:pt x="57023" y="0"/>
                  </a:cubicBezTo>
                  <a:lnTo>
                    <a:pt x="813562" y="0"/>
                  </a:lnTo>
                  <a:cubicBezTo>
                    <a:pt x="884936" y="36830"/>
                    <a:pt x="887095" y="112395"/>
                    <a:pt x="813562" y="153543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5"/>
              </p:custDataLst>
            </p:nvPr>
          </p:nvSpPr>
          <p:spPr>
            <a:xfrm>
              <a:off x="3278281" y="3405782"/>
              <a:ext cx="152863" cy="15286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</p:grp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439366" y="448553"/>
            <a:ext cx="11313268" cy="5960894"/>
          </a:xfrm>
          <a:prstGeom prst="rect">
            <a:avLst/>
          </a:prstGeom>
          <a:noFill/>
          <a:ln w="508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10" name="组合 9"/>
          <p:cNvGrpSpPr/>
          <p:nvPr>
            <p:custDataLst>
              <p:tags r:id="rId7"/>
            </p:custDataLst>
          </p:nvPr>
        </p:nvGrpSpPr>
        <p:grpSpPr>
          <a:xfrm rot="302429">
            <a:off x="3657600" y="4095115"/>
            <a:ext cx="2152650" cy="2281555"/>
            <a:chOff x="4159239" y="1559399"/>
            <a:chExt cx="266873" cy="282805"/>
          </a:xfrm>
        </p:grpSpPr>
        <p:sp>
          <p:nvSpPr>
            <p:cNvPr id="11" name="任意多边形: 形状 51"/>
            <p:cNvSpPr/>
            <p:nvPr>
              <p:custDataLst>
                <p:tags r:id="rId8"/>
              </p:custDataLst>
            </p:nvPr>
          </p:nvSpPr>
          <p:spPr>
            <a:xfrm>
              <a:off x="4219467" y="1559399"/>
              <a:ext cx="206645" cy="207245"/>
            </a:xfrm>
            <a:custGeom>
              <a:avLst/>
              <a:gdLst/>
              <a:ahLst/>
              <a:cxnLst/>
              <a:rect l="0" t="0" r="0" b="0"/>
              <a:pathLst>
                <a:path w="1049275" h="1052323">
                  <a:moveTo>
                    <a:pt x="993648" y="16510"/>
                  </a:moveTo>
                  <a:cubicBezTo>
                    <a:pt x="1039622" y="0"/>
                    <a:pt x="1049274" y="26289"/>
                    <a:pt x="1045591" y="68453"/>
                  </a:cubicBezTo>
                  <a:cubicBezTo>
                    <a:pt x="726059" y="414782"/>
                    <a:pt x="205740" y="1052322"/>
                    <a:pt x="137668" y="1045591"/>
                  </a:cubicBezTo>
                  <a:cubicBezTo>
                    <a:pt x="119762" y="1046861"/>
                    <a:pt x="81662" y="1002157"/>
                    <a:pt x="63374" y="981456"/>
                  </a:cubicBezTo>
                  <a:cubicBezTo>
                    <a:pt x="0" y="941832"/>
                    <a:pt x="652653" y="362331"/>
                    <a:pt x="993648" y="16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2" name="任意多边形: 形状 52"/>
            <p:cNvSpPr/>
            <p:nvPr>
              <p:custDataLst>
                <p:tags r:id="rId9"/>
              </p:custDataLst>
            </p:nvPr>
          </p:nvSpPr>
          <p:spPr>
            <a:xfrm>
              <a:off x="4213989" y="1754038"/>
              <a:ext cx="29864" cy="29514"/>
            </a:xfrm>
            <a:custGeom>
              <a:avLst/>
              <a:gdLst>
                <a:gd name="connsiteX0" fmla="*/ 0 w 151638"/>
                <a:gd name="connsiteY0" fmla="*/ 101219 h 149860"/>
                <a:gd name="connsiteX1" fmla="*/ 46990 w 151638"/>
                <a:gd name="connsiteY1" fmla="*/ 149860 h 149860"/>
                <a:gd name="connsiteX2" fmla="*/ 151638 w 151638"/>
                <a:gd name="connsiteY2" fmla="*/ 46990 h 149860"/>
                <a:gd name="connsiteX3" fmla="*/ 102235 w 151638"/>
                <a:gd name="connsiteY3" fmla="*/ 0 h 149860"/>
                <a:gd name="connsiteX4" fmla="*/ 0 w 151638"/>
                <a:gd name="connsiteY4" fmla="*/ 101219 h 149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638" h="149860">
                  <a:moveTo>
                    <a:pt x="0" y="101219"/>
                  </a:moveTo>
                  <a:lnTo>
                    <a:pt x="46990" y="149860"/>
                  </a:lnTo>
                  <a:lnTo>
                    <a:pt x="151638" y="46990"/>
                  </a:lnTo>
                  <a:lnTo>
                    <a:pt x="102235" y="0"/>
                  </a:lnTo>
                  <a:lnTo>
                    <a:pt x="0" y="101219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13" name="任意多边形: 形状 53"/>
            <p:cNvSpPr/>
            <p:nvPr>
              <p:custDataLst>
                <p:tags r:id="rId10"/>
              </p:custDataLst>
            </p:nvPr>
          </p:nvSpPr>
          <p:spPr>
            <a:xfrm>
              <a:off x="4159239" y="1771071"/>
              <a:ext cx="66231" cy="71133"/>
            </a:xfrm>
            <a:custGeom>
              <a:avLst/>
              <a:gdLst/>
              <a:ahLst/>
              <a:cxnLst/>
              <a:rect l="0" t="0" r="0" b="0"/>
              <a:pathLst>
                <a:path w="336297" h="361189">
                  <a:moveTo>
                    <a:pt x="0" y="345567"/>
                  </a:moveTo>
                  <a:lnTo>
                    <a:pt x="160782" y="46736"/>
                  </a:lnTo>
                  <a:cubicBezTo>
                    <a:pt x="196723" y="5969"/>
                    <a:pt x="229489" y="0"/>
                    <a:pt x="278003" y="14859"/>
                  </a:cubicBezTo>
                  <a:lnTo>
                    <a:pt x="324993" y="63500"/>
                  </a:lnTo>
                  <a:cubicBezTo>
                    <a:pt x="336296" y="118110"/>
                    <a:pt x="331089" y="161290"/>
                    <a:pt x="302260" y="188341"/>
                  </a:cubicBezTo>
                  <a:lnTo>
                    <a:pt x="17780" y="359283"/>
                  </a:lnTo>
                  <a:cubicBezTo>
                    <a:pt x="8128" y="361188"/>
                    <a:pt x="1651" y="357378"/>
                    <a:pt x="0" y="345567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11"/>
            </p:custDataLst>
          </p:nvPr>
        </p:nvGrpSpPr>
        <p:grpSpPr>
          <a:xfrm>
            <a:off x="4630684" y="4651742"/>
            <a:ext cx="791790" cy="1273300"/>
            <a:chOff x="4515453" y="2474469"/>
            <a:chExt cx="68557" cy="110251"/>
          </a:xfrm>
        </p:grpSpPr>
        <p:sp>
          <p:nvSpPr>
            <p:cNvPr id="15" name="矩形 14"/>
            <p:cNvSpPr/>
            <p:nvPr>
              <p:custDataLst>
                <p:tags r:id="rId12"/>
              </p:custDataLst>
            </p:nvPr>
          </p:nvSpPr>
          <p:spPr>
            <a:xfrm>
              <a:off x="4525258" y="2474469"/>
              <a:ext cx="48097" cy="2596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13"/>
              </p:custDataLst>
            </p:nvPr>
          </p:nvSpPr>
          <p:spPr>
            <a:xfrm>
              <a:off x="4516303" y="2500006"/>
              <a:ext cx="67706" cy="84714"/>
            </a:xfrm>
            <a:custGeom>
              <a:avLst/>
              <a:gdLst/>
              <a:ahLst/>
              <a:cxnLst/>
              <a:rect l="0" t="0" r="0" b="0"/>
              <a:pathLst>
                <a:path w="343790" h="430150">
                  <a:moveTo>
                    <a:pt x="0" y="67056"/>
                  </a:moveTo>
                  <a:cubicBezTo>
                    <a:pt x="24256" y="54102"/>
                    <a:pt x="58928" y="25654"/>
                    <a:pt x="75692" y="0"/>
                  </a:cubicBezTo>
                  <a:lnTo>
                    <a:pt x="259969" y="0"/>
                  </a:lnTo>
                  <a:cubicBezTo>
                    <a:pt x="278638" y="29464"/>
                    <a:pt x="316738" y="53467"/>
                    <a:pt x="343789" y="67056"/>
                  </a:cubicBezTo>
                  <a:lnTo>
                    <a:pt x="343789" y="389128"/>
                  </a:lnTo>
                  <a:cubicBezTo>
                    <a:pt x="334518" y="414528"/>
                    <a:pt x="326517" y="424307"/>
                    <a:pt x="302768" y="430149"/>
                  </a:cubicBezTo>
                  <a:lnTo>
                    <a:pt x="33528" y="430149"/>
                  </a:lnTo>
                  <a:cubicBezTo>
                    <a:pt x="17018" y="427101"/>
                    <a:pt x="5969" y="415417"/>
                    <a:pt x="0" y="395605"/>
                  </a:cubicBezTo>
                  <a:cubicBezTo>
                    <a:pt x="0" y="281051"/>
                    <a:pt x="0" y="120015"/>
                    <a:pt x="0" y="6705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14"/>
              </p:custDataLst>
            </p:nvPr>
          </p:nvSpPr>
          <p:spPr>
            <a:xfrm>
              <a:off x="4515453" y="2531395"/>
              <a:ext cx="68557" cy="24286"/>
            </a:xfrm>
            <a:custGeom>
              <a:avLst/>
              <a:gdLst/>
              <a:ahLst/>
              <a:cxnLst/>
              <a:rect l="0" t="0" r="0" b="0"/>
              <a:pathLst>
                <a:path w="348108" h="123317">
                  <a:moveTo>
                    <a:pt x="0" y="0"/>
                  </a:moveTo>
                  <a:lnTo>
                    <a:pt x="348107" y="0"/>
                  </a:lnTo>
                  <a:lnTo>
                    <a:pt x="348107" y="123317"/>
                  </a:lnTo>
                  <a:lnTo>
                    <a:pt x="0" y="108712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accent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19"/>
            </p:custDataLst>
          </p:nvPr>
        </p:nvSpPr>
        <p:spPr>
          <a:xfrm>
            <a:off x="1953685" y="3819680"/>
            <a:ext cx="1538438" cy="175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20"/>
            </p:custDataLst>
          </p:nvPr>
        </p:nvSpPr>
        <p:spPr>
          <a:xfrm>
            <a:off x="1952664" y="4310309"/>
            <a:ext cx="1538438" cy="175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21"/>
            </p:custDataLst>
          </p:nvPr>
        </p:nvSpPr>
        <p:spPr>
          <a:xfrm>
            <a:off x="1949864" y="4800938"/>
            <a:ext cx="1538438" cy="175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22"/>
            </p:custDataLst>
          </p:nvPr>
        </p:nvSpPr>
        <p:spPr>
          <a:xfrm>
            <a:off x="1948843" y="5291567"/>
            <a:ext cx="1538438" cy="175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23"/>
            </p:custDataLst>
          </p:nvPr>
        </p:nvSpPr>
        <p:spPr>
          <a:xfrm>
            <a:off x="1953158" y="2844359"/>
            <a:ext cx="1538438" cy="175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4" name="矩形 23"/>
          <p:cNvSpPr/>
          <p:nvPr>
            <p:custDataLst>
              <p:tags r:id="rId24"/>
            </p:custDataLst>
          </p:nvPr>
        </p:nvSpPr>
        <p:spPr>
          <a:xfrm>
            <a:off x="1950391" y="3334988"/>
            <a:ext cx="1538438" cy="1750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5" name="矩形 24"/>
          <p:cNvSpPr/>
          <p:nvPr>
            <p:custDataLst>
              <p:tags r:id="rId25"/>
            </p:custDataLst>
          </p:nvPr>
        </p:nvSpPr>
        <p:spPr>
          <a:xfrm>
            <a:off x="3837629" y="2739767"/>
            <a:ext cx="240846" cy="240846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3" name="矩形 42"/>
          <p:cNvSpPr/>
          <p:nvPr>
            <p:custDataLst>
              <p:tags r:id="rId26"/>
            </p:custDataLst>
          </p:nvPr>
        </p:nvSpPr>
        <p:spPr>
          <a:xfrm>
            <a:off x="3837629" y="3227027"/>
            <a:ext cx="240846" cy="240846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4" name="矩形 43"/>
          <p:cNvSpPr/>
          <p:nvPr>
            <p:custDataLst>
              <p:tags r:id="rId27"/>
            </p:custDataLst>
          </p:nvPr>
        </p:nvSpPr>
        <p:spPr>
          <a:xfrm>
            <a:off x="3837629" y="3714287"/>
            <a:ext cx="240846" cy="240846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5" name="矩形 44"/>
          <p:cNvSpPr/>
          <p:nvPr>
            <p:custDataLst>
              <p:tags r:id="rId28"/>
            </p:custDataLst>
          </p:nvPr>
        </p:nvSpPr>
        <p:spPr>
          <a:xfrm>
            <a:off x="3837629" y="4201547"/>
            <a:ext cx="240846" cy="240846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矩形 45"/>
          <p:cNvSpPr/>
          <p:nvPr>
            <p:custDataLst>
              <p:tags r:id="rId29"/>
            </p:custDataLst>
          </p:nvPr>
        </p:nvSpPr>
        <p:spPr>
          <a:xfrm>
            <a:off x="3837629" y="4688807"/>
            <a:ext cx="240846" cy="240846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7" name="矩形 46"/>
          <p:cNvSpPr/>
          <p:nvPr>
            <p:custDataLst>
              <p:tags r:id="rId30"/>
            </p:custDataLst>
          </p:nvPr>
        </p:nvSpPr>
        <p:spPr>
          <a:xfrm>
            <a:off x="3837629" y="5176068"/>
            <a:ext cx="240846" cy="240846"/>
          </a:xfrm>
          <a:prstGeom prst="rect">
            <a:avLst/>
          </a:prstGeom>
          <a:noFill/>
          <a:ln w="19050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31"/>
            </p:custDataLst>
          </p:nvPr>
        </p:nvSpPr>
        <p:spPr>
          <a:xfrm>
            <a:off x="3770416" y="2603802"/>
            <a:ext cx="387661" cy="41310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zh-CN" altLang="en-US" sz="360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√</a:t>
            </a:r>
            <a:endParaRPr lang="zh-CN" altLang="en-US" sz="360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32"/>
            </p:custDataLst>
          </p:nvPr>
        </p:nvSpPr>
        <p:spPr>
          <a:xfrm>
            <a:off x="3770416" y="3093876"/>
            <a:ext cx="387661" cy="41310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zh-CN" altLang="en-US" sz="360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√</a:t>
            </a:r>
            <a:endParaRPr lang="zh-CN" altLang="en-US" sz="360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33"/>
            </p:custDataLst>
          </p:nvPr>
        </p:nvSpPr>
        <p:spPr>
          <a:xfrm>
            <a:off x="3770416" y="4074024"/>
            <a:ext cx="387661" cy="41310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zh-CN" altLang="en-US" sz="360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√</a:t>
            </a:r>
            <a:endParaRPr lang="zh-CN" altLang="en-US" sz="360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>
            <p:custDataLst>
              <p:tags r:id="rId34"/>
            </p:custDataLst>
          </p:nvPr>
        </p:nvSpPr>
        <p:spPr>
          <a:xfrm>
            <a:off x="3770416" y="5054171"/>
            <a:ext cx="387661" cy="413109"/>
          </a:xfrm>
          <a:prstGeom prst="rect">
            <a:avLst/>
          </a:prstGeom>
          <a:noFill/>
        </p:spPr>
        <p:txBody>
          <a:bodyPr wrap="none" rtlCol="0" anchor="ctr" anchorCtr="1">
            <a:noAutofit/>
          </a:bodyPr>
          <a:lstStyle/>
          <a:p>
            <a:r>
              <a:rPr lang="zh-CN" altLang="en-US" sz="3600">
                <a:solidFill>
                  <a:schemeClr val="bg1">
                    <a:alpha val="78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√</a:t>
            </a:r>
            <a:endParaRPr lang="zh-CN" altLang="en-US" sz="3600">
              <a:solidFill>
                <a:schemeClr val="bg1">
                  <a:alpha val="78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20" y="4763484"/>
            <a:ext cx="1944793" cy="15972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20" y="4763484"/>
            <a:ext cx="1944793" cy="15972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227.xml"/><Relationship Id="rId23" Type="http://schemas.openxmlformats.org/officeDocument/2006/relationships/tags" Target="../tags/tag226.xml"/><Relationship Id="rId22" Type="http://schemas.openxmlformats.org/officeDocument/2006/relationships/tags" Target="../tags/tag225.xml"/><Relationship Id="rId21" Type="http://schemas.openxmlformats.org/officeDocument/2006/relationships/tags" Target="../tags/tag224.xml"/><Relationship Id="rId20" Type="http://schemas.openxmlformats.org/officeDocument/2006/relationships/tags" Target="../tags/tag22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22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3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tags" Target="../tags/tag236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4" Type="http://schemas.openxmlformats.org/officeDocument/2006/relationships/tags" Target="../tags/tag233.xml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43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tags" Target="../tags/tag2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4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5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0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 rot="16200000">
            <a:off x="5130165" y="-2144395"/>
            <a:ext cx="1403350" cy="9650730"/>
          </a:xfrm>
          <a:solidFill>
            <a:srgbClr val="F0F0F0"/>
          </a:solidFill>
        </p:spPr>
        <p:txBody>
          <a:bodyPr vert="eaVert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逐浪马列大楷体" panose="03000509000000000000" charset="-122"/>
                <a:ea typeface="逐浪马列大楷体" panose="03000509000000000000" charset="-122"/>
              </a:rPr>
              <a:t>扬帆新征程</a:t>
            </a:r>
            <a:b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逐浪马列大楷体" panose="03000509000000000000" charset="-122"/>
                <a:ea typeface="逐浪马列大楷体" panose="03000509000000000000" charset="-122"/>
              </a:rPr>
            </a:br>
            <a:r>
              <a:rPr lang="zh-CN" alt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逐浪马列大楷体" panose="03000509000000000000" charset="-122"/>
                <a:ea typeface="逐浪马列大楷体" panose="03000509000000000000" charset="-122"/>
              </a:rPr>
              <a:t>柯晨的自我规划</a:t>
            </a:r>
            <a:endParaRPr lang="zh-CN" altLang="en-US" b="0" dirty="0">
              <a:solidFill>
                <a:schemeClr val="tx1">
                  <a:lumMod val="85000"/>
                  <a:lumOff val="15000"/>
                </a:schemeClr>
              </a:solidFill>
              <a:latin typeface="逐浪马列大楷体" panose="03000509000000000000" charset="-122"/>
              <a:ea typeface="逐浪马列大楷体" panose="03000509000000000000" charset="-122"/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150360" y="520700"/>
            <a:ext cx="3529965" cy="15030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722495" y="949325"/>
            <a:ext cx="2747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心理准备</a:t>
            </a:r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2245360" y="2496185"/>
            <a:ext cx="723074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1.</a:t>
            </a: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良好的情绪情感状态是做好本职工作的前提。给</a:t>
            </a:r>
            <a:r>
              <a:rPr lang="en-US" altLang="zh-CN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  </a:t>
            </a: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sym typeface="+mn-ea"/>
              </a:rPr>
              <a:t>自己积极的心理暗示，</a:t>
            </a: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相信自己能做一名</a:t>
            </a: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合格的</a:t>
            </a: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教师。</a:t>
            </a:r>
            <a:endParaRPr lang="zh-CN" altLang="en-US" sz="24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endParaRPr lang="zh-CN" altLang="en-US" sz="24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endParaRPr lang="zh-CN" altLang="en-US" sz="24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 altLang="zh-CN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2.</a:t>
            </a: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对课堂上可能引起紧张的因素进行预防训练。</a:t>
            </a:r>
            <a:endParaRPr lang="zh-CN" altLang="en-US" sz="24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endParaRPr lang="zh-CN" altLang="en-US" sz="24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endParaRPr lang="zh-CN" altLang="en-US" sz="24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 altLang="zh-CN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3.</a:t>
            </a: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学会调整自己的情绪，把最好的状态</a:t>
            </a:r>
            <a:r>
              <a:rPr lang="zh-CN" altLang="en-US" sz="240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带给学生。</a:t>
            </a:r>
            <a:endParaRPr lang="zh-CN" altLang="en-US" sz="240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150360" y="520700"/>
            <a:ext cx="3529965" cy="150304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933315" y="949325"/>
            <a:ext cx="2747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假期</a:t>
            </a:r>
            <a:r>
              <a:rPr lang="zh-CN" altLang="en-US" sz="3600"/>
              <a:t>准备</a:t>
            </a:r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1423035" y="2023745"/>
            <a:ext cx="9345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购买了高考真题及相关资料</a:t>
            </a:r>
            <a:r>
              <a:rPr lang="zh-CN" altLang="en-US" sz="3200"/>
              <a:t>并写了一部分，为开学做</a:t>
            </a:r>
            <a:r>
              <a:rPr lang="zh-CN" altLang="en-US" sz="3200"/>
              <a:t>准备。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1423035" y="3275330"/>
            <a:ext cx="934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2.</a:t>
            </a:r>
            <a:r>
              <a:rPr lang="zh-CN" altLang="en-US" sz="3200"/>
              <a:t>观看了网上的名师视频，学习经验</a:t>
            </a:r>
            <a:r>
              <a:rPr lang="zh-CN" altLang="en-US" sz="3200"/>
              <a:t>教法。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1423035" y="4232910"/>
            <a:ext cx="934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3.</a:t>
            </a:r>
            <a:r>
              <a:rPr lang="zh-CN" altLang="en-US" sz="3200"/>
              <a:t>研读了数学新课标，加强自己的专业</a:t>
            </a:r>
            <a:r>
              <a:rPr lang="zh-CN" altLang="en-US" sz="3200"/>
              <a:t>素养。</a:t>
            </a:r>
            <a:endParaRPr lang="zh-CN" altLang="en-US" sz="3200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331845" y="2513965"/>
            <a:ext cx="1383665" cy="132969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72720" y="3138805"/>
            <a:ext cx="3345815" cy="107950"/>
            <a:chOff x="-272" y="4943"/>
            <a:chExt cx="5269" cy="17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-272" y="4986"/>
              <a:ext cx="5247" cy="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0172d0dc26b25d2e622eceade12082b0b4877cadcac02-NCB2wE_fw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4405" y="2513330"/>
            <a:ext cx="1203325" cy="14827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4821555" y="3148965"/>
            <a:ext cx="1154430" cy="107950"/>
            <a:chOff x="3179" y="4943"/>
            <a:chExt cx="1818" cy="17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179" y="5028"/>
              <a:ext cx="18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891530" y="2839085"/>
            <a:ext cx="4058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本学年</a:t>
            </a: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计划</a:t>
            </a:r>
            <a:endParaRPr lang="zh-CN" altLang="en-US" sz="4000" b="1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38220" y="2764155"/>
            <a:ext cx="1094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+mj-ea"/>
                <a:ea typeface="+mj-ea"/>
              </a:rPr>
              <a:t>04</a:t>
            </a:r>
            <a:endParaRPr lang="en-US" altLang="zh-CN" sz="4800"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170160" y="3237865"/>
            <a:ext cx="201803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35730" y="534035"/>
            <a:ext cx="3529965" cy="1503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19295" y="901065"/>
            <a:ext cx="277685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</a:t>
            </a:r>
            <a:r>
              <a:rPr lang="en-US" altLang="zh-CN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080" y="2534285"/>
            <a:ext cx="979932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积极去探索适合自己的课堂模式，作为一个新手教师，教学经验不足，在新课改的大背景下，需要跟紧步伐，以学生为主体，充分使得学生施展才华，在未来一年的教师生涯中，我希望自己能够在老教师的带领下，形成自己的独特的教学风格，探索出属于自己的教学模式。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35730" y="534035"/>
            <a:ext cx="3529965" cy="1503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19295" y="901065"/>
            <a:ext cx="277685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师德师风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080" y="2534285"/>
            <a:ext cx="979932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能够成为一民人民教师，我非常荣幸，因此在师德师风方面我也需要严格要求自己，坚决不触碰底线，保持关爱学生，善待每一位学生，因材施教，特别需要关注特殊的学生以及暂时的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后进生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。从选择这个职位开始，我就给自己下定目标：做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四有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好老师。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35730" y="534035"/>
            <a:ext cx="3529965" cy="1503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19295" y="901065"/>
            <a:ext cx="277685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教育</a:t>
            </a:r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方面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080" y="2534285"/>
            <a:ext cx="97993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我们在教会学生知识的同时还要教给他们做人的道理，这在我们教学过程中的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三维目标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中有体现，分别是知识技能，过程与方法，情感态度价值观。特别是最后一点，我在实践中要深刻贯彻这三维目标，与学生共同成长。在第一年的教学中，我对教育的理解可能还很片面，但我愿意努力去学习，争取做好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教育！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935730" y="534035"/>
            <a:ext cx="3529965" cy="15030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531360" y="901700"/>
            <a:ext cx="2776855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其他</a:t>
            </a:r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方面</a:t>
            </a:r>
            <a:endParaRPr lang="zh-CN" altLang="en-US" sz="4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4080" y="2534285"/>
            <a:ext cx="97993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在教学上，除了以上几点，我还需要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做到：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1.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坚持多读教育专家的著作，观看教育专家的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案例。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2.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多听课多写教学反思，能够帮助我快速找到自己的问题，查缺补漏，为未来的发展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铺路。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3.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努力提高自己的基础技能：如刷题，练粉笔字，教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姿教态等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方面。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903980" y="1557020"/>
            <a:ext cx="3964305" cy="38080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498330" y="3022311"/>
            <a:ext cx="4656455" cy="1180465"/>
          </a:xfrm>
          <a:solidFill>
            <a:srgbClr val="556740"/>
          </a:solidFill>
        </p:spPr>
        <p:txBody>
          <a:bodyPr vert="horz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6600" dirty="0">
                <a:solidFill>
                  <a:schemeClr val="bg1"/>
                </a:solidFill>
                <a:latin typeface="+mj-ea"/>
                <a:cs typeface="+mj-ea"/>
              </a:rPr>
              <a:t>THANKS</a:t>
            </a:r>
            <a:endParaRPr lang="en-US" altLang="zh-CN" sz="6600" dirty="0">
              <a:solidFill>
                <a:schemeClr val="bg1"/>
              </a:solidFill>
              <a:latin typeface="+mj-ea"/>
              <a:cs typeface="+mj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_MH_Others_11" descr="#wm#_48_07_*Z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19465" y="1092200"/>
            <a:ext cx="1088390" cy="1091565"/>
          </a:xfrm>
          <a:prstGeom prst="ellipse">
            <a:avLst/>
          </a:prstGeom>
          <a:solidFill>
            <a:schemeClr val="tx2">
              <a:lumMod val="90000"/>
              <a:alpha val="86000"/>
            </a:schemeClr>
          </a:solidFill>
          <a:ln>
            <a:noFill/>
          </a:ln>
          <a:effectLst/>
        </p:spPr>
        <p:txBody>
          <a:bodyPr wrap="square" lIns="0" tIns="0" rIns="0" bIns="0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3300" kern="0" dirty="0">
              <a:solidFill>
                <a:schemeClr val="bg1">
                  <a:lumMod val="50000"/>
                </a:schemeClr>
              </a:solidFill>
              <a:ea typeface="微软雅黑" panose="020B0503020204020204" charset="-122"/>
              <a:cs typeface="+mn-ea"/>
            </a:endParaRPr>
          </a:p>
        </p:txBody>
      </p:sp>
      <p:sp>
        <p:nvSpPr>
          <p:cNvPr id="18" name="PA_MH_Others_12"/>
          <p:cNvSpPr txBox="1"/>
          <p:nvPr>
            <p:custDataLst>
              <p:tags r:id="rId2"/>
            </p:custDataLst>
          </p:nvPr>
        </p:nvSpPr>
        <p:spPr>
          <a:xfrm>
            <a:off x="9169400" y="2480310"/>
            <a:ext cx="720090" cy="323088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CONTENTS</a:t>
            </a:r>
            <a:endParaRPr lang="zh-CN" altLang="en-US" sz="2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420620" y="2222694"/>
            <a:ext cx="5753100" cy="2493656"/>
            <a:chOff x="7340" y="2923"/>
            <a:chExt cx="9060" cy="3927"/>
          </a:xfrm>
        </p:grpSpPr>
        <p:grpSp>
          <p:nvGrpSpPr>
            <p:cNvPr id="37" name="组合 36"/>
            <p:cNvGrpSpPr/>
            <p:nvPr/>
          </p:nvGrpSpPr>
          <p:grpSpPr>
            <a:xfrm>
              <a:off x="7340" y="2923"/>
              <a:ext cx="9060" cy="1078"/>
              <a:chOff x="3494405" y="1392118"/>
              <a:chExt cx="5753100" cy="684261"/>
            </a:xfrm>
          </p:grpSpPr>
          <p:sp>
            <p:nvSpPr>
              <p:cNvPr id="38" name="文本框 3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3494405" y="1392118"/>
                <a:ext cx="739742" cy="684261"/>
              </a:xfrm>
              <a:prstGeom prst="rect">
                <a:avLst/>
              </a:prstGeom>
              <a:noFill/>
            </p:spPr>
            <p:txBody>
              <a:bodyPr wrap="square" tIns="46800" bIns="46800" anchor="ctr">
                <a:normAutofit lnSpcReduction="20000"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en-US" altLang="zh-CN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</a:rPr>
                  <a:t>02</a:t>
                </a:r>
                <a:endPara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</a:endParaRPr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306513" y="1536720"/>
                <a:ext cx="4940992" cy="417311"/>
              </a:xfrm>
              <a:prstGeom prst="rect">
                <a:avLst/>
              </a:prstGeom>
              <a:noFill/>
            </p:spPr>
            <p:txBody>
              <a:bodyPr wrap="square" lIns="90000" tIns="46800" rIns="90000" bIns="0" anchor="b" anchorCtr="0">
                <a:no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lang="zh-CN" altLang="en-US" sz="2400" b="1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  <a:cs typeface="+mj-cs"/>
                  </a:rPr>
                  <a:t>职业规划</a:t>
                </a:r>
                <a:endParaRPr lang="zh-CN" altLang="en-US" sz="24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  <a:cs typeface="+mj-cs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7340" y="4347"/>
              <a:ext cx="9060" cy="1155"/>
              <a:chOff x="3494405" y="2296694"/>
              <a:chExt cx="5753100" cy="733309"/>
            </a:xfrm>
          </p:grpSpPr>
          <p:sp>
            <p:nvSpPr>
              <p:cNvPr id="42" name="文本框 4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494405" y="2296694"/>
                <a:ext cx="739742" cy="684261"/>
              </a:xfrm>
              <a:prstGeom prst="rect">
                <a:avLst/>
              </a:prstGeom>
              <a:noFill/>
            </p:spPr>
            <p:txBody>
              <a:bodyPr wrap="square" tIns="46800" bIns="46800" anchor="ctr">
                <a:normAutofit fontScale="97500" lnSpcReduction="10000"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en-US" altLang="zh-C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</a:rPr>
                  <a:t>03</a:t>
                </a:r>
                <a:endPara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</a:endParaRPr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306513" y="2410741"/>
                <a:ext cx="4940992" cy="417311"/>
              </a:xfrm>
              <a:prstGeom prst="rect">
                <a:avLst/>
              </a:prstGeom>
              <a:noFill/>
            </p:spPr>
            <p:txBody>
              <a:bodyPr wrap="square" lIns="90000" tIns="46800" rIns="90000" bIns="0" anchor="b" anchorCtr="0">
                <a:no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lang="zh-CN" altLang="en-US" sz="2400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  <a:cs typeface="+mj-cs"/>
                  </a:rPr>
                  <a:t>职前</a:t>
                </a:r>
                <a:r>
                  <a:rPr lang="zh-CN" altLang="en-US" sz="2400" b="1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  <a:cs typeface="+mj-cs"/>
                  </a:rPr>
                  <a:t>准备</a:t>
                </a:r>
                <a:endParaRPr lang="zh-CN" altLang="en-US" sz="24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  <a:cs typeface="+mj-cs"/>
                </a:endParaRPr>
              </a:p>
            </p:txBody>
          </p:sp>
          <p:sp>
            <p:nvSpPr>
              <p:cNvPr id="44" name="文本框 43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4306513" y="2672997"/>
                <a:ext cx="4940992" cy="357006"/>
              </a:xfrm>
              <a:prstGeom prst="rect">
                <a:avLst/>
              </a:prstGeom>
            </p:spPr>
            <p:txBody>
              <a:bodyPr vert="horz" wrap="square" lIns="90000" tIns="0" rIns="90000" bIns="46800" anchor="ctr" anchorCtr="0">
                <a:normAutofit/>
              </a:bodyPr>
              <a:lstStyle/>
              <a:p>
                <a:pPr algn="l" fontAlgn="auto">
                  <a:lnSpc>
                    <a:spcPct val="120000"/>
                  </a:lnSpc>
                </a:pPr>
                <a:endParaRPr lang="zh-CN" altLang="en-US" sz="1200" spc="150" dirty="0">
                  <a:solidFill>
                    <a:schemeClr val="dk1">
                      <a:lumMod val="100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7340" y="5773"/>
              <a:ext cx="9060" cy="1077"/>
              <a:chOff x="3494405" y="3201269"/>
              <a:chExt cx="5753100" cy="684261"/>
            </a:xfrm>
          </p:grpSpPr>
          <p:sp>
            <p:nvSpPr>
              <p:cNvPr id="46" name="文本框 4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494405" y="3201269"/>
                <a:ext cx="739742" cy="684261"/>
              </a:xfrm>
              <a:prstGeom prst="rect">
                <a:avLst/>
              </a:prstGeom>
              <a:noFill/>
            </p:spPr>
            <p:txBody>
              <a:bodyPr wrap="square" tIns="46800" bIns="46800" anchor="ctr">
                <a:normAutofit fontScale="97500" lnSpcReduction="10000"/>
              </a:bodyPr>
              <a:lstStyle/>
              <a:p>
                <a:pPr algn="ctr" fontAlgn="auto">
                  <a:lnSpc>
                    <a:spcPct val="120000"/>
                  </a:lnSpc>
                </a:pPr>
                <a:r>
                  <a:rPr lang="en-US" altLang="zh-CN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</a:rPr>
                  <a:t>04</a:t>
                </a:r>
                <a:endPara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</a:endParaRPr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306513" y="3284762"/>
                <a:ext cx="4940992" cy="417311"/>
              </a:xfrm>
              <a:prstGeom prst="rect">
                <a:avLst/>
              </a:prstGeom>
              <a:noFill/>
            </p:spPr>
            <p:txBody>
              <a:bodyPr wrap="square" lIns="90000" tIns="46800" rIns="90000" bIns="0" anchor="b" anchorCtr="0">
                <a:noAutofit/>
              </a:bodyPr>
              <a:lstStyle/>
              <a:p>
                <a:pPr fontAlgn="auto">
                  <a:lnSpc>
                    <a:spcPct val="120000"/>
                  </a:lnSpc>
                </a:pPr>
                <a:r>
                  <a:rPr lang="zh-CN" altLang="en-US" sz="2400" b="1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  <a:cs typeface="+mj-cs"/>
                  </a:rPr>
                  <a:t>本学年</a:t>
                </a:r>
                <a:r>
                  <a:rPr lang="zh-CN" altLang="en-US" sz="2400" b="1" spc="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逐浪温莎雅楷体" panose="03000509000000000000" charset="-122"/>
                    <a:ea typeface="逐浪温莎雅楷体" panose="03000509000000000000" charset="-122"/>
                    <a:cs typeface="+mj-cs"/>
                  </a:rPr>
                  <a:t>规划</a:t>
                </a:r>
                <a:endParaRPr lang="zh-CN" altLang="en-US" sz="24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逐浪温莎雅楷体" panose="03000509000000000000" charset="-122"/>
                  <a:ea typeface="逐浪温莎雅楷体" panose="03000509000000000000" charset="-122"/>
                  <a:cs typeface="+mj-cs"/>
                </a:endParaRPr>
              </a:p>
            </p:txBody>
          </p:sp>
        </p:grpSp>
      </p:grpSp>
      <p:sp>
        <p:nvSpPr>
          <p:cNvPr id="61" name="标题 60"/>
          <p:cNvSpPr>
            <a:spLocks noGrp="1"/>
          </p:cNvSpPr>
          <p:nvPr>
            <p:ph type="ctrTitle"/>
            <p:custDataLst>
              <p:tags r:id="rId10"/>
            </p:custDataLst>
          </p:nvPr>
        </p:nvSpPr>
        <p:spPr>
          <a:xfrm>
            <a:off x="10001885" y="1761490"/>
            <a:ext cx="1403350" cy="1701165"/>
          </a:xfrm>
        </p:spPr>
        <p:txBody>
          <a:bodyPr vert="eaVert">
            <a:no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z="88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逐浪温莎雅楷体" panose="03000509000000000000" charset="-122"/>
                <a:ea typeface="逐浪温莎雅楷体" panose="03000509000000000000" charset="-122"/>
              </a:rPr>
              <a:t>录</a:t>
            </a:r>
            <a:endParaRPr lang="zh-CN" altLang="en-US" sz="8800" b="0" dirty="0">
              <a:solidFill>
                <a:schemeClr val="tx1">
                  <a:lumMod val="85000"/>
                  <a:lumOff val="15000"/>
                </a:schemeClr>
              </a:solidFill>
              <a:latin typeface="逐浪温莎雅楷体" panose="03000509000000000000" charset="-122"/>
              <a:ea typeface="逐浪温莎雅楷体" panose="03000509000000000000" charset="-122"/>
            </a:endParaRPr>
          </a:p>
        </p:txBody>
      </p:sp>
      <p:sp>
        <p:nvSpPr>
          <p:cNvPr id="62" name="标题 60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8089265" y="1172845"/>
            <a:ext cx="1403350" cy="1104265"/>
          </a:xfrm>
          <a:prstGeom prst="rect">
            <a:avLst/>
          </a:prstGeom>
        </p:spPr>
        <p:txBody>
          <a:bodyPr vert="eaVert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zh-CN" altLang="en-US" sz="5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逐浪温莎雅楷体" panose="03000509000000000000" charset="-122"/>
                <a:ea typeface="逐浪温莎雅楷体" panose="03000509000000000000" charset="-122"/>
              </a:rPr>
              <a:t>目</a:t>
            </a:r>
            <a:endParaRPr lang="zh-CN" altLang="en-US" sz="5400" b="0" dirty="0">
              <a:solidFill>
                <a:schemeClr val="tx1">
                  <a:lumMod val="85000"/>
                  <a:lumOff val="15000"/>
                </a:schemeClr>
              </a:solidFill>
              <a:latin typeface="逐浪温莎雅楷体" panose="03000509000000000000" charset="-122"/>
              <a:ea typeface="逐浪温莎雅楷体" panose="03000509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2"/>
            </p:custDataLst>
          </p:nvPr>
        </p:nvSpPr>
        <p:spPr>
          <a:xfrm>
            <a:off x="2420620" y="1413510"/>
            <a:ext cx="739775" cy="767715"/>
          </a:xfrm>
          <a:prstGeom prst="rect">
            <a:avLst/>
          </a:prstGeom>
          <a:noFill/>
        </p:spPr>
        <p:txBody>
          <a:bodyPr wrap="square" tIns="46800" bIns="46800" anchor="ctr">
            <a:normAutofit/>
          </a:bodyPr>
          <a:p>
            <a:pPr algn="ctr" fontAlgn="auto">
              <a:lnSpc>
                <a:spcPct val="12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逐浪温莎雅楷体" panose="03000509000000000000" charset="-122"/>
                <a:ea typeface="逐浪温莎雅楷体" panose="03000509000000000000" charset="-122"/>
              </a:rPr>
              <a:t>01</a:t>
            </a:r>
            <a:endParaRPr lang="en-US" altLang="zh-CN" sz="3600" dirty="0">
              <a:solidFill>
                <a:schemeClr val="tx1"/>
              </a:solidFill>
              <a:latin typeface="逐浪温莎雅楷体" panose="03000509000000000000" charset="-122"/>
              <a:ea typeface="逐浪温莎雅楷体" panose="03000509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13"/>
            </p:custDataLst>
          </p:nvPr>
        </p:nvSpPr>
        <p:spPr>
          <a:xfrm>
            <a:off x="3232728" y="1588847"/>
            <a:ext cx="4940992" cy="417488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24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逐浪温莎雅楷体" panose="03000509000000000000" charset="-122"/>
                <a:ea typeface="逐浪温莎雅楷体" panose="03000509000000000000" charset="-122"/>
                <a:cs typeface="+mj-cs"/>
              </a:rPr>
              <a:t>关于自己</a:t>
            </a:r>
            <a:endParaRPr lang="zh-CN" altLang="en-US" sz="2400" b="1" spc="300" dirty="0">
              <a:solidFill>
                <a:schemeClr val="tx1">
                  <a:lumMod val="65000"/>
                  <a:lumOff val="35000"/>
                </a:schemeClr>
              </a:solidFill>
              <a:latin typeface="逐浪温莎雅楷体" panose="03000509000000000000" charset="-122"/>
              <a:ea typeface="逐浪温莎雅楷体" panose="03000509000000000000" charset="-122"/>
              <a:cs typeface="+mj-cs"/>
            </a:endParaRPr>
          </a:p>
        </p:txBody>
      </p:sp>
    </p:spTree>
    <p:custDataLst>
      <p:tags r:id="rId14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331845" y="2513965"/>
            <a:ext cx="1383665" cy="132969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72720" y="3138805"/>
            <a:ext cx="3345815" cy="107950"/>
            <a:chOff x="-272" y="4943"/>
            <a:chExt cx="5269" cy="17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-272" y="4986"/>
              <a:ext cx="5247" cy="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0172d0dc26b25d2e622eceade12082b0b4877cadcac02-NCB2wE_fw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4405" y="2513330"/>
            <a:ext cx="1203325" cy="14827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4821555" y="3148965"/>
            <a:ext cx="1154430" cy="107950"/>
            <a:chOff x="3179" y="4943"/>
            <a:chExt cx="1818" cy="17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179" y="5028"/>
              <a:ext cx="18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75985" y="2901315"/>
            <a:ext cx="3275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</a:rPr>
              <a:t>关于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</a:rPr>
              <a:t>自己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38220" y="2764155"/>
            <a:ext cx="1094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+mj-ea"/>
                <a:ea typeface="+mj-ea"/>
              </a:rPr>
              <a:t>01</a:t>
            </a:r>
            <a:endParaRPr lang="en-US" altLang="zh-CN" sz="4800"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9234805" y="3256915"/>
            <a:ext cx="2953385" cy="76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29615" y="2207895"/>
            <a:ext cx="6581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工作履历</a:t>
            </a:r>
            <a:r>
              <a:rPr lang="zh-CN" altLang="en-US" sz="2400"/>
              <a:t>：</a:t>
            </a:r>
            <a:r>
              <a:rPr lang="en-US" altLang="zh-CN" sz="2400"/>
              <a:t> 2021.9-2022.6</a:t>
            </a:r>
            <a:r>
              <a:rPr lang="zh-CN" altLang="en-US" sz="2400"/>
              <a:t>在合肥二十八中代课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729615" y="2971800"/>
            <a:ext cx="68059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主要经历</a:t>
            </a:r>
            <a:r>
              <a:rPr lang="zh-CN" altLang="en-US" sz="2400"/>
              <a:t>：</a:t>
            </a:r>
            <a:r>
              <a:rPr lang="en-US" altLang="zh-CN" sz="2400"/>
              <a:t> </a:t>
            </a:r>
            <a:r>
              <a:rPr lang="zh-CN" altLang="en-US" sz="2400"/>
              <a:t>通过一年的代课生活，将所带的两个班级分别考到年级第一和年级第三；参加比赛，获得包河区智慧课堂教学比赛二等奖。</a:t>
            </a:r>
            <a:endParaRPr lang="zh-CN" altLang="en-US" sz="2400"/>
          </a:p>
        </p:txBody>
      </p:sp>
      <p:pic>
        <p:nvPicPr>
          <p:cNvPr id="11" name="图片 10" descr="微信图片_202208221706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" y="4474210"/>
            <a:ext cx="4021455" cy="1960880"/>
          </a:xfrm>
          <a:prstGeom prst="rect">
            <a:avLst/>
          </a:prstGeom>
        </p:spPr>
      </p:pic>
      <p:pic>
        <p:nvPicPr>
          <p:cNvPr id="12" name="图片 11" descr="微信图片_20220822164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440" y="4593590"/>
            <a:ext cx="3178810" cy="2042795"/>
          </a:xfrm>
          <a:prstGeom prst="rect">
            <a:avLst/>
          </a:prstGeom>
        </p:spPr>
      </p:pic>
      <p:pic>
        <p:nvPicPr>
          <p:cNvPr id="5" name="图片 4" descr="BC11AC33E2500FC5F41FAF610B6232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705" y="4512945"/>
            <a:ext cx="2738120" cy="22739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691255" y="328930"/>
            <a:ext cx="3529965" cy="1503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20235" y="758190"/>
            <a:ext cx="2708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600"/>
              <a:t>自我</a:t>
            </a:r>
            <a:r>
              <a:rPr lang="zh-CN" altLang="en-US" sz="3600"/>
              <a:t>评价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956310" y="1993900"/>
            <a:ext cx="879919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优点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</a:t>
            </a:r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本人性格开朗有活力，待人真诚热情，工作认真负责，能吃苦耐劳，可以迅速适应各种环境，对待学生有耐心，能够吸引学生认真学习数学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。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6310" y="4007485"/>
            <a:ext cx="8799195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缺点：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长相显偏年轻，不容易获得威信，容易对学生太宽容，容易让学生得寸进尺；有点“急性子”，做事情容易大意。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331845" y="2513965"/>
            <a:ext cx="1383665" cy="132969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72720" y="3138805"/>
            <a:ext cx="3345815" cy="107950"/>
            <a:chOff x="-272" y="4943"/>
            <a:chExt cx="5269" cy="17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-272" y="4986"/>
              <a:ext cx="5247" cy="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0172d0dc26b25d2e622eceade12082b0b4877cadcac02-NCB2wE_fw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4405" y="2513330"/>
            <a:ext cx="1203325" cy="14827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4821555" y="3148965"/>
            <a:ext cx="1154430" cy="107950"/>
            <a:chOff x="3179" y="4943"/>
            <a:chExt cx="1818" cy="17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179" y="5028"/>
              <a:ext cx="18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742940" y="2870200"/>
            <a:ext cx="3275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职业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规划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38220" y="2764155"/>
            <a:ext cx="1094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+mj-ea"/>
                <a:ea typeface="+mj-ea"/>
              </a:rPr>
              <a:t>02</a:t>
            </a:r>
            <a:endParaRPr lang="en-US" altLang="zh-CN" sz="4800"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8856345" y="3231515"/>
            <a:ext cx="3331845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150360" y="520700"/>
            <a:ext cx="3529965" cy="1503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85030" y="887730"/>
            <a:ext cx="29952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总体目标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857250" y="2346960"/>
            <a:ext cx="8799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使自己成为受学生爱戴和尊敬的老师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3600" y="3270250"/>
            <a:ext cx="8799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在认真学习老教师的经验后，初步形成自己的教学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风格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7405" y="4592955"/>
            <a:ext cx="8799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具备一定的教研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能力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7250" y="5487035"/>
            <a:ext cx="8799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在教育理论和教学水平上能明显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提高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150360" y="520700"/>
            <a:ext cx="3529965" cy="1503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59630" y="888365"/>
            <a:ext cx="33058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4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具体目标</a:t>
            </a:r>
            <a:endParaRPr lang="zh-CN" altLang="en-US" sz="4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6945" y="2334260"/>
            <a:ext cx="8799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努力提高自身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素质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6945" y="3380740"/>
            <a:ext cx="8799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坚持不断学习，提高数学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功底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6945" y="4481195"/>
            <a:ext cx="8799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学习信息技术，熟练制作课件用于</a:t>
            </a:r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教学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331845" y="2513965"/>
            <a:ext cx="1383665" cy="132969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-172720" y="3138805"/>
            <a:ext cx="3345815" cy="107950"/>
            <a:chOff x="-272" y="4943"/>
            <a:chExt cx="5269" cy="17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-272" y="4986"/>
              <a:ext cx="5247" cy="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 descr="0172d0dc26b25d2e622eceade12082b0b4877cadcac02-NCB2wE_fw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4405" y="2513330"/>
            <a:ext cx="1203325" cy="14827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H="1">
            <a:off x="4821555" y="3148965"/>
            <a:ext cx="1154430" cy="107950"/>
            <a:chOff x="3179" y="4943"/>
            <a:chExt cx="1818" cy="17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3179" y="5028"/>
              <a:ext cx="18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/>
            <p:cNvSpPr/>
            <p:nvPr/>
          </p:nvSpPr>
          <p:spPr>
            <a:xfrm>
              <a:off x="4827" y="4943"/>
              <a:ext cx="170" cy="17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891530" y="2839085"/>
            <a:ext cx="4058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4000" b="1" dirty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职前准备</a:t>
            </a:r>
            <a:endParaRPr lang="zh-CN" altLang="en-US" sz="4000" b="1" dirty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38220" y="2764155"/>
            <a:ext cx="1094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+mj-ea"/>
                <a:ea typeface="+mj-ea"/>
              </a:rPr>
              <a:t>03</a:t>
            </a:r>
            <a:endParaRPr lang="en-US" altLang="zh-CN" sz="4800">
              <a:latin typeface="+mj-ea"/>
              <a:ea typeface="+mj-ea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170160" y="3237865"/>
            <a:ext cx="201803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7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8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6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4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1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2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5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54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5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4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5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69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7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0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2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7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7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7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8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5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6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8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9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9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9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0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20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202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0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0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05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0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0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0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0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2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5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1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22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259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259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259"/>
  <p:tag name="KSO_WM_TEMPLATE_MASTER_THUMB_INDEX" val="12"/>
  <p:tag name="KSO_WM_TEMPLATE_MASTER_TYPE" val="1"/>
  <p:tag name="KSO_WM_TEMPLATE_SUBCATEGORY" val="0"/>
  <p:tag name="KSO_WM_TEMPLATE_THUMBS_INDEX" val="1、4、7、12、16、18、19、20、21、22、23、24、25"/>
</p:tagLst>
</file>

<file path=ppt/tags/tag228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29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0.xml><?xml version="1.0" encoding="utf-8"?>
<p:tagLst xmlns:p="http://schemas.openxmlformats.org/presentationml/2006/main">
  <p:tag name="MH" val="20170626084737"/>
  <p:tag name="MH_LIBRARY" val="CONTENTS"/>
  <p:tag name="MH_TYPE" val="OTHERS"/>
  <p:tag name="ID" val="626765"/>
  <p:tag name="PA" val="v3.2.0"/>
</p:tagLst>
</file>

<file path=ppt/tags/tag231.xml><?xml version="1.0" encoding="utf-8"?>
<p:tagLst xmlns:p="http://schemas.openxmlformats.org/presentationml/2006/main">
  <p:tag name="MH" val="20170626084737"/>
  <p:tag name="MH_LIBRARY" val="CONTENTS"/>
  <p:tag name="MH_TYPE" val="OTHERS"/>
  <p:tag name="ID" val="626765"/>
  <p:tag name="PA" val="v3.2.0"/>
</p:tagLst>
</file>

<file path=ppt/tags/tag232.xml><?xml version="1.0" encoding="utf-8"?>
<p:tagLst xmlns:p="http://schemas.openxmlformats.org/presentationml/2006/main">
  <p:tag name="KSO_WM_TEMPLATE_CATEGORY" val="diagram"/>
  <p:tag name="KSO_WM_TEMPLATE_INDEX" val="20187691"/>
  <p:tag name="KSO_WM_UNIT_ID" val="diagram20187691_4*m_h_i*1_1_1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m1-1"/>
  <p:tag name="KSO_WM_UNIT_TYPE" val="m_h_i"/>
  <p:tag name="KSO_WM_UNIT_INDEX" val="1_1_1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TEMPLATE_CATEGORY" val="diagram"/>
  <p:tag name="KSO_WM_TEMPLATE_INDEX" val="20187691"/>
  <p:tag name="KSO_WM_UNIT_ID" val="diagram20187691_4*m_h_a*1_1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m1-1"/>
  <p:tag name="KSO_WM_UNIT_TYPE" val="m_h_a"/>
  <p:tag name="KSO_WM_UNIT_INDEX" val="1_1_1"/>
  <p:tag name="KSO_WM_UNIT_PRESET_TEXT" val="单击此处添加标题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0"/>
</p:tagLst>
</file>

<file path=ppt/tags/tag234.xml><?xml version="1.0" encoding="utf-8"?>
<p:tagLst xmlns:p="http://schemas.openxmlformats.org/presentationml/2006/main">
  <p:tag name="KSO_WM_TEMPLATE_CATEGORY" val="diagram"/>
  <p:tag name="KSO_WM_TEMPLATE_INDEX" val="20187691"/>
  <p:tag name="KSO_WM_UNIT_ID" val="diagram20187691_4*m_h_i*1_2_1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m1-1"/>
  <p:tag name="KSO_WM_UNIT_TYPE" val="m_h_i"/>
  <p:tag name="KSO_WM_UNIT_INDEX" val="1_2_1"/>
  <p:tag name="KSO_WM_UNIT_DIAGRAM_ISNUMVISUAL" val="0"/>
  <p:tag name="KSO_WM_UNIT_DIAGRAM_ISREFERUNIT" val="0"/>
  <p:tag name="KSO_WM_UNIT_TEXT_FILL_FORE_SCHEMECOLOR_INDEX" val="6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TEMPLATE_CATEGORY" val="diagram"/>
  <p:tag name="KSO_WM_TEMPLATE_INDEX" val="20187691"/>
  <p:tag name="KSO_WM_UNIT_ID" val="diagram20187691_4*m_h_a*1_2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m1-1"/>
  <p:tag name="KSO_WM_UNIT_TYPE" val="m_h_a"/>
  <p:tag name="KSO_WM_UNIT_INDEX" val="1_2_1"/>
  <p:tag name="KSO_WM_UNIT_PRESET_TEXT" val="单击此处添加标题"/>
  <p:tag name="KSO_WM_UNIT_DIAGRAM_ISNUMVISUAL" val="0"/>
  <p:tag name="KSO_WM_UNIT_DIAGRAM_ISREFERUNIT" val="0"/>
  <p:tag name="KSO_WM_UNIT_TEXT_FILL_FORE_SCHEMECOLOR_INDEX" val="6"/>
  <p:tag name="KSO_WM_UNIT_TEXT_FILL_TYPE" val="1"/>
  <p:tag name="KSO_WM_UNIT_USESOURCEFORMAT_APPLY" val="0"/>
</p:tagLst>
</file>

<file path=ppt/tags/tag236.xml><?xml version="1.0" encoding="utf-8"?>
<p:tagLst xmlns:p="http://schemas.openxmlformats.org/presentationml/2006/main">
  <p:tag name="KSO_WM_TEMPLATE_CATEGORY" val="diagram"/>
  <p:tag name="KSO_WM_TEMPLATE_INDEX" val="20187691"/>
  <p:tag name="KSO_WM_UNIT_ID" val="diagram20187691_4*m_h_f*1_2_1"/>
  <p:tag name="KSO_WM_UNIT_LAYERLEVEL" val="1_1_1"/>
  <p:tag name="KSO_WM_UNIT_VALUE" val="28"/>
  <p:tag name="KSO_WM_UNIT_HIGHLIGHT" val="0"/>
  <p:tag name="KSO_WM_UNIT_COMPATIBLE" val="0"/>
  <p:tag name="KSO_WM_BEAUTIFY_FLAG" val="#wm#"/>
  <p:tag name="KSO_WM_TAG_VERSION" val="1.0"/>
  <p:tag name="KSO_WM_DIAGRAM_GROUP_CODE" val="m1-1"/>
  <p:tag name="KSO_WM_UNIT_TYPE" val="m_h_f"/>
  <p:tag name="KSO_WM_UNIT_INDEX" val="1_2_1"/>
  <p:tag name="KSO_WM_UNIT_PRESET_TEXT" val="单击此处添加文本具体内容，简明扼要的阐述您的观点。"/>
  <p:tag name="KSO_WM_UNIT_DIAGRAM_ISNUMVISUAL" val="0"/>
  <p:tag name="KSO_WM_UNIT_DIAGRAM_ISREFERUNIT" val="0"/>
  <p:tag name="KSO_WM_UNIT_TEXT_FILL_FORE_SCHEMECOLOR_INDEX" val="1"/>
  <p:tag name="KSO_WM_UNIT_TEXT_FILL_TYPE" val="1"/>
  <p:tag name="KSO_WM_UNIT_USESOURCEFORMAT_APPLY" val="0"/>
</p:tagLst>
</file>

<file path=ppt/tags/tag237.xml><?xml version="1.0" encoding="utf-8"?>
<p:tagLst xmlns:p="http://schemas.openxmlformats.org/presentationml/2006/main">
  <p:tag name="KSO_WM_TEMPLATE_CATEGORY" val="diagram"/>
  <p:tag name="KSO_WM_TEMPLATE_INDEX" val="20187691"/>
  <p:tag name="KSO_WM_UNIT_ID" val="diagram20187691_4*m_h_i*1_3_1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m1-1"/>
  <p:tag name="KSO_WM_UNIT_TYPE" val="m_h_i"/>
  <p:tag name="KSO_WM_UNIT_INDEX" val="1_3_1"/>
  <p:tag name="KSO_WM_UNIT_DIAGRAM_ISNUMVISUAL" val="0"/>
  <p:tag name="KSO_WM_UNIT_DIAGRAM_ISREFERUNIT" val="0"/>
  <p:tag name="KSO_WM_UNIT_TEXT_FILL_FORE_SCHEMECOLOR_INDEX" val="7"/>
  <p:tag name="KSO_WM_UNIT_TEXT_FILL_TYPE" val="1"/>
  <p:tag name="KSO_WM_UNIT_USESOURCEFORMAT_APPLY" val="0"/>
</p:tagLst>
</file>

<file path=ppt/tags/tag238.xml><?xml version="1.0" encoding="utf-8"?>
<p:tagLst xmlns:p="http://schemas.openxmlformats.org/presentationml/2006/main">
  <p:tag name="KSO_WM_TEMPLATE_CATEGORY" val="diagram"/>
  <p:tag name="KSO_WM_TEMPLATE_INDEX" val="20187691"/>
  <p:tag name="KSO_WM_UNIT_ID" val="diagram20187691_4*m_h_a*1_3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m1-1"/>
  <p:tag name="KSO_WM_UNIT_TYPE" val="m_h_a"/>
  <p:tag name="KSO_WM_UNIT_INDEX" val="1_3_1"/>
  <p:tag name="KSO_WM_UNIT_PRESET_TEXT" val="单击此处添加标题"/>
  <p:tag name="KSO_WM_UNIT_DIAGRAM_ISNUMVISUAL" val="0"/>
  <p:tag name="KSO_WM_UNIT_DIAGRAM_ISREFERUNIT" val="0"/>
  <p:tag name="KSO_WM_UNIT_TEXT_FILL_FORE_SCHEMECOLOR_INDEX" val="7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40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41.xml><?xml version="1.0" encoding="utf-8"?>
<p:tagLst xmlns:p="http://schemas.openxmlformats.org/presentationml/2006/main">
  <p:tag name="KSO_WM_TEMPLATE_CATEGORY" val="diagram"/>
  <p:tag name="KSO_WM_TEMPLATE_INDEX" val="20187691"/>
  <p:tag name="KSO_WM_UNIT_ID" val="diagram20187691_4*m_h_i*1_4_1"/>
  <p:tag name="KSO_WM_UNIT_LAYERLEVEL" val="1_1_1"/>
  <p:tag name="KSO_WM_BEAUTIFY_FLAG" val="#wm#"/>
  <p:tag name="KSO_WM_TAG_VERSION" val="1.0"/>
  <p:tag name="KSO_WM_UNIT_HIGHLIGHT" val="0"/>
  <p:tag name="KSO_WM_UNIT_COMPATIBLE" val="0"/>
  <p:tag name="KSO_WM_DIAGRAM_GROUP_CODE" val="m1-1"/>
  <p:tag name="KSO_WM_UNIT_TYPE" val="m_h_i"/>
  <p:tag name="KSO_WM_UNIT_INDEX" val="1_4_1"/>
  <p:tag name="KSO_WM_UNIT_DIAGRAM_ISNUMVISUAL" val="0"/>
  <p:tag name="KSO_WM_UNIT_DIAGRAM_ISREFERUNIT" val="0"/>
  <p:tag name="KSO_WM_UNIT_TEXT_FILL_FORE_SCHEMECOLOR_INDEX" val="8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TEMPLATE_CATEGORY" val="diagram"/>
  <p:tag name="KSO_WM_TEMPLATE_INDEX" val="20187691"/>
  <p:tag name="KSO_WM_UNIT_ID" val="diagram20187691_4*m_h_a*1_1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UNIT_ISCONTENTSTITLE" val="0"/>
  <p:tag name="KSO_WM_DIAGRAM_GROUP_CODE" val="m1-1"/>
  <p:tag name="KSO_WM_UNIT_TYPE" val="m_h_a"/>
  <p:tag name="KSO_WM_UNIT_INDEX" val="1_1_1"/>
  <p:tag name="KSO_WM_UNIT_PRESET_TEXT" val="单击此处添加标题"/>
  <p:tag name="KSO_WM_UNIT_DIAGRAM_ISNUMVISUAL" val="0"/>
  <p:tag name="KSO_WM_UNIT_DIAGRAM_ISREFERUNIT" val="0"/>
  <p:tag name="KSO_WM_UNIT_TEXT_FILL_FORE_SCHEMECOLOR_INDEX" val="5"/>
  <p:tag name="KSO_WM_UNIT_TEXT_FILL_TYPE" val="1"/>
  <p:tag name="KSO_WM_UNIT_USESOURCEFORMAT_APPLY" val="0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8.xml><?xml version="1.0" encoding="utf-8"?>
<p:tagLst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59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DQ1MjAwZDRkZGU3MzgwNzhjYWM3NTRhNGVmZjA2ZWQifQ==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022421">
      <a:dk1>
        <a:sysClr val="windowText" lastClr="000000"/>
      </a:dk1>
      <a:lt1>
        <a:sysClr val="window" lastClr="FFFFFF"/>
      </a:lt1>
      <a:dk2>
        <a:srgbClr val="F2F2F2"/>
      </a:dk2>
      <a:lt2>
        <a:srgbClr val="FFFFFF"/>
      </a:lt2>
      <a:accent1>
        <a:srgbClr val="50A6A4"/>
      </a:accent1>
      <a:accent2>
        <a:srgbClr val="6293A6"/>
      </a:accent2>
      <a:accent3>
        <a:srgbClr val="7481A8"/>
      </a:accent3>
      <a:accent4>
        <a:srgbClr val="876EA9"/>
      </a:accent4>
      <a:accent5>
        <a:srgbClr val="995CAB"/>
      </a:accent5>
      <a:accent6>
        <a:srgbClr val="AB49AD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WPS 演示</Application>
  <PresentationFormat>宽屏</PresentationFormat>
  <Paragraphs>107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幼圆</vt:lpstr>
      <vt:lpstr>汉仪乐喵体W</vt:lpstr>
      <vt:lpstr>Arial</vt:lpstr>
      <vt:lpstr>逐浪马列大楷体</vt:lpstr>
      <vt:lpstr>黑体</vt:lpstr>
      <vt:lpstr>逐浪温莎雅楷体</vt:lpstr>
      <vt:lpstr>华文新魏</vt:lpstr>
      <vt:lpstr>Arial Unicode MS</vt:lpstr>
      <vt:lpstr>等线</vt:lpstr>
      <vt:lpstr>Office 主题​​</vt:lpstr>
      <vt:lpstr>扬帆新征程 柯晨的自我规划</vt:lpstr>
      <vt:lpstr>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高中数学开学第一课</dc:title>
  <dc:creator>rbm.xkw.com</dc:creator>
  <cp:lastModifiedBy>低语</cp:lastModifiedBy>
  <cp:revision>84</cp:revision>
  <cp:lastPrinted>2021-06-19T07:40:00Z</cp:lastPrinted>
  <dcterms:created xsi:type="dcterms:W3CDTF">2021-06-19T07:40:00Z</dcterms:created>
  <dcterms:modified xsi:type="dcterms:W3CDTF">2022-08-27T13:02:47Z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BC8A74A707274594A0BE9ACE3E0726E3</vt:lpwstr>
  </property>
  <property fmtid="{D5CDD505-2E9C-101B-9397-08002B2CF9AE}" pid="7" name="KSOProductBuildVer">
    <vt:lpwstr>2052-11.1.0.12313</vt:lpwstr>
  </property>
</Properties>
</file>