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8" r:id="rId4"/>
    <p:sldId id="259" r:id="rId5"/>
    <p:sldId id="281" r:id="rId6"/>
    <p:sldId id="278" r:id="rId7"/>
    <p:sldId id="286" r:id="rId8"/>
    <p:sldId id="293" r:id="rId9"/>
    <p:sldId id="290" r:id="rId10"/>
    <p:sldId id="271" r:id="rId11"/>
    <p:sldId id="289" r:id="rId12"/>
    <p:sldId id="270" r:id="rId13"/>
    <p:sldId id="291" r:id="rId14"/>
    <p:sldId id="264" r:id="rId15"/>
    <p:sldId id="25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3BB"/>
    <a:srgbClr val="C2C2FB"/>
    <a:srgbClr val="797BC5"/>
    <a:srgbClr val="DB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0:18:56.143"/>
    </inkml:context>
    <inkml:brush xml:id="br0">
      <inkml:brushProperty name="width" value="0.05292" units="cm"/>
      <inkml:brushProperty name="height" value="0.05292" units="cm"/>
      <inkml:brushProperty name="color" value="#6163BB"/>
    </inkml:brush>
  </inkml:definitions>
  <inkml:trace contextRef="#ctx0" brushRef="#br0">678 623 20394,'88'-107'247,"-33"49"-126,98-79-1,-77 75-12,54-41 117,-101 83-185,0 2 0,52-21 0,-33 25-8,57-8 0,-49 12-16,28-6-11,104 1 1,-93 14 5,104 3 93,-145 3-56,-1 4 0,0 2 0,-1 4 0,59 28 0,95 62 106,-187-94-125,-1 0-1,0 2 1,19 19-1,-7-8 8,71 75 82,-53-49-81,-33-35-41,-2 1 0,1 0 0,17 28 0,-24-33 19,1 0 0,9 9 0,13 17 9,-5 6-61,-11-17 98,-3-8-39,0 5 1,-7-14-5,0 0 0,6 11 0,-4-7-2,8 18 30,-10-22-20,0 1-1,0-1 1,7 11 0,-11-20-50,9 17 67,-9-16-136,1 0 0,-1-1-1,1 1 1,-1-1 0,1 1 0,-1 0 0,1 0 0,-1-1 0,0 1 0,1 0 0,-1 0 0,0 0 0,0 0-1,0-1 1,1 1 0,-1 0 0,0 0 0,0 1 0,1 20-3752,-1-19 2890,0 13-4111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0:18:56.144"/>
    </inkml:context>
    <inkml:brush xml:id="br0">
      <inkml:brushProperty name="width" value="0.05292" units="cm"/>
      <inkml:brushProperty name="height" value="0.05292" units="cm"/>
      <inkml:brushProperty name="color" value="#6163BB"/>
    </inkml:brush>
  </inkml:definitions>
  <inkml:trace contextRef="#ctx0" brushRef="#br0">0 217 3265,'0'0'3904,"1"-7"2216,3 7-5782,1 0 1,-1 1-1,0 0 1,0 0-1,0 0 1,1 1-1,-1 0 0,0 0 1,-1 0-1,1 1 1,0 0-1,0 0 1,-1 0-1,7 8 1,12 11 678,42 30 0,-24-21-13,-24-20-711,10 11-52,-23-20-198,0 1-1,0-1 1,0 0 0,5 3-1,-5-4 17,0 1 0,0 0-1,0 0 1,0 0 0,3 4 0,20 15 59,-4-2 46,0-4-73,-18-11-65,-3-2-21,1-1 0,-1 1 1,0-1-1,1 1 0,-1-1 0,1 0 0,-1 0 0,1 0 1,-1 0-1,3 0 0,7 5 75,-9-5-81,-1 0-1,1 0 0,-1 0 0,1 0 1,0-1-1,-1 1 0,3 0 1,-4-1 1,0 1 1,0-1 0,0 0 0,0 1-1,0-1 1,0 0 0,0 1 0,1-1 0,-1 0-1,0 1 1,0-1 0,0 0 0,0 1 0,1-1-1,-1 0 1,0 1 0,0-1 0,0 0 0,1 0-1,-1 0 1,0 1 0,0-1 0,1 0 0,-1 0-1,0 0 1,1 0 0,-1 1 14,1-1 1,0 0 0,0 0-1,-1 0 1,1 0-1,0-1 1,0 1-1,-1 0 1,1 0 0,0-1-1,-1 1 1,1 0-1,0-1 1,0 0 0,2-11 400,-2-1-517,2-10 121,2-35 0,-1-1-4,0 13 47,-3 0 0,-1-52-1,-1 26-4,1 36-840,0 13-3340,-2 15 70,-5 1-2679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0:18:56.145"/>
    </inkml:context>
    <inkml:brush xml:id="br0">
      <inkml:brushProperty name="width" value="0.05292" units="cm"/>
      <inkml:brushProperty name="height" value="0.05292" units="cm"/>
      <inkml:brushProperty name="color" value="#6163BB"/>
    </inkml:brush>
  </inkml:definitions>
  <inkml:trace contextRef="#ctx0" brushRef="#br0">678 292 20394,'88'107'247,"-33"-49"-126,98 79-1,-77-75-12,54 41 117,-101-83-185,0-3 0,52 23 0,-33-26-8,57 8 0,-49-12-16,28 5-11,104 1 1,-93-15 5,104-3 93,-145-3-56,-1-4 0,0-2 0,-1-4 0,59-28 0,95-62 106,-187 94-125,-1-1-1,0-1 1,19-18-1,-7 6 8,71-73 82,-53 48-81,-33 35-41,-2-1 0,1 0 0,17-28 0,-24 33 19,1 0 0,9-9 0,13-17 9,-5-6-61,-11 17 98,-3 7-39,0-3 1,-7 13-5,0 0 0,6-12 0,-4 9-2,8-19 30,-10 21-20,0 1-1,0 0 1,7-11 0,-11 20-50,9-18 67,-9 18-136,1-1 0,-1 1-1,1-1 1,-1 0 0,1 1 0,-1-1 0,1 0 0,-1 0 0,0 1 0,1-1 0,-1 0 0,0 0 0,0 0-1,0 0 1,1 1 0,-1-1 0,0 0 0,0-1 0,1-20-3752,-1 19 2890,0-13-4111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4T10:18:56.146"/>
    </inkml:context>
    <inkml:brush xml:id="br0">
      <inkml:brushProperty name="width" value="0.05292" units="cm"/>
      <inkml:brushProperty name="height" value="0.05292" units="cm"/>
      <inkml:brushProperty name="color" value="#6163BB"/>
    </inkml:brush>
  </inkml:definitions>
  <inkml:trace contextRef="#ctx0" brushRef="#br0">0 289 3265,'0'0'3904,"1"7"2216,3-7-5782,1 0 1,-1-1-1,0 0 1,0 0-1,0 0 1,1-1-1,-1 0 0,0 0 1,-1 0-1,1-1 1,0 0-1,0 0 1,-1 0-1,7-8 1,12-10 678,42-32 0,-24 22-13,-24 20-711,10-11-52,-23 20-198,0-1-1,0 1 1,0 0 0,5-3-1,-5 4 17,0-1 0,0 0-1,0 0 1,0 0 0,3-4 0,20-15 59,-4 2 46,0 4-73,-18 11-65,-3 2-21,1 1 0,-1-1 1,0 1-1,1-1 0,-1 1 0,1 0 0,-1 0 0,1 0 1,-1 0-1,3 0 0,7-5 75,-9 5-81,-1 0-1,1 0 0,-1 0 0,1 0 1,0 1-1,-1-1 0,3 0 1,-4 1 1,0-1 1,0 1 0,0 0 0,0-1-1,0 1 1,0 0 0,0-1 0,1 1 0,-1 0-1,0-1 1,0 1 0,0 0 0,0-1 0,1 1-1,-1 0 1,0 0 0,0-1 0,0 1 0,1 0-1,-1 0 1,0-1 0,0 1 0,1 0 0,-1 0-1,0 0 1,1 0 0,-1-1 14,1 1 1,0 0 0,0 0-1,-1 0 1,1 0-1,0 1 1,0-1-1,-1 0 1,1 0 0,0 1-1,-1-1 1,1 0-1,0 1 1,0 0 0,2 11 400,-2 1-517,2 10 121,2 35 0,-1 1-4,0-13 47,-3 0 0,-1 52-1,-1-25-4,1-38-840,0-12-3340,-2-15 70,-5-1-2679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86B7B-BE8B-49AF-BA14-6A24D364D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44A1236-9194-4BFF-8327-FBD209B2B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F3888B-2FE6-46B2-8911-BAC46894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ABDCF1-E834-4D1A-836B-CC3207E9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65DD5D-88E7-41BC-B382-4A5E81A6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65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E03ED9-4502-40CF-82A6-18A6362A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075B9C-57A6-4C01-B24B-025E856CF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2FF1E1-E12F-4399-989C-5382B6F66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40354D-9524-4F2A-ABD3-61692AC2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DAF542-5EBC-4319-8A7A-E72EC0EC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66B43C-90F6-4054-AE14-5DB50FBA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44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914D24-489F-4E4C-90ED-DF5BF817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407C58-AF2A-4542-879E-72EA1C6FE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643527-393F-4315-976E-BF570044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91DE15-6359-43DF-9DB2-7D04CD5C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8901C6-FC1D-4D6A-8515-9DA067E4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52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75C5C9D-F3CC-44E4-ADDE-FDB53C312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F66475-D50B-48BF-892E-A2D206F79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2D99EF-5CC8-4F37-B0FC-DD834C41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D5F517-CDD2-4FD5-8870-2AB82A69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7D1F24-4380-4DB2-B5F5-62F14D9F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85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64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1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64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AE59C-079D-4098-BD3D-C6FFE690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FD7872-35CC-492F-8155-8CD2B3B96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D59946-D88E-4C57-9794-36FC24BD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64E9F1-4545-4764-84A6-72BD5DE2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D2B33B-B5D1-4452-8B57-2CE47CA0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54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FE48BE-4DC4-4521-9321-A148F76A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EA8CB0-E8FF-4075-8E77-3CD1CF210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8488A9-DAFF-4D3E-B4BB-D0F45C9B7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558616-896C-4F1F-867E-442B41DA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43096B-5A3D-40D2-B2B3-9B44CEBF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30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7C6E6A-AA6F-4BAD-8B24-DF0D0BE0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F5AB87-EFCF-4D66-BE91-4A5819DF3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EC5A66-060B-4B05-B590-DC4CB62B6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D7AAE0-1773-46BE-9B40-9A8A392C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FE88AC-B0A3-4E14-A3DA-63C46B41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4D925E-F33A-4195-BAC9-3090CD8E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24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B6ECDF-E450-4C9F-8676-DFB0FF1B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17F6AC-E7D1-40F0-AD3A-DA2D09E85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6EC9A8-0561-4F71-973F-01E70BE48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C2956E-DF15-49A0-B2E4-FD68C0A06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EB4AD45-F4E7-4824-9AD6-679CEADC4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720C4FD-EBDC-4307-AC9E-FB7E35FF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7E1C498-5C54-40D8-B592-FDAF4437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0775ED2-D2BA-45A0-B51A-265E6B59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6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B6ECDF-E450-4C9F-8676-DFB0FF1B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17F6AC-E7D1-40F0-AD3A-DA2D09E85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6EC9A8-0561-4F71-973F-01E70BE48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C2956E-DF15-49A0-B2E4-FD68C0A06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EB4AD45-F4E7-4824-9AD6-679CEADC4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720C4FD-EBDC-4307-AC9E-FB7E35FF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7E1C498-5C54-40D8-B592-FDAF4437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0775ED2-D2BA-45A0-B51A-265E6B59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69480" y="673208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406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A56EA-8A3C-412F-9AFC-AA03F504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7917D8-DC4F-45F9-8B2B-EC4306971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4D511D-A959-41CF-A81F-8B1E5671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56A1BC-C312-4813-A84C-38F6C89E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4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EFEF4EF-5CBE-4F54-8AA7-AFF35683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BF7E2B-325A-4200-B04E-F2818A0B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393A5C-48B6-4EEC-A9D9-A4EF4FA8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2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E0CF7C-6D84-4C66-8122-E4B63EAD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97C9A4-2D93-499D-85F7-065E5A01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7116BD-EF7B-4C1C-8B4E-4898ABA4B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9B4E6A-47C2-4047-8595-D5604340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33B-A68D-4D24-AC3A-A6EAE234F692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1D1865-0D98-484C-B928-BB410FB6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E438C7-4417-4CF1-9D28-9E2D64A2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41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D769D9E-B10E-4D9D-954B-87D9DC967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7786E2-B977-42FF-994C-A2C4309B0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621F41-6064-4B2A-B930-3E80BDC9E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1A33B-A68D-4D24-AC3A-A6EAE234F692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54789D-70E2-460B-B51B-0C96A47EF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968A9D-6EC7-435B-AE73-273EA6AD4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AB2D-96D3-489D-B81B-09016E250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25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50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20.png"/><Relationship Id="rId7" Type="http://schemas.openxmlformats.org/officeDocument/2006/relationships/image" Target="../media/image24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3.xml"/><Relationship Id="rId5" Type="http://schemas.openxmlformats.org/officeDocument/2006/relationships/image" Target="../media/image230.png"/><Relationship Id="rId4" Type="http://schemas.openxmlformats.org/officeDocument/2006/relationships/customXml" Target="../ink/ink2.xml"/><Relationship Id="rId9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6">
            <a:extLst>
              <a:ext uri="{FF2B5EF4-FFF2-40B4-BE49-F238E27FC236}">
                <a16:creationId xmlns:a16="http://schemas.microsoft.com/office/drawing/2014/main" id="{3B3D6A14-D593-4090-B483-ACD75360CD0E}"/>
              </a:ext>
            </a:extLst>
          </p:cNvPr>
          <p:cNvSpPr/>
          <p:nvPr/>
        </p:nvSpPr>
        <p:spPr>
          <a:xfrm>
            <a:off x="0" y="0"/>
            <a:ext cx="3225912" cy="2905010"/>
          </a:xfrm>
          <a:custGeom>
            <a:avLst/>
            <a:gdLst>
              <a:gd name="connsiteX0" fmla="*/ 0 w 3225912"/>
              <a:gd name="connsiteY0" fmla="*/ 0 h 2905010"/>
              <a:gd name="connsiteX1" fmla="*/ 3173130 w 3225912"/>
              <a:gd name="connsiteY1" fmla="*/ 0 h 2905010"/>
              <a:gd name="connsiteX2" fmla="*/ 3194799 w 3225912"/>
              <a:gd name="connsiteY2" fmla="*/ 76014 h 2905010"/>
              <a:gd name="connsiteX3" fmla="*/ 3053249 w 3225912"/>
              <a:gd name="connsiteY3" fmla="*/ 851668 h 2905010"/>
              <a:gd name="connsiteX4" fmla="*/ 1850885 w 3225912"/>
              <a:gd name="connsiteY4" fmla="*/ 1301370 h 2905010"/>
              <a:gd name="connsiteX5" fmla="*/ 1131360 w 3225912"/>
              <a:gd name="connsiteY5" fmla="*/ 1793676 h 2905010"/>
              <a:gd name="connsiteX6" fmla="*/ 160948 w 3225912"/>
              <a:gd name="connsiteY6" fmla="*/ 2868229 h 2905010"/>
              <a:gd name="connsiteX7" fmla="*/ 42679 w 3225912"/>
              <a:gd name="connsiteY7" fmla="*/ 2795448 h 2905010"/>
              <a:gd name="connsiteX8" fmla="*/ 0 w 3225912"/>
              <a:gd name="connsiteY8" fmla="*/ 2759396 h 290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5912" h="2905010">
                <a:moveTo>
                  <a:pt x="0" y="0"/>
                </a:moveTo>
                <a:lnTo>
                  <a:pt x="3173130" y="0"/>
                </a:lnTo>
                <a:lnTo>
                  <a:pt x="3194799" y="76014"/>
                </a:lnTo>
                <a:cubicBezTo>
                  <a:pt x="3257022" y="353518"/>
                  <a:pt x="3233723" y="638651"/>
                  <a:pt x="3053249" y="851668"/>
                </a:cubicBezTo>
                <a:cubicBezTo>
                  <a:pt x="2773960" y="1183027"/>
                  <a:pt x="2267452" y="1168826"/>
                  <a:pt x="1850885" y="1301370"/>
                </a:cubicBezTo>
                <a:cubicBezTo>
                  <a:pt x="1571596" y="1391311"/>
                  <a:pt x="1320709" y="1566458"/>
                  <a:pt x="1131360" y="1793676"/>
                </a:cubicBezTo>
                <a:cubicBezTo>
                  <a:pt x="913609" y="2054030"/>
                  <a:pt x="695858" y="3114382"/>
                  <a:pt x="160948" y="2868229"/>
                </a:cubicBezTo>
                <a:cubicBezTo>
                  <a:pt x="118345" y="2849294"/>
                  <a:pt x="79587" y="2823850"/>
                  <a:pt x="42679" y="2795448"/>
                </a:cubicBezTo>
                <a:lnTo>
                  <a:pt x="0" y="2759396"/>
                </a:lnTo>
                <a:close/>
              </a:path>
            </a:pathLst>
          </a:custGeom>
          <a:solidFill>
            <a:srgbClr val="C2C2FB"/>
          </a:solidFill>
          <a:ln w="47277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045E88A3-E37D-4679-A2BE-6DE6E2D691CB}"/>
              </a:ext>
            </a:extLst>
          </p:cNvPr>
          <p:cNvSpPr/>
          <p:nvPr/>
        </p:nvSpPr>
        <p:spPr>
          <a:xfrm>
            <a:off x="7789248" y="1"/>
            <a:ext cx="4404340" cy="1311233"/>
          </a:xfrm>
          <a:custGeom>
            <a:avLst/>
            <a:gdLst>
              <a:gd name="connsiteX0" fmla="*/ 0 w 4404340"/>
              <a:gd name="connsiteY0" fmla="*/ 0 h 1311233"/>
              <a:gd name="connsiteX1" fmla="*/ 4404340 w 4404340"/>
              <a:gd name="connsiteY1" fmla="*/ 0 h 1311233"/>
              <a:gd name="connsiteX2" fmla="*/ 4404340 w 4404340"/>
              <a:gd name="connsiteY2" fmla="*/ 178157 h 1311233"/>
              <a:gd name="connsiteX3" fmla="*/ 4339759 w 4404340"/>
              <a:gd name="connsiteY3" fmla="*/ 165544 h 1311233"/>
              <a:gd name="connsiteX4" fmla="*/ 3721441 w 4404340"/>
              <a:gd name="connsiteY4" fmla="*/ 158538 h 1311233"/>
              <a:gd name="connsiteX5" fmla="*/ 2280072 w 4404340"/>
              <a:gd name="connsiteY5" fmla="*/ 1166179 h 1311233"/>
              <a:gd name="connsiteX6" fmla="*/ 164027 w 4404340"/>
              <a:gd name="connsiteY6" fmla="*/ 386352 h 1311233"/>
              <a:gd name="connsiteX7" fmla="*/ 43685 w 4404340"/>
              <a:gd name="connsiteY7" fmla="*/ 119997 h 13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4340" h="1311233">
                <a:moveTo>
                  <a:pt x="0" y="0"/>
                </a:moveTo>
                <a:lnTo>
                  <a:pt x="4404340" y="0"/>
                </a:lnTo>
                <a:lnTo>
                  <a:pt x="4404340" y="178157"/>
                </a:lnTo>
                <a:lnTo>
                  <a:pt x="4339759" y="165544"/>
                </a:lnTo>
                <a:cubicBezTo>
                  <a:pt x="4131959" y="129169"/>
                  <a:pt x="3925160" y="110893"/>
                  <a:pt x="3721441" y="158538"/>
                </a:cubicBezTo>
                <a:cubicBezTo>
                  <a:pt x="3143142" y="289969"/>
                  <a:pt x="2805798" y="894554"/>
                  <a:pt x="2280072" y="1166179"/>
                </a:cubicBezTo>
                <a:cubicBezTo>
                  <a:pt x="1539677" y="1551712"/>
                  <a:pt x="549559" y="1126747"/>
                  <a:pt x="164027" y="386352"/>
                </a:cubicBezTo>
                <a:cubicBezTo>
                  <a:pt x="118026" y="299826"/>
                  <a:pt x="79144" y="210561"/>
                  <a:pt x="43685" y="119997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B51FE2C7-4AAC-4A3E-9BD8-DCF6E176B12E}"/>
              </a:ext>
            </a:extLst>
          </p:cNvPr>
          <p:cNvSpPr/>
          <p:nvPr/>
        </p:nvSpPr>
        <p:spPr>
          <a:xfrm>
            <a:off x="9679978" y="896417"/>
            <a:ext cx="2513610" cy="4991759"/>
          </a:xfrm>
          <a:custGeom>
            <a:avLst/>
            <a:gdLst>
              <a:gd name="connsiteX0" fmla="*/ 2084913 w 2513610"/>
              <a:gd name="connsiteY0" fmla="*/ 17 h 4991759"/>
              <a:gd name="connsiteX1" fmla="*/ 2447664 w 2513610"/>
              <a:gd name="connsiteY1" fmla="*/ 68733 h 4991759"/>
              <a:gd name="connsiteX2" fmla="*/ 2513610 w 2513610"/>
              <a:gd name="connsiteY2" fmla="*/ 100070 h 4991759"/>
              <a:gd name="connsiteX3" fmla="*/ 2513610 w 2513610"/>
              <a:gd name="connsiteY3" fmla="*/ 4991759 h 4991759"/>
              <a:gd name="connsiteX4" fmla="*/ 2309054 w 2513610"/>
              <a:gd name="connsiteY4" fmla="*/ 4944470 h 4991759"/>
              <a:gd name="connsiteX5" fmla="*/ 193878 w 2513610"/>
              <a:gd name="connsiteY5" fmla="*/ 3284943 h 4991759"/>
              <a:gd name="connsiteX6" fmla="*/ 153270 w 2513610"/>
              <a:gd name="connsiteY6" fmla="*/ 2123534 h 4991759"/>
              <a:gd name="connsiteX7" fmla="*/ 941078 w 2513610"/>
              <a:gd name="connsiteY7" fmla="*/ 1538769 h 4991759"/>
              <a:gd name="connsiteX8" fmla="*/ 1196915 w 2513610"/>
              <a:gd name="connsiteY8" fmla="*/ 531673 h 4991759"/>
              <a:gd name="connsiteX9" fmla="*/ 2084913 w 2513610"/>
              <a:gd name="connsiteY9" fmla="*/ 17 h 499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3610" h="4991759">
                <a:moveTo>
                  <a:pt x="2084913" y="17"/>
                </a:moveTo>
                <a:cubicBezTo>
                  <a:pt x="2209087" y="715"/>
                  <a:pt x="2332944" y="23049"/>
                  <a:pt x="2447664" y="68733"/>
                </a:cubicBezTo>
                <a:lnTo>
                  <a:pt x="2513610" y="100070"/>
                </a:lnTo>
                <a:lnTo>
                  <a:pt x="2513610" y="4991759"/>
                </a:lnTo>
                <a:lnTo>
                  <a:pt x="2309054" y="4944470"/>
                </a:lnTo>
                <a:cubicBezTo>
                  <a:pt x="1420373" y="4704076"/>
                  <a:pt x="623823" y="4102956"/>
                  <a:pt x="193878" y="3284943"/>
                </a:cubicBezTo>
                <a:cubicBezTo>
                  <a:pt x="3019" y="2923528"/>
                  <a:pt x="-106626" y="2440282"/>
                  <a:pt x="153270" y="2123534"/>
                </a:cubicBezTo>
                <a:cubicBezTo>
                  <a:pt x="364435" y="1867701"/>
                  <a:pt x="746157" y="1802727"/>
                  <a:pt x="941078" y="1538769"/>
                </a:cubicBezTo>
                <a:cubicBezTo>
                  <a:pt x="1148185" y="1254508"/>
                  <a:pt x="1066968" y="856542"/>
                  <a:pt x="1196915" y="531673"/>
                </a:cubicBezTo>
                <a:cubicBezTo>
                  <a:pt x="1337016" y="190560"/>
                  <a:pt x="1712391" y="-2077"/>
                  <a:pt x="2084913" y="17"/>
                </a:cubicBezTo>
                <a:close/>
              </a:path>
            </a:pathLst>
          </a:custGeom>
          <a:solidFill>
            <a:srgbClr val="C2C2F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886448ED-E14C-42CD-ACB9-81ECF4A9C430}"/>
              </a:ext>
            </a:extLst>
          </p:cNvPr>
          <p:cNvSpPr/>
          <p:nvPr/>
        </p:nvSpPr>
        <p:spPr>
          <a:xfrm>
            <a:off x="11240303" y="2468109"/>
            <a:ext cx="1041776" cy="2885214"/>
          </a:xfrm>
          <a:custGeom>
            <a:avLst/>
            <a:gdLst>
              <a:gd name="connsiteX0" fmla="*/ 1041776 w 1041776"/>
              <a:gd name="connsiteY0" fmla="*/ 0 h 2885214"/>
              <a:gd name="connsiteX1" fmla="*/ 1041776 w 1041776"/>
              <a:gd name="connsiteY1" fmla="*/ 2885214 h 2885214"/>
              <a:gd name="connsiteX2" fmla="*/ 909256 w 1041776"/>
              <a:gd name="connsiteY2" fmla="*/ 2823573 h 2885214"/>
              <a:gd name="connsiteX3" fmla="*/ 190790 w 1041776"/>
              <a:gd name="connsiteY3" fmla="*/ 2221676 h 2885214"/>
              <a:gd name="connsiteX4" fmla="*/ 56783 w 1041776"/>
              <a:gd name="connsiteY4" fmla="*/ 1498842 h 2885214"/>
              <a:gd name="connsiteX5" fmla="*/ 491294 w 1041776"/>
              <a:gd name="connsiteY5" fmla="*/ 1060268 h 2885214"/>
              <a:gd name="connsiteX6" fmla="*/ 556268 w 1041776"/>
              <a:gd name="connsiteY6" fmla="*/ 410528 h 2885214"/>
              <a:gd name="connsiteX7" fmla="*/ 943161 w 1041776"/>
              <a:gd name="connsiteY7" fmla="*/ 23357 h 288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776" h="2885214">
                <a:moveTo>
                  <a:pt x="1041776" y="0"/>
                </a:moveTo>
                <a:lnTo>
                  <a:pt x="1041776" y="2885214"/>
                </a:lnTo>
                <a:lnTo>
                  <a:pt x="909256" y="2823573"/>
                </a:lnTo>
                <a:cubicBezTo>
                  <a:pt x="627652" y="2680046"/>
                  <a:pt x="378098" y="2475988"/>
                  <a:pt x="190790" y="2221676"/>
                </a:cubicBezTo>
                <a:cubicBezTo>
                  <a:pt x="40539" y="2010511"/>
                  <a:pt x="-73165" y="1722187"/>
                  <a:pt x="56783" y="1498842"/>
                </a:cubicBezTo>
                <a:cubicBezTo>
                  <a:pt x="162366" y="1320163"/>
                  <a:pt x="393833" y="1243005"/>
                  <a:pt x="491294" y="1060268"/>
                </a:cubicBezTo>
                <a:cubicBezTo>
                  <a:pt x="592818" y="865346"/>
                  <a:pt x="503479" y="625752"/>
                  <a:pt x="556268" y="410528"/>
                </a:cubicBezTo>
                <a:cubicBezTo>
                  <a:pt x="601953" y="222713"/>
                  <a:pt x="758677" y="84072"/>
                  <a:pt x="943161" y="2335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Freeform: Shape 22">
            <a:extLst>
              <a:ext uri="{FF2B5EF4-FFF2-40B4-BE49-F238E27FC236}">
                <a16:creationId xmlns:a16="http://schemas.microsoft.com/office/drawing/2014/main" id="{A74D62AE-C280-472E-AE2A-AC5D9B018EA6}"/>
              </a:ext>
            </a:extLst>
          </p:cNvPr>
          <p:cNvSpPr/>
          <p:nvPr/>
        </p:nvSpPr>
        <p:spPr>
          <a:xfrm>
            <a:off x="9723260" y="4167068"/>
            <a:ext cx="1331564" cy="1250212"/>
          </a:xfrm>
          <a:custGeom>
            <a:avLst/>
            <a:gdLst>
              <a:gd name="connsiteX0" fmla="*/ 383695 w 399469"/>
              <a:gd name="connsiteY0" fmla="*/ 352800 h 375064"/>
              <a:gd name="connsiteX1" fmla="*/ 383695 w 399469"/>
              <a:gd name="connsiteY1" fmla="*/ 214687 h 375064"/>
              <a:gd name="connsiteX2" fmla="*/ 366550 w 399469"/>
              <a:gd name="connsiteY2" fmla="*/ 98482 h 375064"/>
              <a:gd name="connsiteX3" fmla="*/ 276062 w 399469"/>
              <a:gd name="connsiteY3" fmla="*/ 4185 h 375064"/>
              <a:gd name="connsiteX4" fmla="*/ 111280 w 399469"/>
              <a:gd name="connsiteY4" fmla="*/ 71812 h 375064"/>
              <a:gd name="connsiteX5" fmla="*/ 3647 w 399469"/>
              <a:gd name="connsiteY5" fmla="*/ 217545 h 375064"/>
              <a:gd name="connsiteX6" fmla="*/ 339880 w 399469"/>
              <a:gd name="connsiteY6" fmla="*/ 372802 h 375064"/>
              <a:gd name="connsiteX7" fmla="*/ 383695 w 399469"/>
              <a:gd name="connsiteY7" fmla="*/ 352800 h 37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469" h="375064">
                <a:moveTo>
                  <a:pt x="383695" y="352800"/>
                </a:moveTo>
                <a:cubicBezTo>
                  <a:pt x="413222" y="320415"/>
                  <a:pt x="394172" y="260407"/>
                  <a:pt x="383695" y="214687"/>
                </a:cubicBezTo>
                <a:cubicBezTo>
                  <a:pt x="375122" y="175635"/>
                  <a:pt x="380837" y="136582"/>
                  <a:pt x="366550" y="98482"/>
                </a:cubicBezTo>
                <a:cubicBezTo>
                  <a:pt x="351310" y="55620"/>
                  <a:pt x="319877" y="15615"/>
                  <a:pt x="276062" y="4185"/>
                </a:cubicBezTo>
                <a:cubicBezTo>
                  <a:pt x="216055" y="-12960"/>
                  <a:pt x="153190" y="25140"/>
                  <a:pt x="111280" y="71812"/>
                </a:cubicBezTo>
                <a:cubicBezTo>
                  <a:pt x="71275" y="113722"/>
                  <a:pt x="-19213" y="144202"/>
                  <a:pt x="3647" y="217545"/>
                </a:cubicBezTo>
                <a:cubicBezTo>
                  <a:pt x="36032" y="325177"/>
                  <a:pt x="242725" y="388042"/>
                  <a:pt x="339880" y="372802"/>
                </a:cubicBezTo>
                <a:cubicBezTo>
                  <a:pt x="359882" y="369945"/>
                  <a:pt x="374170" y="362325"/>
                  <a:pt x="383695" y="352800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cs typeface="+mn-ea"/>
              <a:sym typeface="+mn-lt"/>
            </a:endParaRP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4B9D3D9C-45DE-4AE4-93EE-CB230FF9F386}"/>
              </a:ext>
            </a:extLst>
          </p:cNvPr>
          <p:cNvSpPr/>
          <p:nvPr/>
        </p:nvSpPr>
        <p:spPr>
          <a:xfrm>
            <a:off x="6502980" y="5425968"/>
            <a:ext cx="4231928" cy="1432032"/>
          </a:xfrm>
          <a:custGeom>
            <a:avLst/>
            <a:gdLst>
              <a:gd name="connsiteX0" fmla="*/ 2245812 w 4231928"/>
              <a:gd name="connsiteY0" fmla="*/ 86 h 1432032"/>
              <a:gd name="connsiteX1" fmla="*/ 2822028 w 4231928"/>
              <a:gd name="connsiteY1" fmla="*/ 216732 h 1432032"/>
              <a:gd name="connsiteX2" fmla="*/ 3346651 w 4231928"/>
              <a:gd name="connsiteY2" fmla="*/ 1110323 h 1432032"/>
              <a:gd name="connsiteX3" fmla="*/ 4116139 w 4231928"/>
              <a:gd name="connsiteY3" fmla="*/ 1395524 h 1432032"/>
              <a:gd name="connsiteX4" fmla="*/ 4231928 w 4231928"/>
              <a:gd name="connsiteY4" fmla="*/ 1432032 h 1432032"/>
              <a:gd name="connsiteX5" fmla="*/ 0 w 4231928"/>
              <a:gd name="connsiteY5" fmla="*/ 1432032 h 1432032"/>
              <a:gd name="connsiteX6" fmla="*/ 135713 w 4231928"/>
              <a:gd name="connsiteY6" fmla="*/ 1243320 h 1432032"/>
              <a:gd name="connsiteX7" fmla="*/ 1596000 w 4231928"/>
              <a:gd name="connsiteY7" fmla="*/ 132493 h 1432032"/>
              <a:gd name="connsiteX8" fmla="*/ 2245812 w 4231928"/>
              <a:gd name="connsiteY8" fmla="*/ 86 h 143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1928" h="1432032">
                <a:moveTo>
                  <a:pt x="2245812" y="86"/>
                </a:moveTo>
                <a:cubicBezTo>
                  <a:pt x="2463770" y="2661"/>
                  <a:pt x="2669462" y="63411"/>
                  <a:pt x="2822028" y="216732"/>
                </a:cubicBezTo>
                <a:cubicBezTo>
                  <a:pt x="3066660" y="466058"/>
                  <a:pt x="3087557" y="875119"/>
                  <a:pt x="3346651" y="1110323"/>
                </a:cubicBezTo>
                <a:cubicBezTo>
                  <a:pt x="3551564" y="1297566"/>
                  <a:pt x="3845240" y="1321835"/>
                  <a:pt x="4116139" y="1395524"/>
                </a:cubicBezTo>
                <a:lnTo>
                  <a:pt x="4231928" y="1432032"/>
                </a:lnTo>
                <a:lnTo>
                  <a:pt x="0" y="1432032"/>
                </a:lnTo>
                <a:lnTo>
                  <a:pt x="135713" y="1243320"/>
                </a:lnTo>
                <a:cubicBezTo>
                  <a:pt x="515332" y="753482"/>
                  <a:pt x="1017469" y="359800"/>
                  <a:pt x="1596000" y="132493"/>
                </a:cubicBezTo>
                <a:cubicBezTo>
                  <a:pt x="1797630" y="53111"/>
                  <a:pt x="2027854" y="-2489"/>
                  <a:pt x="2245812" y="86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Freeform 56">
            <a:extLst>
              <a:ext uri="{FF2B5EF4-FFF2-40B4-BE49-F238E27FC236}">
                <a16:creationId xmlns:a16="http://schemas.microsoft.com/office/drawing/2014/main" id="{F927F0A4-1213-475D-A4F7-1B275F03999C}"/>
              </a:ext>
            </a:extLst>
          </p:cNvPr>
          <p:cNvSpPr/>
          <p:nvPr/>
        </p:nvSpPr>
        <p:spPr>
          <a:xfrm>
            <a:off x="-58994" y="-58994"/>
            <a:ext cx="1591064" cy="1583754"/>
          </a:xfrm>
          <a:custGeom>
            <a:avLst/>
            <a:gdLst>
              <a:gd name="connsiteX0" fmla="*/ 0 w 1591064"/>
              <a:gd name="connsiteY0" fmla="*/ 0 h 1583754"/>
              <a:gd name="connsiteX1" fmla="*/ 1591064 w 1591064"/>
              <a:gd name="connsiteY1" fmla="*/ 0 h 1583754"/>
              <a:gd name="connsiteX2" fmla="*/ 1589744 w 1591064"/>
              <a:gd name="connsiteY2" fmla="*/ 777 h 1583754"/>
              <a:gd name="connsiteX3" fmla="*/ 1492345 w 1591064"/>
              <a:gd name="connsiteY3" fmla="*/ 65899 h 1583754"/>
              <a:gd name="connsiteX4" fmla="*/ 1114680 w 1591064"/>
              <a:gd name="connsiteY4" fmla="*/ 559770 h 1583754"/>
              <a:gd name="connsiteX5" fmla="*/ 695508 w 1591064"/>
              <a:gd name="connsiteY5" fmla="*/ 1501861 h 1583754"/>
              <a:gd name="connsiteX6" fmla="*/ 317843 w 1591064"/>
              <a:gd name="connsiteY6" fmla="*/ 1389808 h 1583754"/>
              <a:gd name="connsiteX7" fmla="*/ 33554 w 1591064"/>
              <a:gd name="connsiteY7" fmla="*/ 1547514 h 1583754"/>
              <a:gd name="connsiteX8" fmla="*/ 0 w 1591064"/>
              <a:gd name="connsiteY8" fmla="*/ 1583754 h 158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064" h="1583754">
                <a:moveTo>
                  <a:pt x="0" y="0"/>
                </a:moveTo>
                <a:lnTo>
                  <a:pt x="1591064" y="0"/>
                </a:lnTo>
                <a:lnTo>
                  <a:pt x="1589744" y="777"/>
                </a:lnTo>
                <a:cubicBezTo>
                  <a:pt x="1556154" y="21544"/>
                  <a:pt x="1523471" y="43073"/>
                  <a:pt x="1492345" y="65899"/>
                </a:cubicBezTo>
                <a:cubicBezTo>
                  <a:pt x="1322189" y="186252"/>
                  <a:pt x="1193531" y="364713"/>
                  <a:pt x="1114680" y="559770"/>
                </a:cubicBezTo>
                <a:cubicBezTo>
                  <a:pt x="1023375" y="783880"/>
                  <a:pt x="1110527" y="1551663"/>
                  <a:pt x="695508" y="1501861"/>
                </a:cubicBezTo>
                <a:cubicBezTo>
                  <a:pt x="562702" y="1485260"/>
                  <a:pt x="450649" y="1389808"/>
                  <a:pt x="317843" y="1389808"/>
                </a:cubicBezTo>
                <a:cubicBezTo>
                  <a:pt x="201638" y="1389808"/>
                  <a:pt x="115521" y="1461398"/>
                  <a:pt x="33554" y="1547514"/>
                </a:cubicBezTo>
                <a:lnTo>
                  <a:pt x="0" y="1583754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4" name="Group 80">
            <a:extLst>
              <a:ext uri="{FF2B5EF4-FFF2-40B4-BE49-F238E27FC236}">
                <a16:creationId xmlns:a16="http://schemas.microsoft.com/office/drawing/2014/main" id="{D59A071F-C84C-430C-A0F7-BCDE8A52313F}"/>
              </a:ext>
            </a:extLst>
          </p:cNvPr>
          <p:cNvGrpSpPr/>
          <p:nvPr/>
        </p:nvGrpSpPr>
        <p:grpSpPr>
          <a:xfrm>
            <a:off x="1564533" y="938410"/>
            <a:ext cx="966066" cy="798214"/>
            <a:chOff x="1564533" y="938410"/>
            <a:chExt cx="966066" cy="798214"/>
          </a:xfrm>
        </p:grpSpPr>
        <p:sp>
          <p:nvSpPr>
            <p:cNvPr id="15" name="Freeform: Shape 73">
              <a:extLst>
                <a:ext uri="{FF2B5EF4-FFF2-40B4-BE49-F238E27FC236}">
                  <a16:creationId xmlns:a16="http://schemas.microsoft.com/office/drawing/2014/main" id="{AF4A0778-7892-47E8-B4B9-57C74C93CF0B}"/>
                </a:ext>
              </a:extLst>
            </p:cNvPr>
            <p:cNvSpPr/>
            <p:nvPr/>
          </p:nvSpPr>
          <p:spPr>
            <a:xfrm rot="900000">
              <a:off x="2042354" y="938410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  <p:sp>
          <p:nvSpPr>
            <p:cNvPr id="16" name="Freeform: Shape 74">
              <a:extLst>
                <a:ext uri="{FF2B5EF4-FFF2-40B4-BE49-F238E27FC236}">
                  <a16:creationId xmlns:a16="http://schemas.microsoft.com/office/drawing/2014/main" id="{2D019104-69A2-45AC-A484-046AC250E41A}"/>
                </a:ext>
              </a:extLst>
            </p:cNvPr>
            <p:cNvSpPr/>
            <p:nvPr/>
          </p:nvSpPr>
          <p:spPr>
            <a:xfrm rot="900000">
              <a:off x="1753571" y="1348522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  <p:sp>
          <p:nvSpPr>
            <p:cNvPr id="17" name="Freeform: Shape 75">
              <a:extLst>
                <a:ext uri="{FF2B5EF4-FFF2-40B4-BE49-F238E27FC236}">
                  <a16:creationId xmlns:a16="http://schemas.microsoft.com/office/drawing/2014/main" id="{4E72DD6B-85EB-41AC-B567-FD4452CCFBE6}"/>
                </a:ext>
              </a:extLst>
            </p:cNvPr>
            <p:cNvSpPr/>
            <p:nvPr/>
          </p:nvSpPr>
          <p:spPr>
            <a:xfrm rot="900000">
              <a:off x="1940682" y="1203068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  <p:sp>
          <p:nvSpPr>
            <p:cNvPr id="18" name="Freeform: Shape 76">
              <a:extLst>
                <a:ext uri="{FF2B5EF4-FFF2-40B4-BE49-F238E27FC236}">
                  <a16:creationId xmlns:a16="http://schemas.microsoft.com/office/drawing/2014/main" id="{6FC635F5-5271-4B63-BDF9-069CCA2044BF}"/>
                </a:ext>
              </a:extLst>
            </p:cNvPr>
            <p:cNvSpPr/>
            <p:nvPr/>
          </p:nvSpPr>
          <p:spPr>
            <a:xfrm rot="900000">
              <a:off x="1564533" y="1605836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C743F82-41C8-4D3E-B183-AF3880AADC78}"/>
              </a:ext>
            </a:extLst>
          </p:cNvPr>
          <p:cNvGrpSpPr/>
          <p:nvPr/>
        </p:nvGrpSpPr>
        <p:grpSpPr>
          <a:xfrm>
            <a:off x="5031732" y="5009861"/>
            <a:ext cx="1901709" cy="390851"/>
            <a:chOff x="8222965" y="7595340"/>
            <a:chExt cx="3061547" cy="678712"/>
          </a:xfrm>
        </p:grpSpPr>
        <p:sp>
          <p:nvSpPr>
            <p:cNvPr id="20" name="圆角矩形 16">
              <a:extLst>
                <a:ext uri="{FF2B5EF4-FFF2-40B4-BE49-F238E27FC236}">
                  <a16:creationId xmlns:a16="http://schemas.microsoft.com/office/drawing/2014/main" id="{D61C35E7-C7E1-468D-9AAE-0A013253773F}"/>
                </a:ext>
              </a:extLst>
            </p:cNvPr>
            <p:cNvSpPr/>
            <p:nvPr/>
          </p:nvSpPr>
          <p:spPr>
            <a:xfrm>
              <a:off x="8222965" y="7595340"/>
              <a:ext cx="3061547" cy="678712"/>
            </a:xfrm>
            <a:prstGeom prst="roundRect">
              <a:avLst>
                <a:gd name="adj" fmla="val 48214"/>
              </a:avLst>
            </a:prstGeom>
            <a:solidFill>
              <a:srgbClr val="DBDBFD"/>
            </a:solidFill>
            <a:ln w="9525">
              <a:solidFill>
                <a:srgbClr val="6163BB"/>
              </a:solidFill>
            </a:ln>
            <a:effectLst>
              <a:outerShdw dist="38100" dir="2700000" algn="tl" rotWithShape="0">
                <a:srgbClr val="C2C2FB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182027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51EBB41-B7D7-44B9-B1C6-CB10FF8ED177}"/>
                </a:ext>
              </a:extLst>
            </p:cNvPr>
            <p:cNvSpPr txBox="1"/>
            <p:nvPr/>
          </p:nvSpPr>
          <p:spPr>
            <a:xfrm>
              <a:off x="8246207" y="7690177"/>
              <a:ext cx="3016995" cy="534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6163BB"/>
                  </a:solidFill>
                  <a:cs typeface="+mn-ea"/>
                  <a:sym typeface="+mn-lt"/>
                </a:rPr>
                <a:t>汇报人：冯源</a:t>
              </a:r>
              <a:endParaRPr lang="en-US" altLang="zh-CN" sz="1400" dirty="0">
                <a:solidFill>
                  <a:srgbClr val="6163B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0FDFAB8A-2003-43AA-A9F3-54A1BDCD1124}"/>
              </a:ext>
            </a:extLst>
          </p:cNvPr>
          <p:cNvSpPr txBox="1"/>
          <p:nvPr/>
        </p:nvSpPr>
        <p:spPr>
          <a:xfrm>
            <a:off x="928688" y="2422434"/>
            <a:ext cx="10629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n w="9525">
                  <a:solidFill>
                    <a:srgbClr val="6163BB"/>
                  </a:solidFill>
                </a:ln>
                <a:solidFill>
                  <a:srgbClr val="DBDBFD"/>
                </a:solidFill>
                <a:effectLst>
                  <a:outerShdw dist="38100" dir="2700000" algn="tl" rotWithShape="0">
                    <a:srgbClr val="C2C2FB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凝“新”细规划 扬帆新征程</a:t>
            </a:r>
          </a:p>
        </p:txBody>
      </p:sp>
    </p:spTree>
    <p:extLst>
      <p:ext uri="{BB962C8B-B14F-4D97-AF65-F5344CB8AC3E}">
        <p14:creationId xmlns:p14="http://schemas.microsoft.com/office/powerpoint/2010/main" val="11348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BAEB0924-10BC-4E6C-998D-AA40F81B0A61}"/>
              </a:ext>
            </a:extLst>
          </p:cNvPr>
          <p:cNvSpPr/>
          <p:nvPr/>
        </p:nvSpPr>
        <p:spPr>
          <a:xfrm>
            <a:off x="8465062" y="5229225"/>
            <a:ext cx="3728528" cy="1628775"/>
          </a:xfrm>
          <a:custGeom>
            <a:avLst/>
            <a:gdLst>
              <a:gd name="connsiteX0" fmla="*/ 2856319 w 2856319"/>
              <a:gd name="connsiteY0" fmla="*/ 0 h 1247758"/>
              <a:gd name="connsiteX1" fmla="*/ 2856319 w 2856319"/>
              <a:gd name="connsiteY1" fmla="*/ 1247758 h 1247758"/>
              <a:gd name="connsiteX2" fmla="*/ 3522 w 2856319"/>
              <a:gd name="connsiteY2" fmla="*/ 1247758 h 1247758"/>
              <a:gd name="connsiteX3" fmla="*/ 0 w 2856319"/>
              <a:gd name="connsiteY3" fmla="*/ 1164497 h 1247758"/>
              <a:gd name="connsiteX4" fmla="*/ 106202 w 2856319"/>
              <a:gd name="connsiteY4" fmla="*/ 891030 h 1247758"/>
              <a:gd name="connsiteX5" fmla="*/ 307984 w 2856319"/>
              <a:gd name="connsiteY5" fmla="*/ 758278 h 1247758"/>
              <a:gd name="connsiteX6" fmla="*/ 767304 w 2856319"/>
              <a:gd name="connsiteY6" fmla="*/ 665350 h 1247758"/>
              <a:gd name="connsiteX7" fmla="*/ 1712496 w 2856319"/>
              <a:gd name="connsiteY7" fmla="*/ 439674 h 1247758"/>
              <a:gd name="connsiteX8" fmla="*/ 2086857 w 2856319"/>
              <a:gd name="connsiteY8" fmla="*/ 301612 h 1247758"/>
              <a:gd name="connsiteX9" fmla="*/ 2649724 w 2856319"/>
              <a:gd name="connsiteY9" fmla="*/ 75933 h 1247758"/>
              <a:gd name="connsiteX10" fmla="*/ 2840803 w 2856319"/>
              <a:gd name="connsiteY10" fmla="*/ 4579 h 124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6319" h="1247758">
                <a:moveTo>
                  <a:pt x="2856319" y="0"/>
                </a:moveTo>
                <a:lnTo>
                  <a:pt x="2856319" y="1247758"/>
                </a:lnTo>
                <a:lnTo>
                  <a:pt x="3522" y="1247758"/>
                </a:lnTo>
                <a:lnTo>
                  <a:pt x="0" y="1164497"/>
                </a:lnTo>
                <a:cubicBezTo>
                  <a:pt x="5310" y="1063605"/>
                  <a:pt x="34514" y="962714"/>
                  <a:pt x="106202" y="891030"/>
                </a:cubicBezTo>
                <a:cubicBezTo>
                  <a:pt x="161956" y="835272"/>
                  <a:pt x="233643" y="790138"/>
                  <a:pt x="307984" y="758278"/>
                </a:cubicBezTo>
                <a:cubicBezTo>
                  <a:pt x="454010" y="697211"/>
                  <a:pt x="610658" y="678627"/>
                  <a:pt x="767304" y="665350"/>
                </a:cubicBezTo>
                <a:cubicBezTo>
                  <a:pt x="1093874" y="641456"/>
                  <a:pt x="1415132" y="588356"/>
                  <a:pt x="1712496" y="439674"/>
                </a:cubicBezTo>
                <a:cubicBezTo>
                  <a:pt x="1831973" y="381263"/>
                  <a:pt x="1962069" y="349403"/>
                  <a:pt x="2086857" y="301612"/>
                </a:cubicBezTo>
                <a:cubicBezTo>
                  <a:pt x="2275363" y="227271"/>
                  <a:pt x="2463871" y="155584"/>
                  <a:pt x="2649724" y="75933"/>
                </a:cubicBezTo>
                <a:cubicBezTo>
                  <a:pt x="2712781" y="49382"/>
                  <a:pt x="2776501" y="25819"/>
                  <a:pt x="2840803" y="4579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3C0D4919-8FBD-477B-8A82-A60EA1947CC1}"/>
              </a:ext>
            </a:extLst>
          </p:cNvPr>
          <p:cNvSpPr/>
          <p:nvPr/>
        </p:nvSpPr>
        <p:spPr>
          <a:xfrm>
            <a:off x="7880904" y="5465732"/>
            <a:ext cx="1347414" cy="1147018"/>
          </a:xfrm>
          <a:custGeom>
            <a:avLst/>
            <a:gdLst>
              <a:gd name="connsiteX0" fmla="*/ 5502 w 370310"/>
              <a:gd name="connsiteY0" fmla="*/ 269705 h 315235"/>
              <a:gd name="connsiteX1" fmla="*/ 15979 w 370310"/>
              <a:gd name="connsiteY1" fmla="*/ 175407 h 315235"/>
              <a:gd name="connsiteX2" fmla="*/ 46459 w 370310"/>
              <a:gd name="connsiteY2" fmla="*/ 150642 h 315235"/>
              <a:gd name="connsiteX3" fmla="*/ 127422 w 370310"/>
              <a:gd name="connsiteY3" fmla="*/ 87777 h 315235"/>
              <a:gd name="connsiteX4" fmla="*/ 175047 w 370310"/>
              <a:gd name="connsiteY4" fmla="*/ 49677 h 315235"/>
              <a:gd name="connsiteX5" fmla="*/ 207432 w 370310"/>
              <a:gd name="connsiteY5" fmla="*/ 36342 h 315235"/>
              <a:gd name="connsiteX6" fmla="*/ 270297 w 370310"/>
              <a:gd name="connsiteY6" fmla="*/ 17292 h 315235"/>
              <a:gd name="connsiteX7" fmla="*/ 317922 w 370310"/>
              <a:gd name="connsiteY7" fmla="*/ 1100 h 315235"/>
              <a:gd name="connsiteX8" fmla="*/ 334114 w 370310"/>
              <a:gd name="connsiteY8" fmla="*/ 1100 h 315235"/>
              <a:gd name="connsiteX9" fmla="*/ 369357 w 370310"/>
              <a:gd name="connsiteY9" fmla="*/ 36342 h 315235"/>
              <a:gd name="connsiteX10" fmla="*/ 335067 w 370310"/>
              <a:gd name="connsiteY10" fmla="*/ 104922 h 315235"/>
              <a:gd name="connsiteX11" fmla="*/ 277917 w 370310"/>
              <a:gd name="connsiteY11" fmla="*/ 138260 h 315235"/>
              <a:gd name="connsiteX12" fmla="*/ 211242 w 370310"/>
              <a:gd name="connsiteY12" fmla="*/ 179217 h 315235"/>
              <a:gd name="connsiteX13" fmla="*/ 160759 w 370310"/>
              <a:gd name="connsiteY13" fmla="*/ 234462 h 315235"/>
              <a:gd name="connsiteX14" fmla="*/ 104562 w 370310"/>
              <a:gd name="connsiteY14" fmla="*/ 301137 h 315235"/>
              <a:gd name="connsiteX15" fmla="*/ 15979 w 370310"/>
              <a:gd name="connsiteY15" fmla="*/ 287802 h 315235"/>
              <a:gd name="connsiteX16" fmla="*/ 5502 w 370310"/>
              <a:gd name="connsiteY16" fmla="*/ 269705 h 31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0310" h="315235">
                <a:moveTo>
                  <a:pt x="5502" y="269705"/>
                </a:moveTo>
                <a:cubicBezTo>
                  <a:pt x="-3071" y="238272"/>
                  <a:pt x="-3071" y="204935"/>
                  <a:pt x="15979" y="175407"/>
                </a:cubicBezTo>
                <a:cubicBezTo>
                  <a:pt x="22647" y="164930"/>
                  <a:pt x="35029" y="156357"/>
                  <a:pt x="46459" y="150642"/>
                </a:cubicBezTo>
                <a:cubicBezTo>
                  <a:pt x="77892" y="134450"/>
                  <a:pt x="101704" y="110637"/>
                  <a:pt x="127422" y="87777"/>
                </a:cubicBezTo>
                <a:cubicBezTo>
                  <a:pt x="142662" y="74442"/>
                  <a:pt x="157902" y="61107"/>
                  <a:pt x="175047" y="49677"/>
                </a:cubicBezTo>
                <a:cubicBezTo>
                  <a:pt x="184572" y="43010"/>
                  <a:pt x="196954" y="37295"/>
                  <a:pt x="207432" y="36342"/>
                </a:cubicBezTo>
                <a:cubicBezTo>
                  <a:pt x="229339" y="34437"/>
                  <a:pt x="249342" y="25865"/>
                  <a:pt x="270297" y="17292"/>
                </a:cubicBezTo>
                <a:cubicBezTo>
                  <a:pt x="285537" y="10625"/>
                  <a:pt x="301729" y="5862"/>
                  <a:pt x="317922" y="1100"/>
                </a:cubicBezTo>
                <a:cubicBezTo>
                  <a:pt x="322684" y="-805"/>
                  <a:pt x="329352" y="147"/>
                  <a:pt x="334114" y="1100"/>
                </a:cubicBezTo>
                <a:cubicBezTo>
                  <a:pt x="355069" y="3957"/>
                  <a:pt x="366499" y="15387"/>
                  <a:pt x="369357" y="36342"/>
                </a:cubicBezTo>
                <a:cubicBezTo>
                  <a:pt x="374119" y="66822"/>
                  <a:pt x="360784" y="89682"/>
                  <a:pt x="335067" y="104922"/>
                </a:cubicBezTo>
                <a:cubicBezTo>
                  <a:pt x="316017" y="116352"/>
                  <a:pt x="296967" y="126830"/>
                  <a:pt x="277917" y="138260"/>
                </a:cubicBezTo>
                <a:cubicBezTo>
                  <a:pt x="256009" y="151595"/>
                  <a:pt x="233149" y="164930"/>
                  <a:pt x="211242" y="179217"/>
                </a:cubicBezTo>
                <a:cubicBezTo>
                  <a:pt x="190287" y="193505"/>
                  <a:pt x="173142" y="211602"/>
                  <a:pt x="160759" y="234462"/>
                </a:cubicBezTo>
                <a:cubicBezTo>
                  <a:pt x="146472" y="260180"/>
                  <a:pt x="126469" y="281135"/>
                  <a:pt x="104562" y="301137"/>
                </a:cubicBezTo>
                <a:cubicBezTo>
                  <a:pt x="77892" y="324950"/>
                  <a:pt x="36934" y="317330"/>
                  <a:pt x="15979" y="287802"/>
                </a:cubicBezTo>
                <a:cubicBezTo>
                  <a:pt x="13122" y="282087"/>
                  <a:pt x="9312" y="276372"/>
                  <a:pt x="5502" y="269705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5C14BC8C-263D-424E-8777-30462D4C3D8C}"/>
              </a:ext>
            </a:extLst>
          </p:cNvPr>
          <p:cNvSpPr/>
          <p:nvPr/>
        </p:nvSpPr>
        <p:spPr>
          <a:xfrm>
            <a:off x="7971143" y="5332227"/>
            <a:ext cx="310985" cy="330695"/>
          </a:xfrm>
          <a:custGeom>
            <a:avLst/>
            <a:gdLst>
              <a:gd name="connsiteX0" fmla="*/ 83804 w 85468"/>
              <a:gd name="connsiteY0" fmla="*/ 23494 h 90885"/>
              <a:gd name="connsiteX1" fmla="*/ 77137 w 85468"/>
              <a:gd name="connsiteY1" fmla="*/ 55879 h 90885"/>
              <a:gd name="connsiteX2" fmla="*/ 39037 w 85468"/>
              <a:gd name="connsiteY2" fmla="*/ 87311 h 90885"/>
              <a:gd name="connsiteX3" fmla="*/ 937 w 85468"/>
              <a:gd name="connsiteY3" fmla="*/ 67309 h 90885"/>
              <a:gd name="connsiteX4" fmla="*/ 49514 w 85468"/>
              <a:gd name="connsiteY4" fmla="*/ 634 h 90885"/>
              <a:gd name="connsiteX5" fmla="*/ 83804 w 85468"/>
              <a:gd name="connsiteY5" fmla="*/ 23494 h 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68" h="90885">
                <a:moveTo>
                  <a:pt x="83804" y="23494"/>
                </a:moveTo>
                <a:cubicBezTo>
                  <a:pt x="86662" y="32066"/>
                  <a:pt x="86662" y="45401"/>
                  <a:pt x="77137" y="55879"/>
                </a:cubicBezTo>
                <a:cubicBezTo>
                  <a:pt x="65707" y="68261"/>
                  <a:pt x="53324" y="78739"/>
                  <a:pt x="39037" y="87311"/>
                </a:cubicBezTo>
                <a:cubicBezTo>
                  <a:pt x="22844" y="96836"/>
                  <a:pt x="3794" y="86359"/>
                  <a:pt x="937" y="67309"/>
                </a:cubicBezTo>
                <a:cubicBezTo>
                  <a:pt x="-4778" y="33971"/>
                  <a:pt x="16177" y="4444"/>
                  <a:pt x="49514" y="634"/>
                </a:cubicBezTo>
                <a:cubicBezTo>
                  <a:pt x="64754" y="-2224"/>
                  <a:pt x="76184" y="4444"/>
                  <a:pt x="83804" y="23494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52E13392-D167-4470-9241-232B51D5B0FB}"/>
              </a:ext>
            </a:extLst>
          </p:cNvPr>
          <p:cNvSpPr/>
          <p:nvPr/>
        </p:nvSpPr>
        <p:spPr>
          <a:xfrm>
            <a:off x="0" y="1"/>
            <a:ext cx="4034720" cy="2378868"/>
          </a:xfrm>
          <a:custGeom>
            <a:avLst/>
            <a:gdLst>
              <a:gd name="connsiteX0" fmla="*/ 0 w 2790782"/>
              <a:gd name="connsiteY0" fmla="*/ 0 h 1645443"/>
              <a:gd name="connsiteX1" fmla="*/ 2790782 w 2790782"/>
              <a:gd name="connsiteY1" fmla="*/ 0 h 1645443"/>
              <a:gd name="connsiteX2" fmla="*/ 2779492 w 2790782"/>
              <a:gd name="connsiteY2" fmla="*/ 61961 h 1645443"/>
              <a:gd name="connsiteX3" fmla="*/ 2012523 w 2790782"/>
              <a:gd name="connsiteY3" fmla="*/ 1150284 h 1645443"/>
              <a:gd name="connsiteX4" fmla="*/ 1329079 w 2790782"/>
              <a:gd name="connsiteY4" fmla="*/ 891799 h 1645443"/>
              <a:gd name="connsiteX5" fmla="*/ 260102 w 2790782"/>
              <a:gd name="connsiteY5" fmla="*/ 1566481 h 1645443"/>
              <a:gd name="connsiteX6" fmla="*/ 10279 w 2790782"/>
              <a:gd name="connsiteY6" fmla="*/ 1644436 h 1645443"/>
              <a:gd name="connsiteX7" fmla="*/ 0 w 2790782"/>
              <a:gd name="connsiteY7" fmla="*/ 1645443 h 164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0782" h="1645443">
                <a:moveTo>
                  <a:pt x="0" y="0"/>
                </a:moveTo>
                <a:lnTo>
                  <a:pt x="2790782" y="0"/>
                </a:lnTo>
                <a:lnTo>
                  <a:pt x="2779492" y="61961"/>
                </a:lnTo>
                <a:cubicBezTo>
                  <a:pt x="2679484" y="607563"/>
                  <a:pt x="2539617" y="1252691"/>
                  <a:pt x="2012523" y="1150284"/>
                </a:cubicBezTo>
                <a:cubicBezTo>
                  <a:pt x="1771562" y="1102090"/>
                  <a:pt x="1574418" y="909324"/>
                  <a:pt x="1329079" y="891799"/>
                </a:cubicBezTo>
                <a:cubicBezTo>
                  <a:pt x="899735" y="865513"/>
                  <a:pt x="645634" y="1373715"/>
                  <a:pt x="260102" y="1566481"/>
                </a:cubicBezTo>
                <a:cubicBezTo>
                  <a:pt x="179600" y="1606733"/>
                  <a:pt x="95864" y="1631890"/>
                  <a:pt x="10279" y="1644436"/>
                </a:cubicBezTo>
                <a:lnTo>
                  <a:pt x="0" y="1645443"/>
                </a:ln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Graphic 19">
            <a:extLst>
              <a:ext uri="{FF2B5EF4-FFF2-40B4-BE49-F238E27FC236}">
                <a16:creationId xmlns:a16="http://schemas.microsoft.com/office/drawing/2014/main" id="{91F70BF7-4950-4537-A165-8A5AA631157A}"/>
              </a:ext>
            </a:extLst>
          </p:cNvPr>
          <p:cNvSpPr/>
          <p:nvPr/>
        </p:nvSpPr>
        <p:spPr>
          <a:xfrm>
            <a:off x="9997171" y="1"/>
            <a:ext cx="2196417" cy="2085974"/>
          </a:xfrm>
          <a:custGeom>
            <a:avLst/>
            <a:gdLst>
              <a:gd name="connsiteX0" fmla="*/ 1551 w 1748232"/>
              <a:gd name="connsiteY0" fmla="*/ 0 h 1660325"/>
              <a:gd name="connsiteX1" fmla="*/ 1748232 w 1748232"/>
              <a:gd name="connsiteY1" fmla="*/ 0 h 1660325"/>
              <a:gd name="connsiteX2" fmla="*/ 1748232 w 1748232"/>
              <a:gd name="connsiteY2" fmla="*/ 1660325 h 1660325"/>
              <a:gd name="connsiteX3" fmla="*/ 1633250 w 1748232"/>
              <a:gd name="connsiteY3" fmla="*/ 1660012 h 1660325"/>
              <a:gd name="connsiteX4" fmla="*/ 388945 w 1748232"/>
              <a:gd name="connsiteY4" fmla="*/ 1158700 h 1660325"/>
              <a:gd name="connsiteX5" fmla="*/ 14799 w 1748232"/>
              <a:gd name="connsiteY5" fmla="*/ 190490 h 1660325"/>
              <a:gd name="connsiteX6" fmla="*/ 0 w 1748232"/>
              <a:gd name="connsiteY6" fmla="*/ 56935 h 16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232" h="1660325">
                <a:moveTo>
                  <a:pt x="1551" y="0"/>
                </a:moveTo>
                <a:lnTo>
                  <a:pt x="1748232" y="0"/>
                </a:lnTo>
                <a:lnTo>
                  <a:pt x="1748232" y="1660325"/>
                </a:lnTo>
                <a:lnTo>
                  <a:pt x="1633250" y="1660012"/>
                </a:lnTo>
                <a:cubicBezTo>
                  <a:pt x="1176577" y="1641121"/>
                  <a:pt x="616718" y="1431634"/>
                  <a:pt x="388945" y="1158700"/>
                </a:cubicBezTo>
                <a:cubicBezTo>
                  <a:pt x="57640" y="761705"/>
                  <a:pt x="80488" y="587485"/>
                  <a:pt x="14799" y="190490"/>
                </a:cubicBezTo>
                <a:cubicBezTo>
                  <a:pt x="6588" y="141223"/>
                  <a:pt x="1813" y="97043"/>
                  <a:pt x="0" y="56935"/>
                </a:cubicBezTo>
                <a:close/>
              </a:path>
            </a:pathLst>
          </a:custGeom>
          <a:solidFill>
            <a:srgbClr val="C2C2FB"/>
          </a:solidFill>
          <a:ln w="28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759B378C-5B90-4063-845D-1B5298417626}"/>
              </a:ext>
            </a:extLst>
          </p:cNvPr>
          <p:cNvGrpSpPr/>
          <p:nvPr/>
        </p:nvGrpSpPr>
        <p:grpSpPr>
          <a:xfrm rot="167760">
            <a:off x="10273304" y="1119944"/>
            <a:ext cx="1194300" cy="986793"/>
            <a:chOff x="9608895" y="5661744"/>
            <a:chExt cx="966066" cy="798214"/>
          </a:xfrm>
        </p:grpSpPr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F79E71CD-0B46-4C93-BF78-11BE131BAB03}"/>
                </a:ext>
              </a:extLst>
            </p:cNvPr>
            <p:cNvSpPr/>
            <p:nvPr/>
          </p:nvSpPr>
          <p:spPr>
            <a:xfrm rot="900000">
              <a:off x="10086716" y="5661744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B3B63A3C-0549-497F-A565-99AED6B937A6}"/>
                </a:ext>
              </a:extLst>
            </p:cNvPr>
            <p:cNvSpPr/>
            <p:nvPr/>
          </p:nvSpPr>
          <p:spPr>
            <a:xfrm rot="900000">
              <a:off x="9797933" y="6071856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47D7AEA3-AFAD-4D43-B11D-BDF8FCEBA7FA}"/>
                </a:ext>
              </a:extLst>
            </p:cNvPr>
            <p:cNvSpPr/>
            <p:nvPr/>
          </p:nvSpPr>
          <p:spPr>
            <a:xfrm rot="900000">
              <a:off x="9985044" y="5926402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48EBC753-7493-4E07-BFCA-65424C52311D}"/>
                </a:ext>
              </a:extLst>
            </p:cNvPr>
            <p:cNvSpPr/>
            <p:nvPr/>
          </p:nvSpPr>
          <p:spPr>
            <a:xfrm rot="900000">
              <a:off x="9608895" y="6329170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Freeform 54">
            <a:extLst>
              <a:ext uri="{FF2B5EF4-FFF2-40B4-BE49-F238E27FC236}">
                <a16:creationId xmlns:a16="http://schemas.microsoft.com/office/drawing/2014/main" id="{BE8648C5-8DE2-44DA-95B4-03897A408441}"/>
              </a:ext>
            </a:extLst>
          </p:cNvPr>
          <p:cNvSpPr/>
          <p:nvPr/>
        </p:nvSpPr>
        <p:spPr>
          <a:xfrm>
            <a:off x="-38099" y="-38101"/>
            <a:ext cx="2409782" cy="950187"/>
          </a:xfrm>
          <a:custGeom>
            <a:avLst/>
            <a:gdLst>
              <a:gd name="connsiteX0" fmla="*/ 0 w 1666825"/>
              <a:gd name="connsiteY0" fmla="*/ 0 h 657236"/>
              <a:gd name="connsiteX1" fmla="*/ 1666825 w 1666825"/>
              <a:gd name="connsiteY1" fmla="*/ 0 h 657236"/>
              <a:gd name="connsiteX2" fmla="*/ 1666598 w 1666825"/>
              <a:gd name="connsiteY2" fmla="*/ 153 h 657236"/>
              <a:gd name="connsiteX3" fmla="*/ 1533156 w 1666825"/>
              <a:gd name="connsiteY3" fmla="*/ 136670 h 657236"/>
              <a:gd name="connsiteX4" fmla="*/ 1140543 w 1666825"/>
              <a:gd name="connsiteY4" fmla="*/ 621748 h 657236"/>
              <a:gd name="connsiteX5" fmla="*/ 937315 w 1666825"/>
              <a:gd name="connsiteY5" fmla="*/ 497085 h 657236"/>
              <a:gd name="connsiteX6" fmla="*/ 556429 w 1666825"/>
              <a:gd name="connsiteY6" fmla="*/ 647260 h 657236"/>
              <a:gd name="connsiteX7" fmla="*/ 140651 w 1666825"/>
              <a:gd name="connsiteY7" fmla="*/ 481246 h 657236"/>
              <a:gd name="connsiteX8" fmla="*/ 45432 w 1666825"/>
              <a:gd name="connsiteY8" fmla="*/ 381012 h 657236"/>
              <a:gd name="connsiteX9" fmla="*/ 0 w 1666825"/>
              <a:gd name="connsiteY9" fmla="*/ 324641 h 6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6825" h="657236">
                <a:moveTo>
                  <a:pt x="0" y="0"/>
                </a:moveTo>
                <a:lnTo>
                  <a:pt x="1666825" y="0"/>
                </a:lnTo>
                <a:lnTo>
                  <a:pt x="1666598" y="153"/>
                </a:lnTo>
                <a:cubicBezTo>
                  <a:pt x="1616435" y="39369"/>
                  <a:pt x="1571481" y="85831"/>
                  <a:pt x="1533156" y="136670"/>
                </a:cubicBezTo>
                <a:cubicBezTo>
                  <a:pt x="1444675" y="253381"/>
                  <a:pt x="1375358" y="715871"/>
                  <a:pt x="1140543" y="621748"/>
                </a:cubicBezTo>
                <a:cubicBezTo>
                  <a:pt x="1065506" y="591240"/>
                  <a:pt x="1014952" y="517888"/>
                  <a:pt x="937315" y="497085"/>
                </a:cubicBezTo>
                <a:cubicBezTo>
                  <a:pt x="801450" y="460680"/>
                  <a:pt x="691087" y="610531"/>
                  <a:pt x="556429" y="647260"/>
                </a:cubicBezTo>
                <a:cubicBezTo>
                  <a:pt x="404613" y="689795"/>
                  <a:pt x="252161" y="589136"/>
                  <a:pt x="140651" y="481246"/>
                </a:cubicBezTo>
                <a:cubicBezTo>
                  <a:pt x="107491" y="449121"/>
                  <a:pt x="75743" y="415667"/>
                  <a:pt x="45432" y="381012"/>
                </a:cubicBezTo>
                <a:lnTo>
                  <a:pt x="0" y="32464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6613365-6DFD-42B4-BAE7-856C93DAFEDC}"/>
              </a:ext>
            </a:extLst>
          </p:cNvPr>
          <p:cNvSpPr txBox="1"/>
          <p:nvPr/>
        </p:nvSpPr>
        <p:spPr>
          <a:xfrm>
            <a:off x="2117182" y="1537652"/>
            <a:ext cx="7957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n w="9525">
                  <a:solidFill>
                    <a:srgbClr val="6163BB"/>
                  </a:solidFill>
                </a:ln>
                <a:solidFill>
                  <a:srgbClr val="DBDBFD"/>
                </a:solidFill>
                <a:effectLst>
                  <a:outerShdw dist="38100" dir="2700000" algn="tl" rotWithShape="0">
                    <a:srgbClr val="C2C2FB"/>
                  </a:outerShdw>
                </a:effectLst>
                <a:cs typeface="+mn-ea"/>
                <a:sym typeface="+mn-lt"/>
              </a:rPr>
              <a:t>PART 3</a:t>
            </a:r>
            <a:endParaRPr lang="zh-CN" altLang="en-US" sz="9600" b="1" dirty="0">
              <a:ln w="9525">
                <a:solidFill>
                  <a:srgbClr val="6163BB"/>
                </a:solidFill>
              </a:ln>
              <a:solidFill>
                <a:srgbClr val="DBDBFD"/>
              </a:solidFill>
              <a:effectLst>
                <a:outerShdw dist="38100" dir="2700000" algn="tl" rotWithShape="0">
                  <a:srgbClr val="C2C2FB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B8697A3-E935-42A4-887B-DD469751760B}"/>
              </a:ext>
            </a:extLst>
          </p:cNvPr>
          <p:cNvSpPr txBox="1"/>
          <p:nvPr/>
        </p:nvSpPr>
        <p:spPr>
          <a:xfrm>
            <a:off x="2091017" y="2851421"/>
            <a:ext cx="7783139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6600" b="1" dirty="0">
                <a:cs typeface="+mn-ea"/>
                <a:sym typeface="+mn-lt"/>
              </a:rPr>
              <a:t>发展目标</a:t>
            </a:r>
          </a:p>
        </p:txBody>
      </p:sp>
    </p:spTree>
    <p:extLst>
      <p:ext uri="{BB962C8B-B14F-4D97-AF65-F5344CB8AC3E}">
        <p14:creationId xmlns:p14="http://schemas.microsoft.com/office/powerpoint/2010/main" val="382262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3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9" grpId="0"/>
      <p:bldP spid="20" grpId="0"/>
      <p:bldP spid="20" grpId="1"/>
      <p:bldP spid="20" grpId="2"/>
      <p:bldP spid="20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发展目标</a:t>
            </a: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C3C18CF9-FD56-4473-864B-1428A3EDB8EA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3061831"/>
            <a:chExt cx="713358" cy="713358"/>
          </a:xfrm>
        </p:grpSpPr>
        <p:sp>
          <p:nvSpPr>
            <p:cNvPr id="76" name="Flowchart: Connector 55">
              <a:extLst>
                <a:ext uri="{FF2B5EF4-FFF2-40B4-BE49-F238E27FC236}">
                  <a16:creationId xmlns:a16="http://schemas.microsoft.com/office/drawing/2014/main" id="{311D840E-4FBD-4823-A19C-A9689E8E1397}"/>
                </a:ext>
              </a:extLst>
            </p:cNvPr>
            <p:cNvSpPr/>
            <p:nvPr/>
          </p:nvSpPr>
          <p:spPr>
            <a:xfrm>
              <a:off x="5384682" y="3061831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5E2DF7AA-6263-4EB8-8A6C-490ADE8B0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3245639"/>
              <a:ext cx="345743" cy="345743"/>
            </a:xfrm>
            <a:custGeom>
              <a:avLst/>
              <a:gdLst>
                <a:gd name="connsiteX0" fmla="*/ 167089 w 515357"/>
                <a:gd name="connsiteY0" fmla="*/ 474166 h 514350"/>
                <a:gd name="connsiteX1" fmla="*/ 61090 w 515357"/>
                <a:gd name="connsiteY1" fmla="*/ 474166 h 514350"/>
                <a:gd name="connsiteX2" fmla="*/ 44989 w 515357"/>
                <a:gd name="connsiteY2" fmla="*/ 466526 h 514350"/>
                <a:gd name="connsiteX3" fmla="*/ 40723 w 515357"/>
                <a:gd name="connsiteY3" fmla="*/ 448926 h 514350"/>
                <a:gd name="connsiteX4" fmla="*/ 252548 w 515357"/>
                <a:gd name="connsiteY4" fmla="*/ 273143 h 514350"/>
                <a:gd name="connsiteX5" fmla="*/ 257679 w 515357"/>
                <a:gd name="connsiteY5" fmla="*/ 273248 h 514350"/>
                <a:gd name="connsiteX6" fmla="*/ 262774 w 515357"/>
                <a:gd name="connsiteY6" fmla="*/ 273143 h 514350"/>
                <a:gd name="connsiteX7" fmla="*/ 341427 w 515357"/>
                <a:gd name="connsiteY7" fmla="*/ 289840 h 514350"/>
                <a:gd name="connsiteX8" fmla="*/ 367676 w 515357"/>
                <a:gd name="connsiteY8" fmla="*/ 278836 h 514350"/>
                <a:gd name="connsiteX9" fmla="*/ 356652 w 515357"/>
                <a:gd name="connsiteY9" fmla="*/ 252639 h 514350"/>
                <a:gd name="connsiteX10" fmla="*/ 339300 w 515357"/>
                <a:gd name="connsiteY10" fmla="*/ 246238 h 514350"/>
                <a:gd name="connsiteX11" fmla="*/ 394570 w 515357"/>
                <a:gd name="connsiteY11" fmla="*/ 136624 h 514350"/>
                <a:gd name="connsiteX12" fmla="*/ 257679 w 515357"/>
                <a:gd name="connsiteY12" fmla="*/ 0 h 514350"/>
                <a:gd name="connsiteX13" fmla="*/ 120787 w 515357"/>
                <a:gd name="connsiteY13" fmla="*/ 136624 h 514350"/>
                <a:gd name="connsiteX14" fmla="*/ 175790 w 515357"/>
                <a:gd name="connsiteY14" fmla="*/ 246042 h 514350"/>
                <a:gd name="connsiteX15" fmla="*/ 91424 w 515357"/>
                <a:gd name="connsiteY15" fmla="*/ 292316 h 514350"/>
                <a:gd name="connsiteX16" fmla="*/ 1306 w 515357"/>
                <a:gd name="connsiteY16" fmla="*/ 440736 h 514350"/>
                <a:gd name="connsiteX17" fmla="*/ 13750 w 515357"/>
                <a:gd name="connsiteY17" fmla="*/ 491876 h 514350"/>
                <a:gd name="connsiteX18" fmla="*/ 61090 w 515357"/>
                <a:gd name="connsiteY18" fmla="*/ 514350 h 514350"/>
                <a:gd name="connsiteX19" fmla="*/ 167089 w 515357"/>
                <a:gd name="connsiteY19" fmla="*/ 514350 h 514350"/>
                <a:gd name="connsiteX20" fmla="*/ 187220 w 515357"/>
                <a:gd name="connsiteY20" fmla="*/ 494258 h 514350"/>
                <a:gd name="connsiteX21" fmla="*/ 167089 w 515357"/>
                <a:gd name="connsiteY21" fmla="*/ 474166 h 514350"/>
                <a:gd name="connsiteX22" fmla="*/ 161049 w 515357"/>
                <a:gd name="connsiteY22" fmla="*/ 136624 h 514350"/>
                <a:gd name="connsiteX23" fmla="*/ 257679 w 515357"/>
                <a:gd name="connsiteY23" fmla="*/ 40184 h 514350"/>
                <a:gd name="connsiteX24" fmla="*/ 354308 w 515357"/>
                <a:gd name="connsiteY24" fmla="*/ 136624 h 514350"/>
                <a:gd name="connsiteX25" fmla="*/ 262255 w 515357"/>
                <a:gd name="connsiteY25" fmla="*/ 232955 h 514350"/>
                <a:gd name="connsiteX26" fmla="*/ 257679 w 515357"/>
                <a:gd name="connsiteY26" fmla="*/ 232896 h 514350"/>
                <a:gd name="connsiteX27" fmla="*/ 252961 w 515357"/>
                <a:gd name="connsiteY27" fmla="*/ 232947 h 514350"/>
                <a:gd name="connsiteX28" fmla="*/ 161049 w 515357"/>
                <a:gd name="connsiteY28" fmla="*/ 136624 h 514350"/>
                <a:gd name="connsiteX29" fmla="*/ 515357 w 515357"/>
                <a:gd name="connsiteY29" fmla="*/ 361652 h 514350"/>
                <a:gd name="connsiteX30" fmla="*/ 515357 w 515357"/>
                <a:gd name="connsiteY30" fmla="*/ 430969 h 514350"/>
                <a:gd name="connsiteX31" fmla="*/ 495226 w 515357"/>
                <a:gd name="connsiteY31" fmla="*/ 451061 h 514350"/>
                <a:gd name="connsiteX32" fmla="*/ 475095 w 515357"/>
                <a:gd name="connsiteY32" fmla="*/ 430969 h 514350"/>
                <a:gd name="connsiteX33" fmla="*/ 475095 w 515357"/>
                <a:gd name="connsiteY33" fmla="*/ 382243 h 514350"/>
                <a:gd name="connsiteX34" fmla="*/ 406213 w 515357"/>
                <a:gd name="connsiteY34" fmla="*/ 450821 h 514350"/>
                <a:gd name="connsiteX35" fmla="*/ 342556 w 515357"/>
                <a:gd name="connsiteY35" fmla="*/ 452195 h 514350"/>
                <a:gd name="connsiteX36" fmla="*/ 332286 w 515357"/>
                <a:gd name="connsiteY36" fmla="*/ 442816 h 514350"/>
                <a:gd name="connsiteX37" fmla="*/ 324143 w 515357"/>
                <a:gd name="connsiteY37" fmla="*/ 443087 h 514350"/>
                <a:gd name="connsiteX38" fmla="*/ 262200 w 515357"/>
                <a:gd name="connsiteY38" fmla="*/ 508103 h 514350"/>
                <a:gd name="connsiteX39" fmla="*/ 247609 w 515357"/>
                <a:gd name="connsiteY39" fmla="*/ 514350 h 514350"/>
                <a:gd name="connsiteX40" fmla="*/ 233742 w 515357"/>
                <a:gd name="connsiteY40" fmla="*/ 508817 h 514350"/>
                <a:gd name="connsiteX41" fmla="*/ 233026 w 515357"/>
                <a:gd name="connsiteY41" fmla="*/ 480414 h 514350"/>
                <a:gd name="connsiteX42" fmla="*/ 294996 w 515357"/>
                <a:gd name="connsiteY42" fmla="*/ 415367 h 514350"/>
                <a:gd name="connsiteX43" fmla="*/ 326801 w 515357"/>
                <a:gd name="connsiteY43" fmla="*/ 401134 h 514350"/>
                <a:gd name="connsiteX44" fmla="*/ 359463 w 515357"/>
                <a:gd name="connsiteY44" fmla="*/ 413169 h 514350"/>
                <a:gd name="connsiteX45" fmla="*/ 369733 w 515357"/>
                <a:gd name="connsiteY45" fmla="*/ 422548 h 514350"/>
                <a:gd name="connsiteX46" fmla="*/ 377777 w 515357"/>
                <a:gd name="connsiteY46" fmla="*/ 422371 h 514350"/>
                <a:gd name="connsiteX47" fmla="*/ 448858 w 515357"/>
                <a:gd name="connsiteY47" fmla="*/ 351606 h 514350"/>
                <a:gd name="connsiteX48" fmla="*/ 398597 w 515357"/>
                <a:gd name="connsiteY48" fmla="*/ 351606 h 514350"/>
                <a:gd name="connsiteX49" fmla="*/ 378465 w 515357"/>
                <a:gd name="connsiteY49" fmla="*/ 331515 h 514350"/>
                <a:gd name="connsiteX50" fmla="*/ 398597 w 515357"/>
                <a:gd name="connsiteY50" fmla="*/ 311423 h 514350"/>
                <a:gd name="connsiteX51" fmla="*/ 465029 w 515357"/>
                <a:gd name="connsiteY51" fmla="*/ 311423 h 514350"/>
                <a:gd name="connsiteX52" fmla="*/ 515357 w 515357"/>
                <a:gd name="connsiteY52" fmla="*/ 361652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5357" h="514350">
                  <a:moveTo>
                    <a:pt x="167089" y="474166"/>
                  </a:moveTo>
                  <a:lnTo>
                    <a:pt x="61090" y="474166"/>
                  </a:lnTo>
                  <a:cubicBezTo>
                    <a:pt x="52499" y="474166"/>
                    <a:pt x="47313" y="469379"/>
                    <a:pt x="44989" y="466526"/>
                  </a:cubicBezTo>
                  <a:cubicBezTo>
                    <a:pt x="40970" y="461597"/>
                    <a:pt x="39417" y="455185"/>
                    <a:pt x="40723" y="448926"/>
                  </a:cubicBezTo>
                  <a:cubicBezTo>
                    <a:pt x="61628" y="348706"/>
                    <a:pt x="150245" y="275517"/>
                    <a:pt x="252548" y="273143"/>
                  </a:cubicBezTo>
                  <a:cubicBezTo>
                    <a:pt x="254250" y="273205"/>
                    <a:pt x="255961" y="273248"/>
                    <a:pt x="257679" y="273248"/>
                  </a:cubicBezTo>
                  <a:cubicBezTo>
                    <a:pt x="259385" y="273248"/>
                    <a:pt x="261080" y="273205"/>
                    <a:pt x="262774" y="273143"/>
                  </a:cubicBezTo>
                  <a:cubicBezTo>
                    <a:pt x="289354" y="273778"/>
                    <a:pt x="315792" y="279386"/>
                    <a:pt x="341427" y="289840"/>
                  </a:cubicBezTo>
                  <a:cubicBezTo>
                    <a:pt x="351721" y="294035"/>
                    <a:pt x="363473" y="289110"/>
                    <a:pt x="367676" y="278836"/>
                  </a:cubicBezTo>
                  <a:cubicBezTo>
                    <a:pt x="371880" y="268567"/>
                    <a:pt x="366945" y="256838"/>
                    <a:pt x="356652" y="252639"/>
                  </a:cubicBezTo>
                  <a:cubicBezTo>
                    <a:pt x="350903" y="250296"/>
                    <a:pt x="345119" y="248169"/>
                    <a:pt x="339300" y="246238"/>
                  </a:cubicBezTo>
                  <a:cubicBezTo>
                    <a:pt x="372819" y="221312"/>
                    <a:pt x="394570" y="181458"/>
                    <a:pt x="394570" y="136624"/>
                  </a:cubicBezTo>
                  <a:cubicBezTo>
                    <a:pt x="394570" y="61292"/>
                    <a:pt x="333159" y="0"/>
                    <a:pt x="257679" y="0"/>
                  </a:cubicBezTo>
                  <a:cubicBezTo>
                    <a:pt x="182195" y="0"/>
                    <a:pt x="120787" y="61292"/>
                    <a:pt x="120787" y="136624"/>
                  </a:cubicBezTo>
                  <a:cubicBezTo>
                    <a:pt x="120787" y="181336"/>
                    <a:pt x="142420" y="221104"/>
                    <a:pt x="175790" y="246042"/>
                  </a:cubicBezTo>
                  <a:cubicBezTo>
                    <a:pt x="145220" y="256084"/>
                    <a:pt x="116533" y="271706"/>
                    <a:pt x="91424" y="292316"/>
                  </a:cubicBezTo>
                  <a:cubicBezTo>
                    <a:pt x="45394" y="330106"/>
                    <a:pt x="13388" y="382815"/>
                    <a:pt x="1306" y="440736"/>
                  </a:cubicBezTo>
                  <a:cubicBezTo>
                    <a:pt x="-2481" y="458886"/>
                    <a:pt x="2057" y="477526"/>
                    <a:pt x="13750" y="491876"/>
                  </a:cubicBezTo>
                  <a:cubicBezTo>
                    <a:pt x="25389" y="506160"/>
                    <a:pt x="42641" y="514350"/>
                    <a:pt x="61090" y="514350"/>
                  </a:cubicBezTo>
                  <a:lnTo>
                    <a:pt x="167089" y="514350"/>
                  </a:lnTo>
                  <a:cubicBezTo>
                    <a:pt x="178208" y="514350"/>
                    <a:pt x="187220" y="505356"/>
                    <a:pt x="187220" y="494258"/>
                  </a:cubicBezTo>
                  <a:cubicBezTo>
                    <a:pt x="187220" y="483161"/>
                    <a:pt x="178208" y="474166"/>
                    <a:pt x="167089" y="474166"/>
                  </a:cubicBezTo>
                  <a:close/>
                  <a:moveTo>
                    <a:pt x="161049" y="136624"/>
                  </a:moveTo>
                  <a:cubicBezTo>
                    <a:pt x="161049" y="83448"/>
                    <a:pt x="204398" y="40184"/>
                    <a:pt x="257679" y="40184"/>
                  </a:cubicBezTo>
                  <a:cubicBezTo>
                    <a:pt x="310959" y="40184"/>
                    <a:pt x="354308" y="83448"/>
                    <a:pt x="354308" y="136624"/>
                  </a:cubicBezTo>
                  <a:cubicBezTo>
                    <a:pt x="354308" y="188270"/>
                    <a:pt x="313421" y="230561"/>
                    <a:pt x="262255" y="232955"/>
                  </a:cubicBezTo>
                  <a:cubicBezTo>
                    <a:pt x="260730" y="232928"/>
                    <a:pt x="259204" y="232896"/>
                    <a:pt x="257679" y="232896"/>
                  </a:cubicBezTo>
                  <a:cubicBezTo>
                    <a:pt x="256106" y="232896"/>
                    <a:pt x="254529" y="232920"/>
                    <a:pt x="252961" y="232947"/>
                  </a:cubicBezTo>
                  <a:cubicBezTo>
                    <a:pt x="201862" y="230483"/>
                    <a:pt x="161049" y="188223"/>
                    <a:pt x="161049" y="136624"/>
                  </a:cubicBezTo>
                  <a:close/>
                  <a:moveTo>
                    <a:pt x="515357" y="361652"/>
                  </a:moveTo>
                  <a:lnTo>
                    <a:pt x="515357" y="430969"/>
                  </a:lnTo>
                  <a:cubicBezTo>
                    <a:pt x="515357" y="442067"/>
                    <a:pt x="506345" y="451061"/>
                    <a:pt x="495226" y="451061"/>
                  </a:cubicBezTo>
                  <a:cubicBezTo>
                    <a:pt x="484107" y="451061"/>
                    <a:pt x="475095" y="442067"/>
                    <a:pt x="475095" y="430969"/>
                  </a:cubicBezTo>
                  <a:lnTo>
                    <a:pt x="475095" y="382243"/>
                  </a:lnTo>
                  <a:lnTo>
                    <a:pt x="406213" y="450821"/>
                  </a:lnTo>
                  <a:cubicBezTo>
                    <a:pt x="388732" y="468225"/>
                    <a:pt x="360768" y="468826"/>
                    <a:pt x="342556" y="452195"/>
                  </a:cubicBezTo>
                  <a:lnTo>
                    <a:pt x="332286" y="442816"/>
                  </a:lnTo>
                  <a:cubicBezTo>
                    <a:pt x="329966" y="440701"/>
                    <a:pt x="326313" y="440819"/>
                    <a:pt x="324143" y="443087"/>
                  </a:cubicBezTo>
                  <a:lnTo>
                    <a:pt x="262200" y="508103"/>
                  </a:lnTo>
                  <a:cubicBezTo>
                    <a:pt x="258245" y="512255"/>
                    <a:pt x="252933" y="514350"/>
                    <a:pt x="247609" y="514350"/>
                  </a:cubicBezTo>
                  <a:cubicBezTo>
                    <a:pt x="242628" y="514350"/>
                    <a:pt x="237638" y="512517"/>
                    <a:pt x="233742" y="508817"/>
                  </a:cubicBezTo>
                  <a:cubicBezTo>
                    <a:pt x="225685" y="501173"/>
                    <a:pt x="225363" y="488454"/>
                    <a:pt x="233026" y="480414"/>
                  </a:cubicBezTo>
                  <a:lnTo>
                    <a:pt x="294996" y="415367"/>
                  </a:lnTo>
                  <a:cubicBezTo>
                    <a:pt x="303402" y="406584"/>
                    <a:pt x="314687" y="401542"/>
                    <a:pt x="326801" y="401134"/>
                  </a:cubicBezTo>
                  <a:cubicBezTo>
                    <a:pt x="338923" y="400733"/>
                    <a:pt x="350518" y="404999"/>
                    <a:pt x="359463" y="413169"/>
                  </a:cubicBezTo>
                  <a:lnTo>
                    <a:pt x="369733" y="422548"/>
                  </a:lnTo>
                  <a:cubicBezTo>
                    <a:pt x="372033" y="424647"/>
                    <a:pt x="375568" y="424573"/>
                    <a:pt x="377777" y="422371"/>
                  </a:cubicBezTo>
                  <a:lnTo>
                    <a:pt x="448858" y="351606"/>
                  </a:lnTo>
                  <a:lnTo>
                    <a:pt x="398597" y="351606"/>
                  </a:lnTo>
                  <a:cubicBezTo>
                    <a:pt x="387477" y="351606"/>
                    <a:pt x="378465" y="342612"/>
                    <a:pt x="378465" y="331515"/>
                  </a:cubicBezTo>
                  <a:cubicBezTo>
                    <a:pt x="378465" y="320417"/>
                    <a:pt x="387477" y="311423"/>
                    <a:pt x="398597" y="311423"/>
                  </a:cubicBezTo>
                  <a:lnTo>
                    <a:pt x="465029" y="311423"/>
                  </a:lnTo>
                  <a:cubicBezTo>
                    <a:pt x="492780" y="311423"/>
                    <a:pt x="515357" y="333956"/>
                    <a:pt x="515357" y="361652"/>
                  </a:cubicBezTo>
                  <a:close/>
                </a:path>
              </a:pathLst>
            </a:custGeom>
            <a:solidFill>
              <a:schemeClr val="bg1"/>
            </a:solidFill>
            <a:ln w="1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7" name="Freeform 20">
            <a:extLst>
              <a:ext uri="{FF2B5EF4-FFF2-40B4-BE49-F238E27FC236}">
                <a16:creationId xmlns:a16="http://schemas.microsoft.com/office/drawing/2014/main" id="{B2537860-F334-446C-B124-A7728E5FA3B0}"/>
              </a:ext>
            </a:extLst>
          </p:cNvPr>
          <p:cNvSpPr/>
          <p:nvPr/>
        </p:nvSpPr>
        <p:spPr>
          <a:xfrm flipH="1">
            <a:off x="9644994" y="0"/>
            <a:ext cx="2548593" cy="1750496"/>
          </a:xfrm>
          <a:custGeom>
            <a:avLst/>
            <a:gdLst>
              <a:gd name="connsiteX0" fmla="*/ 0 w 4087667"/>
              <a:gd name="connsiteY0" fmla="*/ 0 h 2807606"/>
              <a:gd name="connsiteX1" fmla="*/ 4087667 w 4087667"/>
              <a:gd name="connsiteY1" fmla="*/ 0 h 2807606"/>
              <a:gd name="connsiteX2" fmla="*/ 4010857 w 4087667"/>
              <a:gd name="connsiteY2" fmla="*/ 214149 h 2807606"/>
              <a:gd name="connsiteX3" fmla="*/ 2903675 w 4087667"/>
              <a:gd name="connsiteY3" fmla="*/ 1136722 h 2807606"/>
              <a:gd name="connsiteX4" fmla="*/ 874776 w 4087667"/>
              <a:gd name="connsiteY4" fmla="*/ 1138774 h 2807606"/>
              <a:gd name="connsiteX5" fmla="*/ 23797 w 4087667"/>
              <a:gd name="connsiteY5" fmla="*/ 2778289 h 2807606"/>
              <a:gd name="connsiteX6" fmla="*/ 0 w 4087667"/>
              <a:gd name="connsiteY6" fmla="*/ 2807606 h 28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7667" h="2807606">
                <a:moveTo>
                  <a:pt x="0" y="0"/>
                </a:moveTo>
                <a:lnTo>
                  <a:pt x="4087667" y="0"/>
                </a:lnTo>
                <a:lnTo>
                  <a:pt x="4010857" y="214149"/>
                </a:lnTo>
                <a:cubicBezTo>
                  <a:pt x="3807800" y="655648"/>
                  <a:pt x="3381774" y="992582"/>
                  <a:pt x="2903675" y="1136722"/>
                </a:cubicBezTo>
                <a:cubicBezTo>
                  <a:pt x="1943864" y="1445962"/>
                  <a:pt x="1332556" y="840840"/>
                  <a:pt x="874776" y="1138774"/>
                </a:cubicBezTo>
                <a:cubicBezTo>
                  <a:pt x="150157" y="1608686"/>
                  <a:pt x="380341" y="2272328"/>
                  <a:pt x="23797" y="2778289"/>
                </a:cubicBezTo>
                <a:lnTo>
                  <a:pt x="0" y="2807606"/>
                </a:lnTo>
                <a:close/>
              </a:path>
            </a:pathLst>
          </a:custGeom>
          <a:solidFill>
            <a:srgbClr val="DBDBFD"/>
          </a:solidFill>
          <a:ln w="1338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8" name="组合 37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345AC72B-17DB-4EF8-83EA-244BF228C341}"/>
              </a:ext>
            </a:extLst>
          </p:cNvPr>
          <p:cNvGrpSpPr/>
          <p:nvPr/>
        </p:nvGrpSpPr>
        <p:grpSpPr>
          <a:xfrm>
            <a:off x="3510484" y="3136295"/>
            <a:ext cx="899502" cy="330481"/>
            <a:chOff x="4391691" y="1723903"/>
            <a:chExt cx="159624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9" name="墨迹 38">
                  <a:extLst>
                    <a:ext uri="{FF2B5EF4-FFF2-40B4-BE49-F238E27FC236}">
                      <a16:creationId xmlns:a16="http://schemas.microsoft.com/office/drawing/2014/main" id="{D1A1C344-DFA2-4217-8956-1798C28CCBFC}"/>
                    </a:ext>
                  </a:extLst>
                </p14:cNvPr>
                <p14:cNvContentPartPr/>
                <p14:nvPr/>
              </p14:nvContentPartPr>
              <p14:xfrm>
                <a:off x="4391691" y="1723903"/>
                <a:ext cx="1590480" cy="416520"/>
              </p14:xfrm>
            </p:contentPart>
          </mc:Choice>
          <mc:Fallback xmlns="">
            <p:pic>
              <p:nvPicPr>
                <p:cNvPr id="27" name="墨迹 26">
                  <a:extLst>
                    <a:ext uri="{FF2B5EF4-FFF2-40B4-BE49-F238E27FC236}">
                      <a16:creationId xmlns:a16="http://schemas.microsoft.com/office/drawing/2014/main" id="{A7C1E74B-A776-4CEE-85C3-E43A5DB3804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75084" y="1712067"/>
                  <a:ext cx="1623695" cy="440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0" name="墨迹 39">
                  <a:extLst>
                    <a:ext uri="{FF2B5EF4-FFF2-40B4-BE49-F238E27FC236}">
                      <a16:creationId xmlns:a16="http://schemas.microsoft.com/office/drawing/2014/main" id="{DD549DF9-23CE-4400-AD21-2F21DFDD62D1}"/>
                    </a:ext>
                  </a:extLst>
                </p14:cNvPr>
                <p14:cNvContentPartPr/>
                <p14:nvPr/>
              </p14:nvContentPartPr>
              <p14:xfrm>
                <a:off x="5712171" y="1911463"/>
                <a:ext cx="275760" cy="230400"/>
              </p14:xfrm>
            </p:contentPart>
          </mc:Choice>
          <mc:Fallback xmlns="">
            <p:pic>
              <p:nvPicPr>
                <p:cNvPr id="25" name="墨迹 24">
                  <a:extLst>
                    <a:ext uri="{FF2B5EF4-FFF2-40B4-BE49-F238E27FC236}">
                      <a16:creationId xmlns:a16="http://schemas.microsoft.com/office/drawing/2014/main" id="{482AA34F-264A-473C-B9DA-F7D9905D76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95574" y="1899624"/>
                  <a:ext cx="308953" cy="2540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C6248975-099C-4D6D-8B03-2C702C4B3BEB}"/>
              </a:ext>
            </a:extLst>
          </p:cNvPr>
          <p:cNvGrpSpPr/>
          <p:nvPr/>
        </p:nvGrpSpPr>
        <p:grpSpPr>
          <a:xfrm>
            <a:off x="728073" y="1979708"/>
            <a:ext cx="2411513" cy="2401012"/>
            <a:chOff x="817418" y="1565195"/>
            <a:chExt cx="2411513" cy="2401012"/>
          </a:xfrm>
        </p:grpSpPr>
        <p:grpSp>
          <p:nvGrpSpPr>
            <p:cNvPr id="42" name="组合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D9A539DD-67CB-4847-A60E-0C60BB1887FF}"/>
                </a:ext>
              </a:extLst>
            </p:cNvPr>
            <p:cNvGrpSpPr/>
            <p:nvPr/>
          </p:nvGrpSpPr>
          <p:grpSpPr>
            <a:xfrm>
              <a:off x="817418" y="1565195"/>
              <a:ext cx="2411513" cy="2401012"/>
              <a:chOff x="816429" y="816430"/>
              <a:chExt cx="2678664" cy="2667000"/>
            </a:xfrm>
          </p:grpSpPr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0B2E94E7-2553-4284-9A15-34A8EC0EF43F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5A71922B-EDBA-48D9-AABC-E21873AAB883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6163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4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AF0AD6FF-F6B8-4D42-A12D-A2EFF620B4A2}"/>
                </a:ext>
              </a:extLst>
            </p:cNvPr>
            <p:cNvSpPr txBox="1"/>
            <p:nvPr/>
          </p:nvSpPr>
          <p:spPr>
            <a:xfrm>
              <a:off x="1013573" y="2716700"/>
              <a:ext cx="2127354" cy="6150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合格教师</a:t>
              </a:r>
            </a:p>
          </p:txBody>
        </p:sp>
        <p:sp>
          <p:nvSpPr>
            <p:cNvPr id="44" name="文本框 4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5AFF3DEB-9F4A-43CF-9A83-F009CFAF7CC2}"/>
                </a:ext>
              </a:extLst>
            </p:cNvPr>
            <p:cNvSpPr txBox="1"/>
            <p:nvPr/>
          </p:nvSpPr>
          <p:spPr>
            <a:xfrm>
              <a:off x="922323" y="2033923"/>
              <a:ext cx="2198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spc="300" dirty="0">
                  <a:solidFill>
                    <a:srgbClr val="6163BB"/>
                  </a:solidFill>
                  <a:cs typeface="+mn-ea"/>
                  <a:sym typeface="+mn-lt"/>
                </a:rPr>
                <a:t>2022-2025</a:t>
              </a:r>
              <a:endParaRPr lang="en-US" altLang="zh-CN" sz="3200" b="1" spc="300" dirty="0">
                <a:solidFill>
                  <a:srgbClr val="6163B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702FFC43-7CE4-482E-8721-20DEF22AC61E}"/>
              </a:ext>
            </a:extLst>
          </p:cNvPr>
          <p:cNvGrpSpPr/>
          <p:nvPr/>
        </p:nvGrpSpPr>
        <p:grpSpPr>
          <a:xfrm flipV="1">
            <a:off x="7711263" y="3135156"/>
            <a:ext cx="899502" cy="330481"/>
            <a:chOff x="4391691" y="1723903"/>
            <a:chExt cx="159624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8" name="墨迹 47">
                  <a:extLst>
                    <a:ext uri="{FF2B5EF4-FFF2-40B4-BE49-F238E27FC236}">
                      <a16:creationId xmlns:a16="http://schemas.microsoft.com/office/drawing/2014/main" id="{4B1F5F19-C775-47E9-ADAE-A2F4D9F87600}"/>
                    </a:ext>
                  </a:extLst>
                </p14:cNvPr>
                <p14:cNvContentPartPr/>
                <p14:nvPr/>
              </p14:nvContentPartPr>
              <p14:xfrm>
                <a:off x="4391691" y="1723903"/>
                <a:ext cx="1590480" cy="416520"/>
              </p14:xfrm>
            </p:contentPart>
          </mc:Choice>
          <mc:Fallback xmlns="">
            <p:pic>
              <p:nvPicPr>
                <p:cNvPr id="46" name="墨迹 45">
                  <a:extLst>
                    <a:ext uri="{FF2B5EF4-FFF2-40B4-BE49-F238E27FC236}">
                      <a16:creationId xmlns:a16="http://schemas.microsoft.com/office/drawing/2014/main" id="{B18CE27D-E7DB-4686-BFE8-043134BA42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75084" y="1712067"/>
                  <a:ext cx="1623695" cy="440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9" name="墨迹 48">
                  <a:extLst>
                    <a:ext uri="{FF2B5EF4-FFF2-40B4-BE49-F238E27FC236}">
                      <a16:creationId xmlns:a16="http://schemas.microsoft.com/office/drawing/2014/main" id="{1F8CECCC-AC68-490A-A2D3-B7EB6D9854AC}"/>
                    </a:ext>
                  </a:extLst>
                </p14:cNvPr>
                <p14:cNvContentPartPr/>
                <p14:nvPr/>
              </p14:nvContentPartPr>
              <p14:xfrm>
                <a:off x="5712171" y="1911463"/>
                <a:ext cx="275760" cy="230400"/>
              </p14:xfrm>
            </p:contentPart>
          </mc:Choice>
          <mc:Fallback xmlns="">
            <p:pic>
              <p:nvPicPr>
                <p:cNvPr id="47" name="墨迹 46">
                  <a:extLst>
                    <a:ext uri="{FF2B5EF4-FFF2-40B4-BE49-F238E27FC236}">
                      <a16:creationId xmlns:a16="http://schemas.microsoft.com/office/drawing/2014/main" id="{6813ADC5-88E5-4C12-8FAD-6CED3B4DC98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95574" y="1899624"/>
                  <a:ext cx="308953" cy="2540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40D0052-4C76-45E3-9C29-1184919DFD73}"/>
              </a:ext>
            </a:extLst>
          </p:cNvPr>
          <p:cNvGrpSpPr/>
          <p:nvPr/>
        </p:nvGrpSpPr>
        <p:grpSpPr>
          <a:xfrm>
            <a:off x="4903435" y="1979708"/>
            <a:ext cx="2411513" cy="2401012"/>
            <a:chOff x="4992780" y="1565195"/>
            <a:chExt cx="2411513" cy="2401012"/>
          </a:xfrm>
          <a:effectLst>
            <a:outerShdw blurRad="1066800" dist="1054100" dir="2700000" algn="tl" rotWithShape="0">
              <a:schemeClr val="bg1">
                <a:lumMod val="50000"/>
                <a:alpha val="40000"/>
              </a:schemeClr>
            </a:outerShdw>
          </a:effectLst>
        </p:grpSpPr>
        <p:grpSp>
          <p:nvGrpSpPr>
            <p:cNvPr id="51" name="组合 5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514F30C4-7A70-40DE-812C-30505B3D6731}"/>
                </a:ext>
              </a:extLst>
            </p:cNvPr>
            <p:cNvGrpSpPr/>
            <p:nvPr/>
          </p:nvGrpSpPr>
          <p:grpSpPr>
            <a:xfrm>
              <a:off x="4992780" y="1565195"/>
              <a:ext cx="2411513" cy="2401012"/>
              <a:chOff x="816429" y="816430"/>
              <a:chExt cx="2678664" cy="2667000"/>
            </a:xfrm>
          </p:grpSpPr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833E752D-A055-4D04-BAF7-D5D96DF8578E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rgbClr val="C2C2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矩形: 圆角 54">
                <a:extLst>
                  <a:ext uri="{FF2B5EF4-FFF2-40B4-BE49-F238E27FC236}">
                    <a16:creationId xmlns:a16="http://schemas.microsoft.com/office/drawing/2014/main" id="{D8D09CF3-AF71-4E41-874D-7A9D22CF015D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6163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文本框 5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E037C617-3327-4383-8310-BDEDDFD5D28D}"/>
                </a:ext>
              </a:extLst>
            </p:cNvPr>
            <p:cNvSpPr txBox="1"/>
            <p:nvPr/>
          </p:nvSpPr>
          <p:spPr>
            <a:xfrm>
              <a:off x="5188935" y="2716700"/>
              <a:ext cx="2127354" cy="6150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200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学科带头人</a:t>
              </a:r>
            </a:p>
          </p:txBody>
        </p:sp>
        <p:sp>
          <p:nvSpPr>
            <p:cNvPr id="53" name="文本框 5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CC3228BF-8C5A-4B8E-951A-8AFCC395D94B}"/>
                </a:ext>
              </a:extLst>
            </p:cNvPr>
            <p:cNvSpPr txBox="1"/>
            <p:nvPr/>
          </p:nvSpPr>
          <p:spPr>
            <a:xfrm>
              <a:off x="5097686" y="2033923"/>
              <a:ext cx="2198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spc="300" dirty="0">
                  <a:solidFill>
                    <a:srgbClr val="6163BB"/>
                  </a:solidFill>
                  <a:cs typeface="+mn-ea"/>
                  <a:sym typeface="+mn-lt"/>
                </a:rPr>
                <a:t>2025-2035</a:t>
              </a:r>
              <a:endParaRPr lang="en-US" altLang="zh-CN" sz="3200" b="1" spc="300" dirty="0">
                <a:solidFill>
                  <a:srgbClr val="6163B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973B5DD4-6B71-4ED1-8B7C-D0243A854963}"/>
              </a:ext>
            </a:extLst>
          </p:cNvPr>
          <p:cNvGrpSpPr/>
          <p:nvPr/>
        </p:nvGrpSpPr>
        <p:grpSpPr>
          <a:xfrm>
            <a:off x="8970646" y="1979708"/>
            <a:ext cx="2411513" cy="2401012"/>
            <a:chOff x="9059991" y="1565195"/>
            <a:chExt cx="2411513" cy="2401012"/>
          </a:xfrm>
        </p:grpSpPr>
        <p:grpSp>
          <p:nvGrpSpPr>
            <p:cNvPr id="57" name="组合 5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3070B807-6E1B-4D60-9680-FE20F53F40F8}"/>
                </a:ext>
              </a:extLst>
            </p:cNvPr>
            <p:cNvGrpSpPr/>
            <p:nvPr/>
          </p:nvGrpSpPr>
          <p:grpSpPr>
            <a:xfrm>
              <a:off x="9059991" y="1565195"/>
              <a:ext cx="2411513" cy="2401012"/>
              <a:chOff x="816429" y="816430"/>
              <a:chExt cx="2678664" cy="2667000"/>
            </a:xfrm>
          </p:grpSpPr>
          <p:sp>
            <p:nvSpPr>
              <p:cNvPr id="60" name="矩形: 圆角 59">
                <a:extLst>
                  <a:ext uri="{FF2B5EF4-FFF2-40B4-BE49-F238E27FC236}">
                    <a16:creationId xmlns:a16="http://schemas.microsoft.com/office/drawing/2014/main" id="{A456E2E5-1766-43F5-883E-4F2FDC58C5E0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rgbClr val="ECEC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矩形: 圆角 60">
                <a:extLst>
                  <a:ext uri="{FF2B5EF4-FFF2-40B4-BE49-F238E27FC236}">
                    <a16:creationId xmlns:a16="http://schemas.microsoft.com/office/drawing/2014/main" id="{6D7A767E-E297-40C4-9EC0-457C1C0FF1CD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6163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8" name="文本框 57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52C7E140-A38B-44CF-8AA0-FB7A6ECC6EE1}"/>
                </a:ext>
              </a:extLst>
            </p:cNvPr>
            <p:cNvSpPr txBox="1"/>
            <p:nvPr/>
          </p:nvSpPr>
          <p:spPr>
            <a:xfrm>
              <a:off x="9256146" y="2716700"/>
              <a:ext cx="2127354" cy="6150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200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特级教师</a:t>
              </a:r>
            </a:p>
          </p:txBody>
        </p:sp>
        <p:sp>
          <p:nvSpPr>
            <p:cNvPr id="59" name="文本框 58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F12E9D68-ED95-4CE6-8A23-BBDDC17E4E88}"/>
                </a:ext>
              </a:extLst>
            </p:cNvPr>
            <p:cNvSpPr txBox="1"/>
            <p:nvPr/>
          </p:nvSpPr>
          <p:spPr>
            <a:xfrm>
              <a:off x="9552109" y="2033923"/>
              <a:ext cx="1535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spc="300" dirty="0">
                  <a:solidFill>
                    <a:srgbClr val="6163BB"/>
                  </a:solidFill>
                  <a:cs typeface="+mn-ea"/>
                  <a:sym typeface="+mn-lt"/>
                </a:rPr>
                <a:t>2035-</a:t>
              </a:r>
              <a:r>
                <a:rPr lang="zh-CN" altLang="en-US" sz="2400" b="1" spc="300" dirty="0">
                  <a:solidFill>
                    <a:srgbClr val="6163BB"/>
                  </a:solidFill>
                  <a:cs typeface="+mn-ea"/>
                  <a:sym typeface="+mn-lt"/>
                </a:rPr>
                <a:t>？</a:t>
              </a:r>
              <a:endParaRPr lang="en-US" altLang="zh-CN" sz="3200" b="1" spc="300" dirty="0">
                <a:solidFill>
                  <a:srgbClr val="6163B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3" name="TextBox 43">
            <a:extLst>
              <a:ext uri="{FF2B5EF4-FFF2-40B4-BE49-F238E27FC236}">
                <a16:creationId xmlns:a16="http://schemas.microsoft.com/office/drawing/2014/main" id="{B97C2B2D-CC3D-461A-A7C8-8A884982D946}"/>
              </a:ext>
            </a:extLst>
          </p:cNvPr>
          <p:cNvSpPr txBox="1"/>
          <p:nvPr/>
        </p:nvSpPr>
        <p:spPr>
          <a:xfrm>
            <a:off x="702726" y="4924693"/>
            <a:ext cx="2462214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cs typeface="+mn-ea"/>
                <a:sym typeface="+mn-lt"/>
              </a:rPr>
              <a:t>模仿名师，找到自己的风格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65" name="TextBox 43">
            <a:extLst>
              <a:ext uri="{FF2B5EF4-FFF2-40B4-BE49-F238E27FC236}">
                <a16:creationId xmlns:a16="http://schemas.microsoft.com/office/drawing/2014/main" id="{D7F8BF00-27DD-4C88-B2E8-52C1E12C0F16}"/>
              </a:ext>
            </a:extLst>
          </p:cNvPr>
          <p:cNvSpPr txBox="1"/>
          <p:nvPr/>
        </p:nvSpPr>
        <p:spPr>
          <a:xfrm>
            <a:off x="5493640" y="4924693"/>
            <a:ext cx="1231106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cs typeface="+mn-ea"/>
                <a:sym typeface="+mn-lt"/>
              </a:rPr>
              <a:t>教学教研并行</a:t>
            </a:r>
            <a:endParaRPr lang="en-GB" sz="1600" b="1" dirty="0">
              <a:cs typeface="+mn-ea"/>
              <a:sym typeface="+mn-lt"/>
            </a:endParaRPr>
          </a:p>
        </p:txBody>
      </p:sp>
      <p:sp>
        <p:nvSpPr>
          <p:cNvPr id="67" name="TextBox 43">
            <a:extLst>
              <a:ext uri="{FF2B5EF4-FFF2-40B4-BE49-F238E27FC236}">
                <a16:creationId xmlns:a16="http://schemas.microsoft.com/office/drawing/2014/main" id="{E5B94863-7D6C-4B61-B7DC-92F77BC3F048}"/>
              </a:ext>
            </a:extLst>
          </p:cNvPr>
          <p:cNvSpPr txBox="1"/>
          <p:nvPr/>
        </p:nvSpPr>
        <p:spPr>
          <a:xfrm>
            <a:off x="9663444" y="4926506"/>
            <a:ext cx="1025922" cy="5659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cs typeface="+mn-ea"/>
                <a:sym typeface="+mn-lt"/>
              </a:rPr>
              <a:t>追求卓越</a:t>
            </a:r>
            <a:endParaRPr lang="en-US" altLang="zh-CN" sz="1600" b="1" dirty="0">
              <a:cs typeface="+mn-ea"/>
              <a:sym typeface="+mn-lt"/>
            </a:endParaRPr>
          </a:p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cs typeface="+mn-ea"/>
                <a:sym typeface="+mn-lt"/>
              </a:rPr>
              <a:t>四有好老师</a:t>
            </a:r>
            <a:endParaRPr lang="en-GB" sz="16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84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"/>
                            </p:stCondLst>
                            <p:childTnLst>
                              <p:par>
                                <p:cTn id="2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 animBg="1"/>
      <p:bldP spid="63" grpId="0"/>
      <p:bldP spid="65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BAEB0924-10BC-4E6C-998D-AA40F81B0A61}"/>
              </a:ext>
            </a:extLst>
          </p:cNvPr>
          <p:cNvSpPr/>
          <p:nvPr/>
        </p:nvSpPr>
        <p:spPr>
          <a:xfrm>
            <a:off x="8465062" y="5229225"/>
            <a:ext cx="3728528" cy="1628775"/>
          </a:xfrm>
          <a:custGeom>
            <a:avLst/>
            <a:gdLst>
              <a:gd name="connsiteX0" fmla="*/ 2856319 w 2856319"/>
              <a:gd name="connsiteY0" fmla="*/ 0 h 1247758"/>
              <a:gd name="connsiteX1" fmla="*/ 2856319 w 2856319"/>
              <a:gd name="connsiteY1" fmla="*/ 1247758 h 1247758"/>
              <a:gd name="connsiteX2" fmla="*/ 3522 w 2856319"/>
              <a:gd name="connsiteY2" fmla="*/ 1247758 h 1247758"/>
              <a:gd name="connsiteX3" fmla="*/ 0 w 2856319"/>
              <a:gd name="connsiteY3" fmla="*/ 1164497 h 1247758"/>
              <a:gd name="connsiteX4" fmla="*/ 106202 w 2856319"/>
              <a:gd name="connsiteY4" fmla="*/ 891030 h 1247758"/>
              <a:gd name="connsiteX5" fmla="*/ 307984 w 2856319"/>
              <a:gd name="connsiteY5" fmla="*/ 758278 h 1247758"/>
              <a:gd name="connsiteX6" fmla="*/ 767304 w 2856319"/>
              <a:gd name="connsiteY6" fmla="*/ 665350 h 1247758"/>
              <a:gd name="connsiteX7" fmla="*/ 1712496 w 2856319"/>
              <a:gd name="connsiteY7" fmla="*/ 439674 h 1247758"/>
              <a:gd name="connsiteX8" fmla="*/ 2086857 w 2856319"/>
              <a:gd name="connsiteY8" fmla="*/ 301612 h 1247758"/>
              <a:gd name="connsiteX9" fmla="*/ 2649724 w 2856319"/>
              <a:gd name="connsiteY9" fmla="*/ 75933 h 1247758"/>
              <a:gd name="connsiteX10" fmla="*/ 2840803 w 2856319"/>
              <a:gd name="connsiteY10" fmla="*/ 4579 h 124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6319" h="1247758">
                <a:moveTo>
                  <a:pt x="2856319" y="0"/>
                </a:moveTo>
                <a:lnTo>
                  <a:pt x="2856319" y="1247758"/>
                </a:lnTo>
                <a:lnTo>
                  <a:pt x="3522" y="1247758"/>
                </a:lnTo>
                <a:lnTo>
                  <a:pt x="0" y="1164497"/>
                </a:lnTo>
                <a:cubicBezTo>
                  <a:pt x="5310" y="1063605"/>
                  <a:pt x="34514" y="962714"/>
                  <a:pt x="106202" y="891030"/>
                </a:cubicBezTo>
                <a:cubicBezTo>
                  <a:pt x="161956" y="835272"/>
                  <a:pt x="233643" y="790138"/>
                  <a:pt x="307984" y="758278"/>
                </a:cubicBezTo>
                <a:cubicBezTo>
                  <a:pt x="454010" y="697211"/>
                  <a:pt x="610658" y="678627"/>
                  <a:pt x="767304" y="665350"/>
                </a:cubicBezTo>
                <a:cubicBezTo>
                  <a:pt x="1093874" y="641456"/>
                  <a:pt x="1415132" y="588356"/>
                  <a:pt x="1712496" y="439674"/>
                </a:cubicBezTo>
                <a:cubicBezTo>
                  <a:pt x="1831973" y="381263"/>
                  <a:pt x="1962069" y="349403"/>
                  <a:pt x="2086857" y="301612"/>
                </a:cubicBezTo>
                <a:cubicBezTo>
                  <a:pt x="2275363" y="227271"/>
                  <a:pt x="2463871" y="155584"/>
                  <a:pt x="2649724" y="75933"/>
                </a:cubicBezTo>
                <a:cubicBezTo>
                  <a:pt x="2712781" y="49382"/>
                  <a:pt x="2776501" y="25819"/>
                  <a:pt x="2840803" y="4579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3C0D4919-8FBD-477B-8A82-A60EA1947CC1}"/>
              </a:ext>
            </a:extLst>
          </p:cNvPr>
          <p:cNvSpPr/>
          <p:nvPr/>
        </p:nvSpPr>
        <p:spPr>
          <a:xfrm>
            <a:off x="7880904" y="5465732"/>
            <a:ext cx="1347414" cy="1147018"/>
          </a:xfrm>
          <a:custGeom>
            <a:avLst/>
            <a:gdLst>
              <a:gd name="connsiteX0" fmla="*/ 5502 w 370310"/>
              <a:gd name="connsiteY0" fmla="*/ 269705 h 315235"/>
              <a:gd name="connsiteX1" fmla="*/ 15979 w 370310"/>
              <a:gd name="connsiteY1" fmla="*/ 175407 h 315235"/>
              <a:gd name="connsiteX2" fmla="*/ 46459 w 370310"/>
              <a:gd name="connsiteY2" fmla="*/ 150642 h 315235"/>
              <a:gd name="connsiteX3" fmla="*/ 127422 w 370310"/>
              <a:gd name="connsiteY3" fmla="*/ 87777 h 315235"/>
              <a:gd name="connsiteX4" fmla="*/ 175047 w 370310"/>
              <a:gd name="connsiteY4" fmla="*/ 49677 h 315235"/>
              <a:gd name="connsiteX5" fmla="*/ 207432 w 370310"/>
              <a:gd name="connsiteY5" fmla="*/ 36342 h 315235"/>
              <a:gd name="connsiteX6" fmla="*/ 270297 w 370310"/>
              <a:gd name="connsiteY6" fmla="*/ 17292 h 315235"/>
              <a:gd name="connsiteX7" fmla="*/ 317922 w 370310"/>
              <a:gd name="connsiteY7" fmla="*/ 1100 h 315235"/>
              <a:gd name="connsiteX8" fmla="*/ 334114 w 370310"/>
              <a:gd name="connsiteY8" fmla="*/ 1100 h 315235"/>
              <a:gd name="connsiteX9" fmla="*/ 369357 w 370310"/>
              <a:gd name="connsiteY9" fmla="*/ 36342 h 315235"/>
              <a:gd name="connsiteX10" fmla="*/ 335067 w 370310"/>
              <a:gd name="connsiteY10" fmla="*/ 104922 h 315235"/>
              <a:gd name="connsiteX11" fmla="*/ 277917 w 370310"/>
              <a:gd name="connsiteY11" fmla="*/ 138260 h 315235"/>
              <a:gd name="connsiteX12" fmla="*/ 211242 w 370310"/>
              <a:gd name="connsiteY12" fmla="*/ 179217 h 315235"/>
              <a:gd name="connsiteX13" fmla="*/ 160759 w 370310"/>
              <a:gd name="connsiteY13" fmla="*/ 234462 h 315235"/>
              <a:gd name="connsiteX14" fmla="*/ 104562 w 370310"/>
              <a:gd name="connsiteY14" fmla="*/ 301137 h 315235"/>
              <a:gd name="connsiteX15" fmla="*/ 15979 w 370310"/>
              <a:gd name="connsiteY15" fmla="*/ 287802 h 315235"/>
              <a:gd name="connsiteX16" fmla="*/ 5502 w 370310"/>
              <a:gd name="connsiteY16" fmla="*/ 269705 h 31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0310" h="315235">
                <a:moveTo>
                  <a:pt x="5502" y="269705"/>
                </a:moveTo>
                <a:cubicBezTo>
                  <a:pt x="-3071" y="238272"/>
                  <a:pt x="-3071" y="204935"/>
                  <a:pt x="15979" y="175407"/>
                </a:cubicBezTo>
                <a:cubicBezTo>
                  <a:pt x="22647" y="164930"/>
                  <a:pt x="35029" y="156357"/>
                  <a:pt x="46459" y="150642"/>
                </a:cubicBezTo>
                <a:cubicBezTo>
                  <a:pt x="77892" y="134450"/>
                  <a:pt x="101704" y="110637"/>
                  <a:pt x="127422" y="87777"/>
                </a:cubicBezTo>
                <a:cubicBezTo>
                  <a:pt x="142662" y="74442"/>
                  <a:pt x="157902" y="61107"/>
                  <a:pt x="175047" y="49677"/>
                </a:cubicBezTo>
                <a:cubicBezTo>
                  <a:pt x="184572" y="43010"/>
                  <a:pt x="196954" y="37295"/>
                  <a:pt x="207432" y="36342"/>
                </a:cubicBezTo>
                <a:cubicBezTo>
                  <a:pt x="229339" y="34437"/>
                  <a:pt x="249342" y="25865"/>
                  <a:pt x="270297" y="17292"/>
                </a:cubicBezTo>
                <a:cubicBezTo>
                  <a:pt x="285537" y="10625"/>
                  <a:pt x="301729" y="5862"/>
                  <a:pt x="317922" y="1100"/>
                </a:cubicBezTo>
                <a:cubicBezTo>
                  <a:pt x="322684" y="-805"/>
                  <a:pt x="329352" y="147"/>
                  <a:pt x="334114" y="1100"/>
                </a:cubicBezTo>
                <a:cubicBezTo>
                  <a:pt x="355069" y="3957"/>
                  <a:pt x="366499" y="15387"/>
                  <a:pt x="369357" y="36342"/>
                </a:cubicBezTo>
                <a:cubicBezTo>
                  <a:pt x="374119" y="66822"/>
                  <a:pt x="360784" y="89682"/>
                  <a:pt x="335067" y="104922"/>
                </a:cubicBezTo>
                <a:cubicBezTo>
                  <a:pt x="316017" y="116352"/>
                  <a:pt x="296967" y="126830"/>
                  <a:pt x="277917" y="138260"/>
                </a:cubicBezTo>
                <a:cubicBezTo>
                  <a:pt x="256009" y="151595"/>
                  <a:pt x="233149" y="164930"/>
                  <a:pt x="211242" y="179217"/>
                </a:cubicBezTo>
                <a:cubicBezTo>
                  <a:pt x="190287" y="193505"/>
                  <a:pt x="173142" y="211602"/>
                  <a:pt x="160759" y="234462"/>
                </a:cubicBezTo>
                <a:cubicBezTo>
                  <a:pt x="146472" y="260180"/>
                  <a:pt x="126469" y="281135"/>
                  <a:pt x="104562" y="301137"/>
                </a:cubicBezTo>
                <a:cubicBezTo>
                  <a:pt x="77892" y="324950"/>
                  <a:pt x="36934" y="317330"/>
                  <a:pt x="15979" y="287802"/>
                </a:cubicBezTo>
                <a:cubicBezTo>
                  <a:pt x="13122" y="282087"/>
                  <a:pt x="9312" y="276372"/>
                  <a:pt x="5502" y="269705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5C14BC8C-263D-424E-8777-30462D4C3D8C}"/>
              </a:ext>
            </a:extLst>
          </p:cNvPr>
          <p:cNvSpPr/>
          <p:nvPr/>
        </p:nvSpPr>
        <p:spPr>
          <a:xfrm>
            <a:off x="7971143" y="5332227"/>
            <a:ext cx="310985" cy="330695"/>
          </a:xfrm>
          <a:custGeom>
            <a:avLst/>
            <a:gdLst>
              <a:gd name="connsiteX0" fmla="*/ 83804 w 85468"/>
              <a:gd name="connsiteY0" fmla="*/ 23494 h 90885"/>
              <a:gd name="connsiteX1" fmla="*/ 77137 w 85468"/>
              <a:gd name="connsiteY1" fmla="*/ 55879 h 90885"/>
              <a:gd name="connsiteX2" fmla="*/ 39037 w 85468"/>
              <a:gd name="connsiteY2" fmla="*/ 87311 h 90885"/>
              <a:gd name="connsiteX3" fmla="*/ 937 w 85468"/>
              <a:gd name="connsiteY3" fmla="*/ 67309 h 90885"/>
              <a:gd name="connsiteX4" fmla="*/ 49514 w 85468"/>
              <a:gd name="connsiteY4" fmla="*/ 634 h 90885"/>
              <a:gd name="connsiteX5" fmla="*/ 83804 w 85468"/>
              <a:gd name="connsiteY5" fmla="*/ 23494 h 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68" h="90885">
                <a:moveTo>
                  <a:pt x="83804" y="23494"/>
                </a:moveTo>
                <a:cubicBezTo>
                  <a:pt x="86662" y="32066"/>
                  <a:pt x="86662" y="45401"/>
                  <a:pt x="77137" y="55879"/>
                </a:cubicBezTo>
                <a:cubicBezTo>
                  <a:pt x="65707" y="68261"/>
                  <a:pt x="53324" y="78739"/>
                  <a:pt x="39037" y="87311"/>
                </a:cubicBezTo>
                <a:cubicBezTo>
                  <a:pt x="22844" y="96836"/>
                  <a:pt x="3794" y="86359"/>
                  <a:pt x="937" y="67309"/>
                </a:cubicBezTo>
                <a:cubicBezTo>
                  <a:pt x="-4778" y="33971"/>
                  <a:pt x="16177" y="4444"/>
                  <a:pt x="49514" y="634"/>
                </a:cubicBezTo>
                <a:cubicBezTo>
                  <a:pt x="64754" y="-2224"/>
                  <a:pt x="76184" y="4444"/>
                  <a:pt x="83804" y="23494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52E13392-D167-4470-9241-232B51D5B0FB}"/>
              </a:ext>
            </a:extLst>
          </p:cNvPr>
          <p:cNvSpPr/>
          <p:nvPr/>
        </p:nvSpPr>
        <p:spPr>
          <a:xfrm>
            <a:off x="0" y="1"/>
            <a:ext cx="4034720" cy="2378868"/>
          </a:xfrm>
          <a:custGeom>
            <a:avLst/>
            <a:gdLst>
              <a:gd name="connsiteX0" fmla="*/ 0 w 2790782"/>
              <a:gd name="connsiteY0" fmla="*/ 0 h 1645443"/>
              <a:gd name="connsiteX1" fmla="*/ 2790782 w 2790782"/>
              <a:gd name="connsiteY1" fmla="*/ 0 h 1645443"/>
              <a:gd name="connsiteX2" fmla="*/ 2779492 w 2790782"/>
              <a:gd name="connsiteY2" fmla="*/ 61961 h 1645443"/>
              <a:gd name="connsiteX3" fmla="*/ 2012523 w 2790782"/>
              <a:gd name="connsiteY3" fmla="*/ 1150284 h 1645443"/>
              <a:gd name="connsiteX4" fmla="*/ 1329079 w 2790782"/>
              <a:gd name="connsiteY4" fmla="*/ 891799 h 1645443"/>
              <a:gd name="connsiteX5" fmla="*/ 260102 w 2790782"/>
              <a:gd name="connsiteY5" fmla="*/ 1566481 h 1645443"/>
              <a:gd name="connsiteX6" fmla="*/ 10279 w 2790782"/>
              <a:gd name="connsiteY6" fmla="*/ 1644436 h 1645443"/>
              <a:gd name="connsiteX7" fmla="*/ 0 w 2790782"/>
              <a:gd name="connsiteY7" fmla="*/ 1645443 h 164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0782" h="1645443">
                <a:moveTo>
                  <a:pt x="0" y="0"/>
                </a:moveTo>
                <a:lnTo>
                  <a:pt x="2790782" y="0"/>
                </a:lnTo>
                <a:lnTo>
                  <a:pt x="2779492" y="61961"/>
                </a:lnTo>
                <a:cubicBezTo>
                  <a:pt x="2679484" y="607563"/>
                  <a:pt x="2539617" y="1252691"/>
                  <a:pt x="2012523" y="1150284"/>
                </a:cubicBezTo>
                <a:cubicBezTo>
                  <a:pt x="1771562" y="1102090"/>
                  <a:pt x="1574418" y="909324"/>
                  <a:pt x="1329079" y="891799"/>
                </a:cubicBezTo>
                <a:cubicBezTo>
                  <a:pt x="899735" y="865513"/>
                  <a:pt x="645634" y="1373715"/>
                  <a:pt x="260102" y="1566481"/>
                </a:cubicBezTo>
                <a:cubicBezTo>
                  <a:pt x="179600" y="1606733"/>
                  <a:pt x="95864" y="1631890"/>
                  <a:pt x="10279" y="1644436"/>
                </a:cubicBezTo>
                <a:lnTo>
                  <a:pt x="0" y="1645443"/>
                </a:ln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Graphic 19">
            <a:extLst>
              <a:ext uri="{FF2B5EF4-FFF2-40B4-BE49-F238E27FC236}">
                <a16:creationId xmlns:a16="http://schemas.microsoft.com/office/drawing/2014/main" id="{91F70BF7-4950-4537-A165-8A5AA631157A}"/>
              </a:ext>
            </a:extLst>
          </p:cNvPr>
          <p:cNvSpPr/>
          <p:nvPr/>
        </p:nvSpPr>
        <p:spPr>
          <a:xfrm>
            <a:off x="9997171" y="1"/>
            <a:ext cx="2196417" cy="2085974"/>
          </a:xfrm>
          <a:custGeom>
            <a:avLst/>
            <a:gdLst>
              <a:gd name="connsiteX0" fmla="*/ 1551 w 1748232"/>
              <a:gd name="connsiteY0" fmla="*/ 0 h 1660325"/>
              <a:gd name="connsiteX1" fmla="*/ 1748232 w 1748232"/>
              <a:gd name="connsiteY1" fmla="*/ 0 h 1660325"/>
              <a:gd name="connsiteX2" fmla="*/ 1748232 w 1748232"/>
              <a:gd name="connsiteY2" fmla="*/ 1660325 h 1660325"/>
              <a:gd name="connsiteX3" fmla="*/ 1633250 w 1748232"/>
              <a:gd name="connsiteY3" fmla="*/ 1660012 h 1660325"/>
              <a:gd name="connsiteX4" fmla="*/ 388945 w 1748232"/>
              <a:gd name="connsiteY4" fmla="*/ 1158700 h 1660325"/>
              <a:gd name="connsiteX5" fmla="*/ 14799 w 1748232"/>
              <a:gd name="connsiteY5" fmla="*/ 190490 h 1660325"/>
              <a:gd name="connsiteX6" fmla="*/ 0 w 1748232"/>
              <a:gd name="connsiteY6" fmla="*/ 56935 h 16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232" h="1660325">
                <a:moveTo>
                  <a:pt x="1551" y="0"/>
                </a:moveTo>
                <a:lnTo>
                  <a:pt x="1748232" y="0"/>
                </a:lnTo>
                <a:lnTo>
                  <a:pt x="1748232" y="1660325"/>
                </a:lnTo>
                <a:lnTo>
                  <a:pt x="1633250" y="1660012"/>
                </a:lnTo>
                <a:cubicBezTo>
                  <a:pt x="1176577" y="1641121"/>
                  <a:pt x="616718" y="1431634"/>
                  <a:pt x="388945" y="1158700"/>
                </a:cubicBezTo>
                <a:cubicBezTo>
                  <a:pt x="57640" y="761705"/>
                  <a:pt x="80488" y="587485"/>
                  <a:pt x="14799" y="190490"/>
                </a:cubicBezTo>
                <a:cubicBezTo>
                  <a:pt x="6588" y="141223"/>
                  <a:pt x="1813" y="97043"/>
                  <a:pt x="0" y="56935"/>
                </a:cubicBezTo>
                <a:close/>
              </a:path>
            </a:pathLst>
          </a:custGeom>
          <a:solidFill>
            <a:srgbClr val="C2C2FB"/>
          </a:solidFill>
          <a:ln w="28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759B378C-5B90-4063-845D-1B5298417626}"/>
              </a:ext>
            </a:extLst>
          </p:cNvPr>
          <p:cNvGrpSpPr/>
          <p:nvPr/>
        </p:nvGrpSpPr>
        <p:grpSpPr>
          <a:xfrm rot="167760">
            <a:off x="10273304" y="1119944"/>
            <a:ext cx="1194300" cy="986793"/>
            <a:chOff x="9608895" y="5661744"/>
            <a:chExt cx="966066" cy="798214"/>
          </a:xfrm>
        </p:grpSpPr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F79E71CD-0B46-4C93-BF78-11BE131BAB03}"/>
                </a:ext>
              </a:extLst>
            </p:cNvPr>
            <p:cNvSpPr/>
            <p:nvPr/>
          </p:nvSpPr>
          <p:spPr>
            <a:xfrm rot="900000">
              <a:off x="10086716" y="5661744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B3B63A3C-0549-497F-A565-99AED6B937A6}"/>
                </a:ext>
              </a:extLst>
            </p:cNvPr>
            <p:cNvSpPr/>
            <p:nvPr/>
          </p:nvSpPr>
          <p:spPr>
            <a:xfrm rot="900000">
              <a:off x="9797933" y="6071856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47D7AEA3-AFAD-4D43-B11D-BDF8FCEBA7FA}"/>
                </a:ext>
              </a:extLst>
            </p:cNvPr>
            <p:cNvSpPr/>
            <p:nvPr/>
          </p:nvSpPr>
          <p:spPr>
            <a:xfrm rot="900000">
              <a:off x="9985044" y="5926402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48EBC753-7493-4E07-BFCA-65424C52311D}"/>
                </a:ext>
              </a:extLst>
            </p:cNvPr>
            <p:cNvSpPr/>
            <p:nvPr/>
          </p:nvSpPr>
          <p:spPr>
            <a:xfrm rot="900000">
              <a:off x="9608895" y="6329170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Freeform 54">
            <a:extLst>
              <a:ext uri="{FF2B5EF4-FFF2-40B4-BE49-F238E27FC236}">
                <a16:creationId xmlns:a16="http://schemas.microsoft.com/office/drawing/2014/main" id="{BE8648C5-8DE2-44DA-95B4-03897A408441}"/>
              </a:ext>
            </a:extLst>
          </p:cNvPr>
          <p:cNvSpPr/>
          <p:nvPr/>
        </p:nvSpPr>
        <p:spPr>
          <a:xfrm>
            <a:off x="-38099" y="-38101"/>
            <a:ext cx="2409782" cy="950187"/>
          </a:xfrm>
          <a:custGeom>
            <a:avLst/>
            <a:gdLst>
              <a:gd name="connsiteX0" fmla="*/ 0 w 1666825"/>
              <a:gd name="connsiteY0" fmla="*/ 0 h 657236"/>
              <a:gd name="connsiteX1" fmla="*/ 1666825 w 1666825"/>
              <a:gd name="connsiteY1" fmla="*/ 0 h 657236"/>
              <a:gd name="connsiteX2" fmla="*/ 1666598 w 1666825"/>
              <a:gd name="connsiteY2" fmla="*/ 153 h 657236"/>
              <a:gd name="connsiteX3" fmla="*/ 1533156 w 1666825"/>
              <a:gd name="connsiteY3" fmla="*/ 136670 h 657236"/>
              <a:gd name="connsiteX4" fmla="*/ 1140543 w 1666825"/>
              <a:gd name="connsiteY4" fmla="*/ 621748 h 657236"/>
              <a:gd name="connsiteX5" fmla="*/ 937315 w 1666825"/>
              <a:gd name="connsiteY5" fmla="*/ 497085 h 657236"/>
              <a:gd name="connsiteX6" fmla="*/ 556429 w 1666825"/>
              <a:gd name="connsiteY6" fmla="*/ 647260 h 657236"/>
              <a:gd name="connsiteX7" fmla="*/ 140651 w 1666825"/>
              <a:gd name="connsiteY7" fmla="*/ 481246 h 657236"/>
              <a:gd name="connsiteX8" fmla="*/ 45432 w 1666825"/>
              <a:gd name="connsiteY8" fmla="*/ 381012 h 657236"/>
              <a:gd name="connsiteX9" fmla="*/ 0 w 1666825"/>
              <a:gd name="connsiteY9" fmla="*/ 324641 h 6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6825" h="657236">
                <a:moveTo>
                  <a:pt x="0" y="0"/>
                </a:moveTo>
                <a:lnTo>
                  <a:pt x="1666825" y="0"/>
                </a:lnTo>
                <a:lnTo>
                  <a:pt x="1666598" y="153"/>
                </a:lnTo>
                <a:cubicBezTo>
                  <a:pt x="1616435" y="39369"/>
                  <a:pt x="1571481" y="85831"/>
                  <a:pt x="1533156" y="136670"/>
                </a:cubicBezTo>
                <a:cubicBezTo>
                  <a:pt x="1444675" y="253381"/>
                  <a:pt x="1375358" y="715871"/>
                  <a:pt x="1140543" y="621748"/>
                </a:cubicBezTo>
                <a:cubicBezTo>
                  <a:pt x="1065506" y="591240"/>
                  <a:pt x="1014952" y="517888"/>
                  <a:pt x="937315" y="497085"/>
                </a:cubicBezTo>
                <a:cubicBezTo>
                  <a:pt x="801450" y="460680"/>
                  <a:pt x="691087" y="610531"/>
                  <a:pt x="556429" y="647260"/>
                </a:cubicBezTo>
                <a:cubicBezTo>
                  <a:pt x="404613" y="689795"/>
                  <a:pt x="252161" y="589136"/>
                  <a:pt x="140651" y="481246"/>
                </a:cubicBezTo>
                <a:cubicBezTo>
                  <a:pt x="107491" y="449121"/>
                  <a:pt x="75743" y="415667"/>
                  <a:pt x="45432" y="381012"/>
                </a:cubicBezTo>
                <a:lnTo>
                  <a:pt x="0" y="32464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6613365-6DFD-42B4-BAE7-856C93DAFEDC}"/>
              </a:ext>
            </a:extLst>
          </p:cNvPr>
          <p:cNvSpPr txBox="1"/>
          <p:nvPr/>
        </p:nvSpPr>
        <p:spPr>
          <a:xfrm>
            <a:off x="2117182" y="1537652"/>
            <a:ext cx="7957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n w="9525">
                  <a:solidFill>
                    <a:srgbClr val="6163BB"/>
                  </a:solidFill>
                </a:ln>
                <a:solidFill>
                  <a:srgbClr val="DBDBFD"/>
                </a:solidFill>
                <a:effectLst>
                  <a:outerShdw dist="38100" dir="2700000" algn="tl" rotWithShape="0">
                    <a:srgbClr val="C2C2FB"/>
                  </a:outerShdw>
                </a:effectLst>
                <a:cs typeface="+mn-ea"/>
                <a:sym typeface="+mn-lt"/>
              </a:rPr>
              <a:t>PART 4</a:t>
            </a:r>
            <a:endParaRPr lang="zh-CN" altLang="en-US" sz="9600" b="1" dirty="0">
              <a:ln w="9525">
                <a:solidFill>
                  <a:srgbClr val="6163BB"/>
                </a:solidFill>
              </a:ln>
              <a:solidFill>
                <a:srgbClr val="DBDBFD"/>
              </a:solidFill>
              <a:effectLst>
                <a:outerShdw dist="38100" dir="2700000" algn="tl" rotWithShape="0">
                  <a:srgbClr val="C2C2FB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B8697A3-E935-42A4-887B-DD469751760B}"/>
              </a:ext>
            </a:extLst>
          </p:cNvPr>
          <p:cNvSpPr txBox="1"/>
          <p:nvPr/>
        </p:nvSpPr>
        <p:spPr>
          <a:xfrm>
            <a:off x="2091017" y="2851421"/>
            <a:ext cx="7783139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6600" b="1" dirty="0">
                <a:cs typeface="+mn-ea"/>
                <a:sym typeface="+mn-lt"/>
              </a:rPr>
              <a:t>本学年规划</a:t>
            </a:r>
          </a:p>
        </p:txBody>
      </p:sp>
    </p:spTree>
    <p:extLst>
      <p:ext uri="{BB962C8B-B14F-4D97-AF65-F5344CB8AC3E}">
        <p14:creationId xmlns:p14="http://schemas.microsoft.com/office/powerpoint/2010/main" val="231509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3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9" grpId="0"/>
      <p:bldP spid="20" grpId="0"/>
      <p:bldP spid="20" grpId="1"/>
      <p:bldP spid="20" grpId="2"/>
      <p:bldP spid="20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7626576-50AB-4028-B52B-FFB6398E898E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2168242"/>
            <a:chExt cx="713358" cy="713358"/>
          </a:xfrm>
        </p:grpSpPr>
        <p:sp>
          <p:nvSpPr>
            <p:cNvPr id="5" name="Flowchart: Connector 21">
              <a:extLst>
                <a:ext uri="{FF2B5EF4-FFF2-40B4-BE49-F238E27FC236}">
                  <a16:creationId xmlns:a16="http://schemas.microsoft.com/office/drawing/2014/main" id="{39E06EBB-E90A-4898-A6CE-173455AEB282}"/>
                </a:ext>
              </a:extLst>
            </p:cNvPr>
            <p:cNvSpPr/>
            <p:nvPr/>
          </p:nvSpPr>
          <p:spPr>
            <a:xfrm>
              <a:off x="5384682" y="2168242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5794BEF8-2AE3-402F-B4CE-F30899A625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2352050"/>
              <a:ext cx="345743" cy="345743"/>
            </a:xfrm>
            <a:custGeom>
              <a:avLst/>
              <a:gdLst>
                <a:gd name="connsiteX0" fmla="*/ 474017 w 514350"/>
                <a:gd name="connsiteY0" fmla="*/ 243036 h 514189"/>
                <a:gd name="connsiteX1" fmla="*/ 474017 w 514350"/>
                <a:gd name="connsiteY1" fmla="*/ 284209 h 514189"/>
                <a:gd name="connsiteX2" fmla="*/ 494101 w 514350"/>
                <a:gd name="connsiteY2" fmla="*/ 304297 h 514189"/>
                <a:gd name="connsiteX3" fmla="*/ 514185 w 514350"/>
                <a:gd name="connsiteY3" fmla="*/ 284209 h 514189"/>
                <a:gd name="connsiteX4" fmla="*/ 514185 w 514350"/>
                <a:gd name="connsiteY4" fmla="*/ 161727 h 514189"/>
                <a:gd name="connsiteX5" fmla="*/ 433845 w 514350"/>
                <a:gd name="connsiteY5" fmla="*/ 81384 h 514189"/>
                <a:gd name="connsiteX6" fmla="*/ 347404 w 514350"/>
                <a:gd name="connsiteY6" fmla="*/ 81384 h 514189"/>
                <a:gd name="connsiteX7" fmla="*/ 347404 w 514350"/>
                <a:gd name="connsiteY7" fmla="*/ 55198 h 514189"/>
                <a:gd name="connsiteX8" fmla="*/ 292206 w 514350"/>
                <a:gd name="connsiteY8" fmla="*/ 0 h 514189"/>
                <a:gd name="connsiteX9" fmla="*/ 221979 w 514350"/>
                <a:gd name="connsiteY9" fmla="*/ 0 h 514189"/>
                <a:gd name="connsiteX10" fmla="*/ 166782 w 514350"/>
                <a:gd name="connsiteY10" fmla="*/ 55198 h 514189"/>
                <a:gd name="connsiteX11" fmla="*/ 166782 w 514350"/>
                <a:gd name="connsiteY11" fmla="*/ 81384 h 514189"/>
                <a:gd name="connsiteX12" fmla="*/ 80340 w 514350"/>
                <a:gd name="connsiteY12" fmla="*/ 81384 h 514189"/>
                <a:gd name="connsiteX13" fmla="*/ 0 w 514350"/>
                <a:gd name="connsiteY13" fmla="*/ 161723 h 514189"/>
                <a:gd name="connsiteX14" fmla="*/ 0 w 514350"/>
                <a:gd name="connsiteY14" fmla="*/ 395718 h 514189"/>
                <a:gd name="connsiteX15" fmla="*/ 80340 w 514350"/>
                <a:gd name="connsiteY15" fmla="*/ 476062 h 514189"/>
                <a:gd name="connsiteX16" fmla="*/ 250064 w 514350"/>
                <a:gd name="connsiteY16" fmla="*/ 476062 h 514189"/>
                <a:gd name="connsiteX17" fmla="*/ 270148 w 514350"/>
                <a:gd name="connsiteY17" fmla="*/ 455974 h 514189"/>
                <a:gd name="connsiteX18" fmla="*/ 250064 w 514350"/>
                <a:gd name="connsiteY18" fmla="*/ 435890 h 514189"/>
                <a:gd name="connsiteX19" fmla="*/ 80340 w 514350"/>
                <a:gd name="connsiteY19" fmla="*/ 435890 h 514189"/>
                <a:gd name="connsiteX20" fmla="*/ 40172 w 514350"/>
                <a:gd name="connsiteY20" fmla="*/ 395718 h 514189"/>
                <a:gd name="connsiteX21" fmla="*/ 40172 w 514350"/>
                <a:gd name="connsiteY21" fmla="*/ 243036 h 514189"/>
                <a:gd name="connsiteX22" fmla="*/ 238013 w 514350"/>
                <a:gd name="connsiteY22" fmla="*/ 243036 h 514189"/>
                <a:gd name="connsiteX23" fmla="*/ 238013 w 514350"/>
                <a:gd name="connsiteY23" fmla="*/ 273201 h 514189"/>
                <a:gd name="connsiteX24" fmla="*/ 258097 w 514350"/>
                <a:gd name="connsiteY24" fmla="*/ 293285 h 514189"/>
                <a:gd name="connsiteX25" fmla="*/ 278181 w 514350"/>
                <a:gd name="connsiteY25" fmla="*/ 273201 h 514189"/>
                <a:gd name="connsiteX26" fmla="*/ 278181 w 514350"/>
                <a:gd name="connsiteY26" fmla="*/ 243036 h 514189"/>
                <a:gd name="connsiteX27" fmla="*/ 206953 w 514350"/>
                <a:gd name="connsiteY27" fmla="*/ 55198 h 514189"/>
                <a:gd name="connsiteX28" fmla="*/ 221979 w 514350"/>
                <a:gd name="connsiteY28" fmla="*/ 40172 h 514189"/>
                <a:gd name="connsiteX29" fmla="*/ 292206 w 514350"/>
                <a:gd name="connsiteY29" fmla="*/ 40172 h 514189"/>
                <a:gd name="connsiteX30" fmla="*/ 307232 w 514350"/>
                <a:gd name="connsiteY30" fmla="*/ 55198 h 514189"/>
                <a:gd name="connsiteX31" fmla="*/ 307232 w 514350"/>
                <a:gd name="connsiteY31" fmla="*/ 81384 h 514189"/>
                <a:gd name="connsiteX32" fmla="*/ 206953 w 514350"/>
                <a:gd name="connsiteY32" fmla="*/ 81384 h 514189"/>
                <a:gd name="connsiteX33" fmla="*/ 40172 w 514350"/>
                <a:gd name="connsiteY33" fmla="*/ 161727 h 514189"/>
                <a:gd name="connsiteX34" fmla="*/ 80340 w 514350"/>
                <a:gd name="connsiteY34" fmla="*/ 121555 h 514189"/>
                <a:gd name="connsiteX35" fmla="*/ 433845 w 514350"/>
                <a:gd name="connsiteY35" fmla="*/ 121555 h 514189"/>
                <a:gd name="connsiteX36" fmla="*/ 474017 w 514350"/>
                <a:gd name="connsiteY36" fmla="*/ 161727 h 514189"/>
                <a:gd name="connsiteX37" fmla="*/ 474017 w 514350"/>
                <a:gd name="connsiteY37" fmla="*/ 202864 h 514189"/>
                <a:gd name="connsiteX38" fmla="*/ 40172 w 514350"/>
                <a:gd name="connsiteY38" fmla="*/ 202864 h 514189"/>
                <a:gd name="connsiteX39" fmla="*/ 508468 w 514350"/>
                <a:gd name="connsiteY39" fmla="*/ 479900 h 514189"/>
                <a:gd name="connsiteX40" fmla="*/ 462198 w 514350"/>
                <a:gd name="connsiteY40" fmla="*/ 433630 h 514189"/>
                <a:gd name="connsiteX41" fmla="*/ 476023 w 514350"/>
                <a:gd name="connsiteY41" fmla="*/ 385641 h 514189"/>
                <a:gd name="connsiteX42" fmla="*/ 385641 w 514350"/>
                <a:gd name="connsiteY42" fmla="*/ 295255 h 514189"/>
                <a:gd name="connsiteX43" fmla="*/ 295255 w 514350"/>
                <a:gd name="connsiteY43" fmla="*/ 385641 h 514189"/>
                <a:gd name="connsiteX44" fmla="*/ 385641 w 514350"/>
                <a:gd name="connsiteY44" fmla="*/ 476026 h 514189"/>
                <a:gd name="connsiteX45" fmla="*/ 433830 w 514350"/>
                <a:gd name="connsiteY45" fmla="*/ 462072 h 514189"/>
                <a:gd name="connsiteX46" fmla="*/ 480061 w 514350"/>
                <a:gd name="connsiteY46" fmla="*/ 508303 h 514189"/>
                <a:gd name="connsiteX47" fmla="*/ 494266 w 514350"/>
                <a:gd name="connsiteY47" fmla="*/ 514189 h 514189"/>
                <a:gd name="connsiteX48" fmla="*/ 508468 w 514350"/>
                <a:gd name="connsiteY48" fmla="*/ 508303 h 514189"/>
                <a:gd name="connsiteX49" fmla="*/ 508468 w 514350"/>
                <a:gd name="connsiteY49" fmla="*/ 479900 h 514189"/>
                <a:gd name="connsiteX50" fmla="*/ 335427 w 514350"/>
                <a:gd name="connsiteY50" fmla="*/ 385641 h 514189"/>
                <a:gd name="connsiteX51" fmla="*/ 385641 w 514350"/>
                <a:gd name="connsiteY51" fmla="*/ 335427 h 514189"/>
                <a:gd name="connsiteX52" fmla="*/ 435855 w 514350"/>
                <a:gd name="connsiteY52" fmla="*/ 385641 h 514189"/>
                <a:gd name="connsiteX53" fmla="*/ 385641 w 514350"/>
                <a:gd name="connsiteY53" fmla="*/ 435855 h 514189"/>
                <a:gd name="connsiteX54" fmla="*/ 335427 w 514350"/>
                <a:gd name="connsiteY54" fmla="*/ 385641 h 5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14350" h="514189">
                  <a:moveTo>
                    <a:pt x="474017" y="243036"/>
                  </a:moveTo>
                  <a:lnTo>
                    <a:pt x="474017" y="284209"/>
                  </a:lnTo>
                  <a:cubicBezTo>
                    <a:pt x="474017" y="295302"/>
                    <a:pt x="483008" y="304297"/>
                    <a:pt x="494101" y="304297"/>
                  </a:cubicBezTo>
                  <a:cubicBezTo>
                    <a:pt x="505195" y="304297"/>
                    <a:pt x="514185" y="295302"/>
                    <a:pt x="514185" y="284209"/>
                  </a:cubicBezTo>
                  <a:lnTo>
                    <a:pt x="514185" y="161727"/>
                  </a:lnTo>
                  <a:cubicBezTo>
                    <a:pt x="514185" y="117427"/>
                    <a:pt x="478146" y="81384"/>
                    <a:pt x="433845" y="81384"/>
                  </a:cubicBezTo>
                  <a:lnTo>
                    <a:pt x="347404" y="81384"/>
                  </a:lnTo>
                  <a:lnTo>
                    <a:pt x="347404" y="55198"/>
                  </a:lnTo>
                  <a:cubicBezTo>
                    <a:pt x="347404" y="24762"/>
                    <a:pt x="322642" y="0"/>
                    <a:pt x="292206" y="0"/>
                  </a:cubicBezTo>
                  <a:lnTo>
                    <a:pt x="221979" y="0"/>
                  </a:lnTo>
                  <a:cubicBezTo>
                    <a:pt x="191543" y="0"/>
                    <a:pt x="166782" y="24762"/>
                    <a:pt x="166782" y="55198"/>
                  </a:cubicBezTo>
                  <a:lnTo>
                    <a:pt x="166782" y="81384"/>
                  </a:lnTo>
                  <a:lnTo>
                    <a:pt x="80340" y="81384"/>
                  </a:lnTo>
                  <a:cubicBezTo>
                    <a:pt x="36040" y="81384"/>
                    <a:pt x="0" y="117423"/>
                    <a:pt x="0" y="161723"/>
                  </a:cubicBezTo>
                  <a:lnTo>
                    <a:pt x="0" y="395718"/>
                  </a:lnTo>
                  <a:cubicBezTo>
                    <a:pt x="0" y="440018"/>
                    <a:pt x="36040" y="476062"/>
                    <a:pt x="80340" y="476062"/>
                  </a:cubicBezTo>
                  <a:lnTo>
                    <a:pt x="250064" y="476062"/>
                  </a:lnTo>
                  <a:cubicBezTo>
                    <a:pt x="261158" y="476062"/>
                    <a:pt x="270148" y="467068"/>
                    <a:pt x="270148" y="455974"/>
                  </a:cubicBezTo>
                  <a:cubicBezTo>
                    <a:pt x="270148" y="444884"/>
                    <a:pt x="261158" y="435890"/>
                    <a:pt x="250064" y="435890"/>
                  </a:cubicBezTo>
                  <a:lnTo>
                    <a:pt x="80340" y="435890"/>
                  </a:lnTo>
                  <a:cubicBezTo>
                    <a:pt x="58192" y="435890"/>
                    <a:pt x="40172" y="417870"/>
                    <a:pt x="40172" y="395718"/>
                  </a:cubicBezTo>
                  <a:lnTo>
                    <a:pt x="40172" y="243036"/>
                  </a:lnTo>
                  <a:lnTo>
                    <a:pt x="238013" y="243036"/>
                  </a:lnTo>
                  <a:lnTo>
                    <a:pt x="238013" y="273201"/>
                  </a:lnTo>
                  <a:cubicBezTo>
                    <a:pt x="238013" y="284291"/>
                    <a:pt x="247004" y="293285"/>
                    <a:pt x="258097" y="293285"/>
                  </a:cubicBezTo>
                  <a:cubicBezTo>
                    <a:pt x="269191" y="293285"/>
                    <a:pt x="278181" y="284291"/>
                    <a:pt x="278181" y="273201"/>
                  </a:cubicBezTo>
                  <a:lnTo>
                    <a:pt x="278181" y="243036"/>
                  </a:lnTo>
                  <a:close/>
                  <a:moveTo>
                    <a:pt x="206953" y="55198"/>
                  </a:moveTo>
                  <a:cubicBezTo>
                    <a:pt x="206953" y="46914"/>
                    <a:pt x="213695" y="40172"/>
                    <a:pt x="221979" y="40172"/>
                  </a:cubicBezTo>
                  <a:lnTo>
                    <a:pt x="292206" y="40172"/>
                  </a:lnTo>
                  <a:cubicBezTo>
                    <a:pt x="300490" y="40172"/>
                    <a:pt x="307232" y="46910"/>
                    <a:pt x="307232" y="55198"/>
                  </a:cubicBezTo>
                  <a:lnTo>
                    <a:pt x="307232" y="81384"/>
                  </a:lnTo>
                  <a:lnTo>
                    <a:pt x="206953" y="81384"/>
                  </a:lnTo>
                  <a:close/>
                  <a:moveTo>
                    <a:pt x="40172" y="161727"/>
                  </a:moveTo>
                  <a:cubicBezTo>
                    <a:pt x="40172" y="139575"/>
                    <a:pt x="58192" y="121555"/>
                    <a:pt x="80340" y="121555"/>
                  </a:cubicBezTo>
                  <a:lnTo>
                    <a:pt x="433845" y="121555"/>
                  </a:lnTo>
                  <a:cubicBezTo>
                    <a:pt x="455994" y="121555"/>
                    <a:pt x="474017" y="139575"/>
                    <a:pt x="474017" y="161727"/>
                  </a:cubicBezTo>
                  <a:lnTo>
                    <a:pt x="474017" y="202864"/>
                  </a:lnTo>
                  <a:lnTo>
                    <a:pt x="40172" y="202864"/>
                  </a:lnTo>
                  <a:close/>
                  <a:moveTo>
                    <a:pt x="508468" y="479900"/>
                  </a:moveTo>
                  <a:lnTo>
                    <a:pt x="462198" y="433630"/>
                  </a:lnTo>
                  <a:cubicBezTo>
                    <a:pt x="470953" y="419715"/>
                    <a:pt x="476023" y="403260"/>
                    <a:pt x="476023" y="385641"/>
                  </a:cubicBezTo>
                  <a:cubicBezTo>
                    <a:pt x="476023" y="335804"/>
                    <a:pt x="435478" y="295255"/>
                    <a:pt x="385641" y="295255"/>
                  </a:cubicBezTo>
                  <a:cubicBezTo>
                    <a:pt x="335804" y="295255"/>
                    <a:pt x="295255" y="335804"/>
                    <a:pt x="295255" y="385641"/>
                  </a:cubicBezTo>
                  <a:cubicBezTo>
                    <a:pt x="295255" y="435478"/>
                    <a:pt x="335804" y="476026"/>
                    <a:pt x="385641" y="476026"/>
                  </a:cubicBezTo>
                  <a:cubicBezTo>
                    <a:pt x="403343" y="476026"/>
                    <a:pt x="419871" y="470905"/>
                    <a:pt x="433830" y="462072"/>
                  </a:cubicBezTo>
                  <a:lnTo>
                    <a:pt x="480061" y="508303"/>
                  </a:lnTo>
                  <a:cubicBezTo>
                    <a:pt x="483985" y="512227"/>
                    <a:pt x="489125" y="514189"/>
                    <a:pt x="494266" y="514189"/>
                  </a:cubicBezTo>
                  <a:cubicBezTo>
                    <a:pt x="499407" y="514189"/>
                    <a:pt x="504543" y="512227"/>
                    <a:pt x="508468" y="508303"/>
                  </a:cubicBezTo>
                  <a:cubicBezTo>
                    <a:pt x="516312" y="500458"/>
                    <a:pt x="516312" y="487744"/>
                    <a:pt x="508468" y="479900"/>
                  </a:cubicBezTo>
                  <a:close/>
                  <a:moveTo>
                    <a:pt x="335427" y="385641"/>
                  </a:moveTo>
                  <a:cubicBezTo>
                    <a:pt x="335427" y="357952"/>
                    <a:pt x="357952" y="335427"/>
                    <a:pt x="385641" y="335427"/>
                  </a:cubicBezTo>
                  <a:cubicBezTo>
                    <a:pt x="413326" y="335427"/>
                    <a:pt x="435855" y="357952"/>
                    <a:pt x="435855" y="385641"/>
                  </a:cubicBezTo>
                  <a:cubicBezTo>
                    <a:pt x="435855" y="413330"/>
                    <a:pt x="413326" y="435855"/>
                    <a:pt x="385641" y="435855"/>
                  </a:cubicBezTo>
                  <a:cubicBezTo>
                    <a:pt x="357952" y="435855"/>
                    <a:pt x="335427" y="413326"/>
                    <a:pt x="335427" y="385641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本学年规划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EF0DB6D8-4EEA-4BE5-B346-8460DFECCBA0}"/>
              </a:ext>
            </a:extLst>
          </p:cNvPr>
          <p:cNvSpPr/>
          <p:nvPr/>
        </p:nvSpPr>
        <p:spPr>
          <a:xfrm>
            <a:off x="1" y="5613316"/>
            <a:ext cx="3631575" cy="1244684"/>
          </a:xfrm>
          <a:custGeom>
            <a:avLst/>
            <a:gdLst>
              <a:gd name="connsiteX0" fmla="*/ 0 w 3631575"/>
              <a:gd name="connsiteY0" fmla="*/ 0 h 1244684"/>
              <a:gd name="connsiteX1" fmla="*/ 77340 w 3631575"/>
              <a:gd name="connsiteY1" fmla="*/ 7312 h 1244684"/>
              <a:gd name="connsiteX2" fmla="*/ 598360 w 3631575"/>
              <a:gd name="connsiteY2" fmla="*/ 96168 h 1244684"/>
              <a:gd name="connsiteX3" fmla="*/ 1289011 w 3631575"/>
              <a:gd name="connsiteY3" fmla="*/ 273880 h 1244684"/>
              <a:gd name="connsiteX4" fmla="*/ 1785798 w 3631575"/>
              <a:gd name="connsiteY4" fmla="*/ 463706 h 1244684"/>
              <a:gd name="connsiteX5" fmla="*/ 2116989 w 3631575"/>
              <a:gd name="connsiteY5" fmla="*/ 576795 h 1244684"/>
              <a:gd name="connsiteX6" fmla="*/ 2953040 w 3631575"/>
              <a:gd name="connsiteY6" fmla="*/ 758548 h 1244684"/>
              <a:gd name="connsiteX7" fmla="*/ 3360971 w 3631575"/>
              <a:gd name="connsiteY7" fmla="*/ 831248 h 1244684"/>
              <a:gd name="connsiteX8" fmla="*/ 3538683 w 3631575"/>
              <a:gd name="connsiteY8" fmla="*/ 936259 h 1244684"/>
              <a:gd name="connsiteX9" fmla="*/ 3631575 w 3631575"/>
              <a:gd name="connsiteY9" fmla="*/ 1158396 h 1244684"/>
              <a:gd name="connsiteX10" fmla="*/ 3626528 w 3631575"/>
              <a:gd name="connsiteY10" fmla="*/ 1228069 h 1244684"/>
              <a:gd name="connsiteX11" fmla="*/ 3620462 w 3631575"/>
              <a:gd name="connsiteY11" fmla="*/ 1244684 h 1244684"/>
              <a:gd name="connsiteX12" fmla="*/ 0 w 3631575"/>
              <a:gd name="connsiteY12" fmla="*/ 1244684 h 124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1575" h="1244684">
                <a:moveTo>
                  <a:pt x="0" y="0"/>
                </a:moveTo>
                <a:lnTo>
                  <a:pt x="77340" y="7312"/>
                </a:lnTo>
                <a:cubicBezTo>
                  <a:pt x="251015" y="31546"/>
                  <a:pt x="424686" y="63857"/>
                  <a:pt x="598360" y="96168"/>
                </a:cubicBezTo>
                <a:cubicBezTo>
                  <a:pt x="832617" y="140594"/>
                  <a:pt x="1066873" y="189061"/>
                  <a:pt x="1289011" y="273880"/>
                </a:cubicBezTo>
                <a:cubicBezTo>
                  <a:pt x="1454608" y="338502"/>
                  <a:pt x="1620201" y="399083"/>
                  <a:pt x="1785798" y="463706"/>
                </a:cubicBezTo>
                <a:cubicBezTo>
                  <a:pt x="1894847" y="504095"/>
                  <a:pt x="2011977" y="528328"/>
                  <a:pt x="2116989" y="576795"/>
                </a:cubicBezTo>
                <a:cubicBezTo>
                  <a:pt x="2379515" y="697962"/>
                  <a:pt x="2662238" y="738351"/>
                  <a:pt x="2953040" y="758548"/>
                </a:cubicBezTo>
                <a:cubicBezTo>
                  <a:pt x="3094403" y="766625"/>
                  <a:pt x="3231726" y="782781"/>
                  <a:pt x="3360971" y="831248"/>
                </a:cubicBezTo>
                <a:cubicBezTo>
                  <a:pt x="3425593" y="855481"/>
                  <a:pt x="3490216" y="891829"/>
                  <a:pt x="3538683" y="936259"/>
                </a:cubicBezTo>
                <a:cubicBezTo>
                  <a:pt x="3599264" y="996841"/>
                  <a:pt x="3627538" y="1077618"/>
                  <a:pt x="3631575" y="1158396"/>
                </a:cubicBezTo>
                <a:cubicBezTo>
                  <a:pt x="3631575" y="1180611"/>
                  <a:pt x="3630566" y="1204845"/>
                  <a:pt x="3626528" y="1228069"/>
                </a:cubicBezTo>
                <a:lnTo>
                  <a:pt x="3620462" y="1244684"/>
                </a:lnTo>
                <a:lnTo>
                  <a:pt x="0" y="1244684"/>
                </a:lnTo>
                <a:close/>
              </a:path>
            </a:pathLst>
          </a:custGeom>
          <a:solidFill>
            <a:srgbClr val="C2C2F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53092DE9-4B3B-46ED-ACB3-61685BC29E18}"/>
              </a:ext>
            </a:extLst>
          </p:cNvPr>
          <p:cNvGrpSpPr/>
          <p:nvPr/>
        </p:nvGrpSpPr>
        <p:grpSpPr>
          <a:xfrm>
            <a:off x="1958224" y="5776791"/>
            <a:ext cx="966066" cy="798214"/>
            <a:chOff x="9608895" y="5661744"/>
            <a:chExt cx="966066" cy="798214"/>
          </a:xfrm>
        </p:grpSpPr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B826F2ED-0F4A-486C-9C76-045E6E9E453A}"/>
                </a:ext>
              </a:extLst>
            </p:cNvPr>
            <p:cNvSpPr/>
            <p:nvPr/>
          </p:nvSpPr>
          <p:spPr>
            <a:xfrm rot="900000">
              <a:off x="10086716" y="5661744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D3F6AA93-6B54-40CD-A084-127CCBBC61C4}"/>
                </a:ext>
              </a:extLst>
            </p:cNvPr>
            <p:cNvSpPr/>
            <p:nvPr/>
          </p:nvSpPr>
          <p:spPr>
            <a:xfrm rot="900000">
              <a:off x="9797933" y="6071856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FCC99A25-736D-432C-A2A7-65A2482ED366}"/>
                </a:ext>
              </a:extLst>
            </p:cNvPr>
            <p:cNvSpPr/>
            <p:nvPr/>
          </p:nvSpPr>
          <p:spPr>
            <a:xfrm rot="900000">
              <a:off x="9985044" y="5926402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B698D3F4-323C-43C3-A384-A988047C5253}"/>
                </a:ext>
              </a:extLst>
            </p:cNvPr>
            <p:cNvSpPr/>
            <p:nvPr/>
          </p:nvSpPr>
          <p:spPr>
            <a:xfrm rot="900000">
              <a:off x="9608895" y="6329170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Google Shape;758;p30">
            <a:extLst>
              <a:ext uri="{FF2B5EF4-FFF2-40B4-BE49-F238E27FC236}">
                <a16:creationId xmlns:a16="http://schemas.microsoft.com/office/drawing/2014/main" id="{8FE8E35D-4AE8-4CE3-BD2F-B28B7C94212E}"/>
              </a:ext>
            </a:extLst>
          </p:cNvPr>
          <p:cNvSpPr/>
          <p:nvPr/>
        </p:nvSpPr>
        <p:spPr>
          <a:xfrm rot="10030507" flipH="1">
            <a:off x="8834965" y="-4357867"/>
            <a:ext cx="10029632" cy="6182643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" name="Google Shape;759;p30">
            <a:extLst>
              <a:ext uri="{FF2B5EF4-FFF2-40B4-BE49-F238E27FC236}">
                <a16:creationId xmlns:a16="http://schemas.microsoft.com/office/drawing/2014/main" id="{F70FB09E-7E60-4DCB-802D-875459B7F680}"/>
              </a:ext>
            </a:extLst>
          </p:cNvPr>
          <p:cNvSpPr/>
          <p:nvPr/>
        </p:nvSpPr>
        <p:spPr>
          <a:xfrm rot="2847287">
            <a:off x="7713225" y="193365"/>
            <a:ext cx="5711608" cy="1930516"/>
          </a:xfrm>
          <a:custGeom>
            <a:avLst/>
            <a:gdLst/>
            <a:ahLst/>
            <a:cxnLst/>
            <a:rect l="l" t="t" r="r" b="b"/>
            <a:pathLst>
              <a:path w="245364" h="57912" extrusionOk="0">
                <a:moveTo>
                  <a:pt x="0" y="57912"/>
                </a:moveTo>
                <a:cubicBezTo>
                  <a:pt x="11981" y="57912"/>
                  <a:pt x="22812" y="50316"/>
                  <a:pt x="33528" y="44958"/>
                </a:cubicBezTo>
                <a:cubicBezTo>
                  <a:pt x="49568" y="36938"/>
                  <a:pt x="67549" y="32704"/>
                  <a:pt x="85344" y="30480"/>
                </a:cubicBezTo>
                <a:cubicBezTo>
                  <a:pt x="97696" y="28936"/>
                  <a:pt x="110330" y="28174"/>
                  <a:pt x="122682" y="29718"/>
                </a:cubicBezTo>
                <a:cubicBezTo>
                  <a:pt x="140138" y="31900"/>
                  <a:pt x="157872" y="36965"/>
                  <a:pt x="175260" y="34290"/>
                </a:cubicBezTo>
                <a:cubicBezTo>
                  <a:pt x="200971" y="30334"/>
                  <a:pt x="226970" y="18394"/>
                  <a:pt x="245364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AF51E36A-BE14-4092-8322-3F374F4B68DD}"/>
              </a:ext>
            </a:extLst>
          </p:cNvPr>
          <p:cNvSpPr/>
          <p:nvPr/>
        </p:nvSpPr>
        <p:spPr>
          <a:xfrm>
            <a:off x="7073302" y="1689465"/>
            <a:ext cx="4363895" cy="4363895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1" name="Rectangle 18">
            <a:extLst>
              <a:ext uri="{FF2B5EF4-FFF2-40B4-BE49-F238E27FC236}">
                <a16:creationId xmlns:a16="http://schemas.microsoft.com/office/drawing/2014/main" id="{6572BAF8-62FA-4C90-A851-CB6CB44611BA}"/>
              </a:ext>
            </a:extLst>
          </p:cNvPr>
          <p:cNvSpPr/>
          <p:nvPr/>
        </p:nvSpPr>
        <p:spPr>
          <a:xfrm>
            <a:off x="1373987" y="1195874"/>
            <a:ext cx="929205" cy="366829"/>
          </a:xfrm>
          <a:prstGeom prst="rect">
            <a:avLst/>
          </a:prstGeom>
          <a:solidFill>
            <a:srgbClr val="C2C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教学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2" name="Rectangle 294">
            <a:extLst>
              <a:ext uri="{FF2B5EF4-FFF2-40B4-BE49-F238E27FC236}">
                <a16:creationId xmlns:a16="http://schemas.microsoft.com/office/drawing/2014/main" id="{123962E8-7569-4135-9427-7E570B7EB6B2}"/>
              </a:ext>
            </a:extLst>
          </p:cNvPr>
          <p:cNvSpPr/>
          <p:nvPr/>
        </p:nvSpPr>
        <p:spPr>
          <a:xfrm>
            <a:off x="1373987" y="4377985"/>
            <a:ext cx="929205" cy="366829"/>
          </a:xfrm>
          <a:prstGeom prst="rect">
            <a:avLst/>
          </a:prstGeom>
          <a:solidFill>
            <a:srgbClr val="797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02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教研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3" name="Rectangle 3">
            <a:extLst>
              <a:ext uri="{FF2B5EF4-FFF2-40B4-BE49-F238E27FC236}">
                <a16:creationId xmlns:a16="http://schemas.microsoft.com/office/drawing/2014/main" id="{AE90C0C0-C401-4B7D-AFA8-EF41CA00185A}"/>
              </a:ext>
            </a:extLst>
          </p:cNvPr>
          <p:cNvSpPr txBox="1">
            <a:spLocks noChangeArrowheads="1"/>
          </p:cNvSpPr>
          <p:nvPr/>
        </p:nvSpPr>
        <p:spPr>
          <a:xfrm>
            <a:off x="1178016" y="1971646"/>
            <a:ext cx="5679224" cy="2620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7013" indent="-227013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BentonSansF Book" pitchFamily="5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1590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BentonSansF Book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1.</a:t>
            </a:r>
            <a:r>
              <a:rPr lang="zh-CN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尽快熟悉教学流程，适应自己的教师身份。</a:t>
            </a:r>
          </a:p>
          <a:p>
            <a:pPr marL="0" indent="0" algn="just">
              <a:buNone/>
            </a:pP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2.</a:t>
            </a:r>
            <a:r>
              <a:rPr lang="zh-CN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尽快熟悉新课标、教材和教法，立足学情，备好每一节课，反复打磨自己的课程，认真完成高一英语教学任务，做一名合格的英语教师。</a:t>
            </a:r>
          </a:p>
          <a:p>
            <a:pPr marL="0" indent="0" algn="just">
              <a:buNone/>
            </a:pP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3.</a:t>
            </a:r>
            <a:r>
              <a:rPr lang="zh-CN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积极听课，多向老教师学习请教，总结经验；抓住各种线上、线下学习机会，学习先进的教学理念和方法，不断提升自己的教学水平。</a:t>
            </a:r>
          </a:p>
          <a:p>
            <a:pPr marL="0" indent="0" algn="just">
              <a:buNone/>
            </a:pP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4.</a:t>
            </a:r>
            <a:r>
              <a:rPr lang="zh-CN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认真批阅学生的作业和试卷，耐心辅导学生，总结每位同学的学习规律，因材施教。</a:t>
            </a:r>
          </a:p>
          <a:p>
            <a:pPr marL="0" indent="0" algn="just">
              <a:buNone/>
            </a:pP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5.</a:t>
            </a:r>
            <a:r>
              <a:rPr lang="zh-CN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课后及时总结经验，多多反思，不断完善自己的课程，提升专业能力和教学水平。</a:t>
            </a:r>
          </a:p>
          <a:p>
            <a:pPr marL="0" indent="0">
              <a:buNone/>
            </a:pPr>
            <a:endParaRPr lang="zh-CN" altLang="zh-CN" sz="800" dirty="0"/>
          </a:p>
          <a:p>
            <a:pPr marL="71990" indent="0">
              <a:lnSpc>
                <a:spcPct val="150000"/>
              </a:lnSpc>
              <a:buClr>
                <a:srgbClr val="1D5B2D"/>
              </a:buClr>
              <a:buSzPct val="100000"/>
              <a:buNone/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4" name="Rectangle 3">
            <a:extLst>
              <a:ext uri="{FF2B5EF4-FFF2-40B4-BE49-F238E27FC236}">
                <a16:creationId xmlns:a16="http://schemas.microsoft.com/office/drawing/2014/main" id="{6960EB31-6D0D-45A6-B387-C770B07FE03A}"/>
              </a:ext>
            </a:extLst>
          </p:cNvPr>
          <p:cNvSpPr txBox="1">
            <a:spLocks noChangeArrowheads="1"/>
          </p:cNvSpPr>
          <p:nvPr/>
        </p:nvSpPr>
        <p:spPr>
          <a:xfrm>
            <a:off x="1221640" y="4646541"/>
            <a:ext cx="5635600" cy="14532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7013" indent="-227013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BentonSansF Book" pitchFamily="5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1590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BentonSansF Book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1.</a:t>
            </a:r>
            <a:r>
              <a:rPr lang="zh-CN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积极参加校内校外的教研活动，积累并总结经验。</a:t>
            </a:r>
          </a:p>
          <a:p>
            <a:pPr marL="0" indent="0" algn="just">
              <a:buNone/>
            </a:pP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2.</a:t>
            </a:r>
            <a:r>
              <a:rPr lang="zh-CN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及时发现课堂问题，总结教学经验，探索相应的解决办法，并应用到教学中。</a:t>
            </a:r>
          </a:p>
          <a:p>
            <a:pPr marL="71990" indent="0">
              <a:lnSpc>
                <a:spcPct val="150000"/>
              </a:lnSpc>
              <a:buClr>
                <a:srgbClr val="1D5B2D"/>
              </a:buClr>
              <a:buSzPct val="100000"/>
              <a:buNone/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6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"/>
                            </p:stCondLst>
                            <p:childTnLst>
                              <p:par>
                                <p:cTn id="3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"/>
                            </p:stCondLst>
                            <p:childTnLst>
                              <p:par>
                                <p:cTn id="4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42" grpId="0" animBg="1"/>
      <p:bldP spid="110" grpId="0" animBg="1"/>
      <p:bldP spid="111" grpId="0" animBg="1"/>
      <p:bldP spid="112" grpId="0" animBg="1"/>
      <p:bldP spid="113" grpId="0"/>
      <p:bldP spid="1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6">
            <a:extLst>
              <a:ext uri="{FF2B5EF4-FFF2-40B4-BE49-F238E27FC236}">
                <a16:creationId xmlns:a16="http://schemas.microsoft.com/office/drawing/2014/main" id="{3B3D6A14-D593-4090-B483-ACD75360CD0E}"/>
              </a:ext>
            </a:extLst>
          </p:cNvPr>
          <p:cNvSpPr/>
          <p:nvPr/>
        </p:nvSpPr>
        <p:spPr>
          <a:xfrm>
            <a:off x="0" y="0"/>
            <a:ext cx="3225912" cy="2905010"/>
          </a:xfrm>
          <a:custGeom>
            <a:avLst/>
            <a:gdLst>
              <a:gd name="connsiteX0" fmla="*/ 0 w 3225912"/>
              <a:gd name="connsiteY0" fmla="*/ 0 h 2905010"/>
              <a:gd name="connsiteX1" fmla="*/ 3173130 w 3225912"/>
              <a:gd name="connsiteY1" fmla="*/ 0 h 2905010"/>
              <a:gd name="connsiteX2" fmla="*/ 3194799 w 3225912"/>
              <a:gd name="connsiteY2" fmla="*/ 76014 h 2905010"/>
              <a:gd name="connsiteX3" fmla="*/ 3053249 w 3225912"/>
              <a:gd name="connsiteY3" fmla="*/ 851668 h 2905010"/>
              <a:gd name="connsiteX4" fmla="*/ 1850885 w 3225912"/>
              <a:gd name="connsiteY4" fmla="*/ 1301370 h 2905010"/>
              <a:gd name="connsiteX5" fmla="*/ 1131360 w 3225912"/>
              <a:gd name="connsiteY5" fmla="*/ 1793676 h 2905010"/>
              <a:gd name="connsiteX6" fmla="*/ 160948 w 3225912"/>
              <a:gd name="connsiteY6" fmla="*/ 2868229 h 2905010"/>
              <a:gd name="connsiteX7" fmla="*/ 42679 w 3225912"/>
              <a:gd name="connsiteY7" fmla="*/ 2795448 h 2905010"/>
              <a:gd name="connsiteX8" fmla="*/ 0 w 3225912"/>
              <a:gd name="connsiteY8" fmla="*/ 2759396 h 290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5912" h="2905010">
                <a:moveTo>
                  <a:pt x="0" y="0"/>
                </a:moveTo>
                <a:lnTo>
                  <a:pt x="3173130" y="0"/>
                </a:lnTo>
                <a:lnTo>
                  <a:pt x="3194799" y="76014"/>
                </a:lnTo>
                <a:cubicBezTo>
                  <a:pt x="3257022" y="353518"/>
                  <a:pt x="3233723" y="638651"/>
                  <a:pt x="3053249" y="851668"/>
                </a:cubicBezTo>
                <a:cubicBezTo>
                  <a:pt x="2773960" y="1183027"/>
                  <a:pt x="2267452" y="1168826"/>
                  <a:pt x="1850885" y="1301370"/>
                </a:cubicBezTo>
                <a:cubicBezTo>
                  <a:pt x="1571596" y="1391311"/>
                  <a:pt x="1320709" y="1566458"/>
                  <a:pt x="1131360" y="1793676"/>
                </a:cubicBezTo>
                <a:cubicBezTo>
                  <a:pt x="913609" y="2054030"/>
                  <a:pt x="695858" y="3114382"/>
                  <a:pt x="160948" y="2868229"/>
                </a:cubicBezTo>
                <a:cubicBezTo>
                  <a:pt x="118345" y="2849294"/>
                  <a:pt x="79587" y="2823850"/>
                  <a:pt x="42679" y="2795448"/>
                </a:cubicBezTo>
                <a:lnTo>
                  <a:pt x="0" y="2759396"/>
                </a:lnTo>
                <a:close/>
              </a:path>
            </a:pathLst>
          </a:custGeom>
          <a:solidFill>
            <a:srgbClr val="C2C2FB"/>
          </a:solidFill>
          <a:ln w="47277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045E88A3-E37D-4679-A2BE-6DE6E2D691CB}"/>
              </a:ext>
            </a:extLst>
          </p:cNvPr>
          <p:cNvSpPr/>
          <p:nvPr/>
        </p:nvSpPr>
        <p:spPr>
          <a:xfrm>
            <a:off x="7789248" y="1"/>
            <a:ext cx="4404340" cy="1311233"/>
          </a:xfrm>
          <a:custGeom>
            <a:avLst/>
            <a:gdLst>
              <a:gd name="connsiteX0" fmla="*/ 0 w 4404340"/>
              <a:gd name="connsiteY0" fmla="*/ 0 h 1311233"/>
              <a:gd name="connsiteX1" fmla="*/ 4404340 w 4404340"/>
              <a:gd name="connsiteY1" fmla="*/ 0 h 1311233"/>
              <a:gd name="connsiteX2" fmla="*/ 4404340 w 4404340"/>
              <a:gd name="connsiteY2" fmla="*/ 178157 h 1311233"/>
              <a:gd name="connsiteX3" fmla="*/ 4339759 w 4404340"/>
              <a:gd name="connsiteY3" fmla="*/ 165544 h 1311233"/>
              <a:gd name="connsiteX4" fmla="*/ 3721441 w 4404340"/>
              <a:gd name="connsiteY4" fmla="*/ 158538 h 1311233"/>
              <a:gd name="connsiteX5" fmla="*/ 2280072 w 4404340"/>
              <a:gd name="connsiteY5" fmla="*/ 1166179 h 1311233"/>
              <a:gd name="connsiteX6" fmla="*/ 164027 w 4404340"/>
              <a:gd name="connsiteY6" fmla="*/ 386352 h 1311233"/>
              <a:gd name="connsiteX7" fmla="*/ 43685 w 4404340"/>
              <a:gd name="connsiteY7" fmla="*/ 119997 h 13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4340" h="1311233">
                <a:moveTo>
                  <a:pt x="0" y="0"/>
                </a:moveTo>
                <a:lnTo>
                  <a:pt x="4404340" y="0"/>
                </a:lnTo>
                <a:lnTo>
                  <a:pt x="4404340" y="178157"/>
                </a:lnTo>
                <a:lnTo>
                  <a:pt x="4339759" y="165544"/>
                </a:lnTo>
                <a:cubicBezTo>
                  <a:pt x="4131959" y="129169"/>
                  <a:pt x="3925160" y="110893"/>
                  <a:pt x="3721441" y="158538"/>
                </a:cubicBezTo>
                <a:cubicBezTo>
                  <a:pt x="3143142" y="289969"/>
                  <a:pt x="2805798" y="894554"/>
                  <a:pt x="2280072" y="1166179"/>
                </a:cubicBezTo>
                <a:cubicBezTo>
                  <a:pt x="1539677" y="1551712"/>
                  <a:pt x="549559" y="1126747"/>
                  <a:pt x="164027" y="386352"/>
                </a:cubicBezTo>
                <a:cubicBezTo>
                  <a:pt x="118026" y="299826"/>
                  <a:pt x="79144" y="210561"/>
                  <a:pt x="43685" y="119997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B51FE2C7-4AAC-4A3E-9BD8-DCF6E176B12E}"/>
              </a:ext>
            </a:extLst>
          </p:cNvPr>
          <p:cNvSpPr/>
          <p:nvPr/>
        </p:nvSpPr>
        <p:spPr>
          <a:xfrm>
            <a:off x="9679978" y="896417"/>
            <a:ext cx="2513610" cy="4991759"/>
          </a:xfrm>
          <a:custGeom>
            <a:avLst/>
            <a:gdLst>
              <a:gd name="connsiteX0" fmla="*/ 2084913 w 2513610"/>
              <a:gd name="connsiteY0" fmla="*/ 17 h 4991759"/>
              <a:gd name="connsiteX1" fmla="*/ 2447664 w 2513610"/>
              <a:gd name="connsiteY1" fmla="*/ 68733 h 4991759"/>
              <a:gd name="connsiteX2" fmla="*/ 2513610 w 2513610"/>
              <a:gd name="connsiteY2" fmla="*/ 100070 h 4991759"/>
              <a:gd name="connsiteX3" fmla="*/ 2513610 w 2513610"/>
              <a:gd name="connsiteY3" fmla="*/ 4991759 h 4991759"/>
              <a:gd name="connsiteX4" fmla="*/ 2309054 w 2513610"/>
              <a:gd name="connsiteY4" fmla="*/ 4944470 h 4991759"/>
              <a:gd name="connsiteX5" fmla="*/ 193878 w 2513610"/>
              <a:gd name="connsiteY5" fmla="*/ 3284943 h 4991759"/>
              <a:gd name="connsiteX6" fmla="*/ 153270 w 2513610"/>
              <a:gd name="connsiteY6" fmla="*/ 2123534 h 4991759"/>
              <a:gd name="connsiteX7" fmla="*/ 941078 w 2513610"/>
              <a:gd name="connsiteY7" fmla="*/ 1538769 h 4991759"/>
              <a:gd name="connsiteX8" fmla="*/ 1196915 w 2513610"/>
              <a:gd name="connsiteY8" fmla="*/ 531673 h 4991759"/>
              <a:gd name="connsiteX9" fmla="*/ 2084913 w 2513610"/>
              <a:gd name="connsiteY9" fmla="*/ 17 h 499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3610" h="4991759">
                <a:moveTo>
                  <a:pt x="2084913" y="17"/>
                </a:moveTo>
                <a:cubicBezTo>
                  <a:pt x="2209087" y="715"/>
                  <a:pt x="2332944" y="23049"/>
                  <a:pt x="2447664" y="68733"/>
                </a:cubicBezTo>
                <a:lnTo>
                  <a:pt x="2513610" y="100070"/>
                </a:lnTo>
                <a:lnTo>
                  <a:pt x="2513610" y="4991759"/>
                </a:lnTo>
                <a:lnTo>
                  <a:pt x="2309054" y="4944470"/>
                </a:lnTo>
                <a:cubicBezTo>
                  <a:pt x="1420373" y="4704076"/>
                  <a:pt x="623823" y="4102956"/>
                  <a:pt x="193878" y="3284943"/>
                </a:cubicBezTo>
                <a:cubicBezTo>
                  <a:pt x="3019" y="2923528"/>
                  <a:pt x="-106626" y="2440282"/>
                  <a:pt x="153270" y="2123534"/>
                </a:cubicBezTo>
                <a:cubicBezTo>
                  <a:pt x="364435" y="1867701"/>
                  <a:pt x="746157" y="1802727"/>
                  <a:pt x="941078" y="1538769"/>
                </a:cubicBezTo>
                <a:cubicBezTo>
                  <a:pt x="1148185" y="1254508"/>
                  <a:pt x="1066968" y="856542"/>
                  <a:pt x="1196915" y="531673"/>
                </a:cubicBezTo>
                <a:cubicBezTo>
                  <a:pt x="1337016" y="190560"/>
                  <a:pt x="1712391" y="-2077"/>
                  <a:pt x="2084913" y="17"/>
                </a:cubicBezTo>
                <a:close/>
              </a:path>
            </a:pathLst>
          </a:custGeom>
          <a:solidFill>
            <a:srgbClr val="C2C2F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886448ED-E14C-42CD-ACB9-81ECF4A9C430}"/>
              </a:ext>
            </a:extLst>
          </p:cNvPr>
          <p:cNvSpPr/>
          <p:nvPr/>
        </p:nvSpPr>
        <p:spPr>
          <a:xfrm>
            <a:off x="11240303" y="2468109"/>
            <a:ext cx="1041776" cy="2885214"/>
          </a:xfrm>
          <a:custGeom>
            <a:avLst/>
            <a:gdLst>
              <a:gd name="connsiteX0" fmla="*/ 1041776 w 1041776"/>
              <a:gd name="connsiteY0" fmla="*/ 0 h 2885214"/>
              <a:gd name="connsiteX1" fmla="*/ 1041776 w 1041776"/>
              <a:gd name="connsiteY1" fmla="*/ 2885214 h 2885214"/>
              <a:gd name="connsiteX2" fmla="*/ 909256 w 1041776"/>
              <a:gd name="connsiteY2" fmla="*/ 2823573 h 2885214"/>
              <a:gd name="connsiteX3" fmla="*/ 190790 w 1041776"/>
              <a:gd name="connsiteY3" fmla="*/ 2221676 h 2885214"/>
              <a:gd name="connsiteX4" fmla="*/ 56783 w 1041776"/>
              <a:gd name="connsiteY4" fmla="*/ 1498842 h 2885214"/>
              <a:gd name="connsiteX5" fmla="*/ 491294 w 1041776"/>
              <a:gd name="connsiteY5" fmla="*/ 1060268 h 2885214"/>
              <a:gd name="connsiteX6" fmla="*/ 556268 w 1041776"/>
              <a:gd name="connsiteY6" fmla="*/ 410528 h 2885214"/>
              <a:gd name="connsiteX7" fmla="*/ 943161 w 1041776"/>
              <a:gd name="connsiteY7" fmla="*/ 23357 h 288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776" h="2885214">
                <a:moveTo>
                  <a:pt x="1041776" y="0"/>
                </a:moveTo>
                <a:lnTo>
                  <a:pt x="1041776" y="2885214"/>
                </a:lnTo>
                <a:lnTo>
                  <a:pt x="909256" y="2823573"/>
                </a:lnTo>
                <a:cubicBezTo>
                  <a:pt x="627652" y="2680046"/>
                  <a:pt x="378098" y="2475988"/>
                  <a:pt x="190790" y="2221676"/>
                </a:cubicBezTo>
                <a:cubicBezTo>
                  <a:pt x="40539" y="2010511"/>
                  <a:pt x="-73165" y="1722187"/>
                  <a:pt x="56783" y="1498842"/>
                </a:cubicBezTo>
                <a:cubicBezTo>
                  <a:pt x="162366" y="1320163"/>
                  <a:pt x="393833" y="1243005"/>
                  <a:pt x="491294" y="1060268"/>
                </a:cubicBezTo>
                <a:cubicBezTo>
                  <a:pt x="592818" y="865346"/>
                  <a:pt x="503479" y="625752"/>
                  <a:pt x="556268" y="410528"/>
                </a:cubicBezTo>
                <a:cubicBezTo>
                  <a:pt x="601953" y="222713"/>
                  <a:pt x="758677" y="84072"/>
                  <a:pt x="943161" y="2335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Freeform: Shape 22">
            <a:extLst>
              <a:ext uri="{FF2B5EF4-FFF2-40B4-BE49-F238E27FC236}">
                <a16:creationId xmlns:a16="http://schemas.microsoft.com/office/drawing/2014/main" id="{A74D62AE-C280-472E-AE2A-AC5D9B018EA6}"/>
              </a:ext>
            </a:extLst>
          </p:cNvPr>
          <p:cNvSpPr/>
          <p:nvPr/>
        </p:nvSpPr>
        <p:spPr>
          <a:xfrm>
            <a:off x="9723260" y="4167068"/>
            <a:ext cx="1331564" cy="1250212"/>
          </a:xfrm>
          <a:custGeom>
            <a:avLst/>
            <a:gdLst>
              <a:gd name="connsiteX0" fmla="*/ 383695 w 399469"/>
              <a:gd name="connsiteY0" fmla="*/ 352800 h 375064"/>
              <a:gd name="connsiteX1" fmla="*/ 383695 w 399469"/>
              <a:gd name="connsiteY1" fmla="*/ 214687 h 375064"/>
              <a:gd name="connsiteX2" fmla="*/ 366550 w 399469"/>
              <a:gd name="connsiteY2" fmla="*/ 98482 h 375064"/>
              <a:gd name="connsiteX3" fmla="*/ 276062 w 399469"/>
              <a:gd name="connsiteY3" fmla="*/ 4185 h 375064"/>
              <a:gd name="connsiteX4" fmla="*/ 111280 w 399469"/>
              <a:gd name="connsiteY4" fmla="*/ 71812 h 375064"/>
              <a:gd name="connsiteX5" fmla="*/ 3647 w 399469"/>
              <a:gd name="connsiteY5" fmla="*/ 217545 h 375064"/>
              <a:gd name="connsiteX6" fmla="*/ 339880 w 399469"/>
              <a:gd name="connsiteY6" fmla="*/ 372802 h 375064"/>
              <a:gd name="connsiteX7" fmla="*/ 383695 w 399469"/>
              <a:gd name="connsiteY7" fmla="*/ 352800 h 37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469" h="375064">
                <a:moveTo>
                  <a:pt x="383695" y="352800"/>
                </a:moveTo>
                <a:cubicBezTo>
                  <a:pt x="413222" y="320415"/>
                  <a:pt x="394172" y="260407"/>
                  <a:pt x="383695" y="214687"/>
                </a:cubicBezTo>
                <a:cubicBezTo>
                  <a:pt x="375122" y="175635"/>
                  <a:pt x="380837" y="136582"/>
                  <a:pt x="366550" y="98482"/>
                </a:cubicBezTo>
                <a:cubicBezTo>
                  <a:pt x="351310" y="55620"/>
                  <a:pt x="319877" y="15615"/>
                  <a:pt x="276062" y="4185"/>
                </a:cubicBezTo>
                <a:cubicBezTo>
                  <a:pt x="216055" y="-12960"/>
                  <a:pt x="153190" y="25140"/>
                  <a:pt x="111280" y="71812"/>
                </a:cubicBezTo>
                <a:cubicBezTo>
                  <a:pt x="71275" y="113722"/>
                  <a:pt x="-19213" y="144202"/>
                  <a:pt x="3647" y="217545"/>
                </a:cubicBezTo>
                <a:cubicBezTo>
                  <a:pt x="36032" y="325177"/>
                  <a:pt x="242725" y="388042"/>
                  <a:pt x="339880" y="372802"/>
                </a:cubicBezTo>
                <a:cubicBezTo>
                  <a:pt x="359882" y="369945"/>
                  <a:pt x="374170" y="362325"/>
                  <a:pt x="383695" y="352800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cs typeface="+mn-ea"/>
              <a:sym typeface="+mn-lt"/>
            </a:endParaRP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4B9D3D9C-45DE-4AE4-93EE-CB230FF9F386}"/>
              </a:ext>
            </a:extLst>
          </p:cNvPr>
          <p:cNvSpPr/>
          <p:nvPr/>
        </p:nvSpPr>
        <p:spPr>
          <a:xfrm>
            <a:off x="6502980" y="5425968"/>
            <a:ext cx="4231928" cy="1432032"/>
          </a:xfrm>
          <a:custGeom>
            <a:avLst/>
            <a:gdLst>
              <a:gd name="connsiteX0" fmla="*/ 2245812 w 4231928"/>
              <a:gd name="connsiteY0" fmla="*/ 86 h 1432032"/>
              <a:gd name="connsiteX1" fmla="*/ 2822028 w 4231928"/>
              <a:gd name="connsiteY1" fmla="*/ 216732 h 1432032"/>
              <a:gd name="connsiteX2" fmla="*/ 3346651 w 4231928"/>
              <a:gd name="connsiteY2" fmla="*/ 1110323 h 1432032"/>
              <a:gd name="connsiteX3" fmla="*/ 4116139 w 4231928"/>
              <a:gd name="connsiteY3" fmla="*/ 1395524 h 1432032"/>
              <a:gd name="connsiteX4" fmla="*/ 4231928 w 4231928"/>
              <a:gd name="connsiteY4" fmla="*/ 1432032 h 1432032"/>
              <a:gd name="connsiteX5" fmla="*/ 0 w 4231928"/>
              <a:gd name="connsiteY5" fmla="*/ 1432032 h 1432032"/>
              <a:gd name="connsiteX6" fmla="*/ 135713 w 4231928"/>
              <a:gd name="connsiteY6" fmla="*/ 1243320 h 1432032"/>
              <a:gd name="connsiteX7" fmla="*/ 1596000 w 4231928"/>
              <a:gd name="connsiteY7" fmla="*/ 132493 h 1432032"/>
              <a:gd name="connsiteX8" fmla="*/ 2245812 w 4231928"/>
              <a:gd name="connsiteY8" fmla="*/ 86 h 143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31928" h="1432032">
                <a:moveTo>
                  <a:pt x="2245812" y="86"/>
                </a:moveTo>
                <a:cubicBezTo>
                  <a:pt x="2463770" y="2661"/>
                  <a:pt x="2669462" y="63411"/>
                  <a:pt x="2822028" y="216732"/>
                </a:cubicBezTo>
                <a:cubicBezTo>
                  <a:pt x="3066660" y="466058"/>
                  <a:pt x="3087557" y="875119"/>
                  <a:pt x="3346651" y="1110323"/>
                </a:cubicBezTo>
                <a:cubicBezTo>
                  <a:pt x="3551564" y="1297566"/>
                  <a:pt x="3845240" y="1321835"/>
                  <a:pt x="4116139" y="1395524"/>
                </a:cubicBezTo>
                <a:lnTo>
                  <a:pt x="4231928" y="1432032"/>
                </a:lnTo>
                <a:lnTo>
                  <a:pt x="0" y="1432032"/>
                </a:lnTo>
                <a:lnTo>
                  <a:pt x="135713" y="1243320"/>
                </a:lnTo>
                <a:cubicBezTo>
                  <a:pt x="515332" y="753482"/>
                  <a:pt x="1017469" y="359800"/>
                  <a:pt x="1596000" y="132493"/>
                </a:cubicBezTo>
                <a:cubicBezTo>
                  <a:pt x="1797630" y="53111"/>
                  <a:pt x="2027854" y="-2489"/>
                  <a:pt x="2245812" y="86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Freeform 56">
            <a:extLst>
              <a:ext uri="{FF2B5EF4-FFF2-40B4-BE49-F238E27FC236}">
                <a16:creationId xmlns:a16="http://schemas.microsoft.com/office/drawing/2014/main" id="{F927F0A4-1213-475D-A4F7-1B275F03999C}"/>
              </a:ext>
            </a:extLst>
          </p:cNvPr>
          <p:cNvSpPr/>
          <p:nvPr/>
        </p:nvSpPr>
        <p:spPr>
          <a:xfrm>
            <a:off x="-58994" y="-58994"/>
            <a:ext cx="1591064" cy="1583754"/>
          </a:xfrm>
          <a:custGeom>
            <a:avLst/>
            <a:gdLst>
              <a:gd name="connsiteX0" fmla="*/ 0 w 1591064"/>
              <a:gd name="connsiteY0" fmla="*/ 0 h 1583754"/>
              <a:gd name="connsiteX1" fmla="*/ 1591064 w 1591064"/>
              <a:gd name="connsiteY1" fmla="*/ 0 h 1583754"/>
              <a:gd name="connsiteX2" fmla="*/ 1589744 w 1591064"/>
              <a:gd name="connsiteY2" fmla="*/ 777 h 1583754"/>
              <a:gd name="connsiteX3" fmla="*/ 1492345 w 1591064"/>
              <a:gd name="connsiteY3" fmla="*/ 65899 h 1583754"/>
              <a:gd name="connsiteX4" fmla="*/ 1114680 w 1591064"/>
              <a:gd name="connsiteY4" fmla="*/ 559770 h 1583754"/>
              <a:gd name="connsiteX5" fmla="*/ 695508 w 1591064"/>
              <a:gd name="connsiteY5" fmla="*/ 1501861 h 1583754"/>
              <a:gd name="connsiteX6" fmla="*/ 317843 w 1591064"/>
              <a:gd name="connsiteY6" fmla="*/ 1389808 h 1583754"/>
              <a:gd name="connsiteX7" fmla="*/ 33554 w 1591064"/>
              <a:gd name="connsiteY7" fmla="*/ 1547514 h 1583754"/>
              <a:gd name="connsiteX8" fmla="*/ 0 w 1591064"/>
              <a:gd name="connsiteY8" fmla="*/ 1583754 h 158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064" h="1583754">
                <a:moveTo>
                  <a:pt x="0" y="0"/>
                </a:moveTo>
                <a:lnTo>
                  <a:pt x="1591064" y="0"/>
                </a:lnTo>
                <a:lnTo>
                  <a:pt x="1589744" y="777"/>
                </a:lnTo>
                <a:cubicBezTo>
                  <a:pt x="1556154" y="21544"/>
                  <a:pt x="1523471" y="43073"/>
                  <a:pt x="1492345" y="65899"/>
                </a:cubicBezTo>
                <a:cubicBezTo>
                  <a:pt x="1322189" y="186252"/>
                  <a:pt x="1193531" y="364713"/>
                  <a:pt x="1114680" y="559770"/>
                </a:cubicBezTo>
                <a:cubicBezTo>
                  <a:pt x="1023375" y="783880"/>
                  <a:pt x="1110527" y="1551663"/>
                  <a:pt x="695508" y="1501861"/>
                </a:cubicBezTo>
                <a:cubicBezTo>
                  <a:pt x="562702" y="1485260"/>
                  <a:pt x="450649" y="1389808"/>
                  <a:pt x="317843" y="1389808"/>
                </a:cubicBezTo>
                <a:cubicBezTo>
                  <a:pt x="201638" y="1389808"/>
                  <a:pt x="115521" y="1461398"/>
                  <a:pt x="33554" y="1547514"/>
                </a:cubicBezTo>
                <a:lnTo>
                  <a:pt x="0" y="1583754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4" name="Group 80">
            <a:extLst>
              <a:ext uri="{FF2B5EF4-FFF2-40B4-BE49-F238E27FC236}">
                <a16:creationId xmlns:a16="http://schemas.microsoft.com/office/drawing/2014/main" id="{D59A071F-C84C-430C-A0F7-BCDE8A52313F}"/>
              </a:ext>
            </a:extLst>
          </p:cNvPr>
          <p:cNvGrpSpPr/>
          <p:nvPr/>
        </p:nvGrpSpPr>
        <p:grpSpPr>
          <a:xfrm>
            <a:off x="1564533" y="938410"/>
            <a:ext cx="966066" cy="798214"/>
            <a:chOff x="1564533" y="938410"/>
            <a:chExt cx="966066" cy="798214"/>
          </a:xfrm>
        </p:grpSpPr>
        <p:sp>
          <p:nvSpPr>
            <p:cNvPr id="15" name="Freeform: Shape 73">
              <a:extLst>
                <a:ext uri="{FF2B5EF4-FFF2-40B4-BE49-F238E27FC236}">
                  <a16:creationId xmlns:a16="http://schemas.microsoft.com/office/drawing/2014/main" id="{AF4A0778-7892-47E8-B4B9-57C74C93CF0B}"/>
                </a:ext>
              </a:extLst>
            </p:cNvPr>
            <p:cNvSpPr/>
            <p:nvPr/>
          </p:nvSpPr>
          <p:spPr>
            <a:xfrm rot="900000">
              <a:off x="2042354" y="938410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  <p:sp>
          <p:nvSpPr>
            <p:cNvPr id="16" name="Freeform: Shape 74">
              <a:extLst>
                <a:ext uri="{FF2B5EF4-FFF2-40B4-BE49-F238E27FC236}">
                  <a16:creationId xmlns:a16="http://schemas.microsoft.com/office/drawing/2014/main" id="{2D019104-69A2-45AC-A484-046AC250E41A}"/>
                </a:ext>
              </a:extLst>
            </p:cNvPr>
            <p:cNvSpPr/>
            <p:nvPr/>
          </p:nvSpPr>
          <p:spPr>
            <a:xfrm rot="900000">
              <a:off x="1753571" y="1348522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  <p:sp>
          <p:nvSpPr>
            <p:cNvPr id="17" name="Freeform: Shape 75">
              <a:extLst>
                <a:ext uri="{FF2B5EF4-FFF2-40B4-BE49-F238E27FC236}">
                  <a16:creationId xmlns:a16="http://schemas.microsoft.com/office/drawing/2014/main" id="{4E72DD6B-85EB-41AC-B567-FD4452CCFBE6}"/>
                </a:ext>
              </a:extLst>
            </p:cNvPr>
            <p:cNvSpPr/>
            <p:nvPr/>
          </p:nvSpPr>
          <p:spPr>
            <a:xfrm rot="900000">
              <a:off x="1940682" y="1203068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  <p:sp>
          <p:nvSpPr>
            <p:cNvPr id="18" name="Freeform: Shape 76">
              <a:extLst>
                <a:ext uri="{FF2B5EF4-FFF2-40B4-BE49-F238E27FC236}">
                  <a16:creationId xmlns:a16="http://schemas.microsoft.com/office/drawing/2014/main" id="{6FC635F5-5271-4B63-BDF9-069CCA2044BF}"/>
                </a:ext>
              </a:extLst>
            </p:cNvPr>
            <p:cNvSpPr/>
            <p:nvPr/>
          </p:nvSpPr>
          <p:spPr>
            <a:xfrm rot="900000">
              <a:off x="1564533" y="1605836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C743F82-41C8-4D3E-B183-AF3880AADC78}"/>
              </a:ext>
            </a:extLst>
          </p:cNvPr>
          <p:cNvGrpSpPr/>
          <p:nvPr/>
        </p:nvGrpSpPr>
        <p:grpSpPr>
          <a:xfrm>
            <a:off x="5031732" y="5009861"/>
            <a:ext cx="1901709" cy="390851"/>
            <a:chOff x="8222965" y="7595340"/>
            <a:chExt cx="3061547" cy="678712"/>
          </a:xfrm>
        </p:grpSpPr>
        <p:sp>
          <p:nvSpPr>
            <p:cNvPr id="20" name="圆角矩形 16">
              <a:extLst>
                <a:ext uri="{FF2B5EF4-FFF2-40B4-BE49-F238E27FC236}">
                  <a16:creationId xmlns:a16="http://schemas.microsoft.com/office/drawing/2014/main" id="{D61C35E7-C7E1-468D-9AAE-0A013253773F}"/>
                </a:ext>
              </a:extLst>
            </p:cNvPr>
            <p:cNvSpPr/>
            <p:nvPr/>
          </p:nvSpPr>
          <p:spPr>
            <a:xfrm>
              <a:off x="8222965" y="7595340"/>
              <a:ext cx="3061547" cy="678712"/>
            </a:xfrm>
            <a:prstGeom prst="roundRect">
              <a:avLst>
                <a:gd name="adj" fmla="val 48214"/>
              </a:avLst>
            </a:prstGeom>
            <a:solidFill>
              <a:srgbClr val="DBDBFD"/>
            </a:solidFill>
            <a:ln w="9525">
              <a:solidFill>
                <a:srgbClr val="6163BB"/>
              </a:solidFill>
            </a:ln>
            <a:effectLst>
              <a:outerShdw dist="38100" dir="2700000" algn="tl" rotWithShape="0">
                <a:srgbClr val="C2C2FB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182027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51EBB41-B7D7-44B9-B1C6-CB10FF8ED177}"/>
                </a:ext>
              </a:extLst>
            </p:cNvPr>
            <p:cNvSpPr txBox="1"/>
            <p:nvPr/>
          </p:nvSpPr>
          <p:spPr>
            <a:xfrm>
              <a:off x="8246207" y="7690177"/>
              <a:ext cx="3016995" cy="534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rgbClr val="6163BB"/>
                  </a:solidFill>
                  <a:cs typeface="+mn-ea"/>
                  <a:sym typeface="+mn-lt"/>
                </a:rPr>
                <a:t>2022.8.28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0FDFAB8A-2003-43AA-A9F3-54A1BDCD1124}"/>
              </a:ext>
            </a:extLst>
          </p:cNvPr>
          <p:cNvSpPr txBox="1"/>
          <p:nvPr/>
        </p:nvSpPr>
        <p:spPr>
          <a:xfrm>
            <a:off x="3712659" y="2342602"/>
            <a:ext cx="4766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n w="9525">
                  <a:solidFill>
                    <a:srgbClr val="6163BB"/>
                  </a:solidFill>
                </a:ln>
                <a:solidFill>
                  <a:srgbClr val="DBDBFD"/>
                </a:solidFill>
                <a:effectLst>
                  <a:outerShdw dist="38100" dir="2700000" algn="tl" rotWithShape="0">
                    <a:srgbClr val="C2C2FB"/>
                  </a:outerShdw>
                </a:effectLst>
                <a:cs typeface="+mn-ea"/>
                <a:sym typeface="+mn-lt"/>
              </a:rPr>
              <a:t>Thanks</a:t>
            </a:r>
            <a:endParaRPr lang="zh-CN" altLang="en-US" sz="9600" b="1" dirty="0">
              <a:ln w="9525">
                <a:solidFill>
                  <a:srgbClr val="6163BB"/>
                </a:solidFill>
              </a:ln>
              <a:solidFill>
                <a:srgbClr val="DBDBFD"/>
              </a:solidFill>
              <a:effectLst>
                <a:outerShdw dist="38100" dir="2700000" algn="tl" rotWithShape="0">
                  <a:srgbClr val="C2C2FB"/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919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15">
            <a:extLst>
              <a:ext uri="{FF2B5EF4-FFF2-40B4-BE49-F238E27FC236}">
                <a16:creationId xmlns:a16="http://schemas.microsoft.com/office/drawing/2014/main" id="{B4291335-2B26-46B6-A585-A86A5A1FCD8F}"/>
              </a:ext>
            </a:extLst>
          </p:cNvPr>
          <p:cNvSpPr/>
          <p:nvPr/>
        </p:nvSpPr>
        <p:spPr>
          <a:xfrm>
            <a:off x="0" y="1"/>
            <a:ext cx="4651514" cy="2319567"/>
          </a:xfrm>
          <a:custGeom>
            <a:avLst/>
            <a:gdLst>
              <a:gd name="connsiteX0" fmla="*/ 0 w 4651514"/>
              <a:gd name="connsiteY0" fmla="*/ 0 h 2319567"/>
              <a:gd name="connsiteX1" fmla="*/ 4651514 w 4651514"/>
              <a:gd name="connsiteY1" fmla="*/ 0 h 2319567"/>
              <a:gd name="connsiteX2" fmla="*/ 4644951 w 4651514"/>
              <a:gd name="connsiteY2" fmla="*/ 23965 h 2319567"/>
              <a:gd name="connsiteX3" fmla="*/ 3479652 w 4651514"/>
              <a:gd name="connsiteY3" fmla="*/ 1305524 h 2319567"/>
              <a:gd name="connsiteX4" fmla="*/ 1823614 w 4651514"/>
              <a:gd name="connsiteY4" fmla="*/ 1187238 h 2319567"/>
              <a:gd name="connsiteX5" fmla="*/ 382246 w 4651514"/>
              <a:gd name="connsiteY5" fmla="*/ 2194879 h 2319567"/>
              <a:gd name="connsiteX6" fmla="*/ 94560 w 4651514"/>
              <a:gd name="connsiteY6" fmla="*/ 2302429 h 2319567"/>
              <a:gd name="connsiteX7" fmla="*/ 0 w 4651514"/>
              <a:gd name="connsiteY7" fmla="*/ 2319567 h 231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1514" h="2319567">
                <a:moveTo>
                  <a:pt x="0" y="0"/>
                </a:moveTo>
                <a:lnTo>
                  <a:pt x="4651514" y="0"/>
                </a:lnTo>
                <a:lnTo>
                  <a:pt x="4644951" y="23965"/>
                </a:lnTo>
                <a:cubicBezTo>
                  <a:pt x="4455256" y="622217"/>
                  <a:pt x="4081497" y="1202023"/>
                  <a:pt x="3479652" y="1305524"/>
                </a:cubicBezTo>
                <a:cubicBezTo>
                  <a:pt x="2932018" y="1401907"/>
                  <a:pt x="2366865" y="1060185"/>
                  <a:pt x="1823614" y="1187238"/>
                </a:cubicBezTo>
                <a:cubicBezTo>
                  <a:pt x="1245315" y="1318669"/>
                  <a:pt x="907972" y="1923254"/>
                  <a:pt x="382246" y="2194879"/>
                </a:cubicBezTo>
                <a:cubicBezTo>
                  <a:pt x="289696" y="2243071"/>
                  <a:pt x="193245" y="2278598"/>
                  <a:pt x="94560" y="2302429"/>
                </a:cubicBezTo>
                <a:lnTo>
                  <a:pt x="0" y="2319567"/>
                </a:ln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5CAC2EA8-FCA5-4C3F-9D1A-094C0CD5F0E1}"/>
              </a:ext>
            </a:extLst>
          </p:cNvPr>
          <p:cNvSpPr/>
          <p:nvPr/>
        </p:nvSpPr>
        <p:spPr>
          <a:xfrm>
            <a:off x="2103260" y="699968"/>
            <a:ext cx="1331564" cy="1250212"/>
          </a:xfrm>
          <a:custGeom>
            <a:avLst/>
            <a:gdLst>
              <a:gd name="connsiteX0" fmla="*/ 383695 w 399469"/>
              <a:gd name="connsiteY0" fmla="*/ 352800 h 375064"/>
              <a:gd name="connsiteX1" fmla="*/ 383695 w 399469"/>
              <a:gd name="connsiteY1" fmla="*/ 214687 h 375064"/>
              <a:gd name="connsiteX2" fmla="*/ 366550 w 399469"/>
              <a:gd name="connsiteY2" fmla="*/ 98482 h 375064"/>
              <a:gd name="connsiteX3" fmla="*/ 276062 w 399469"/>
              <a:gd name="connsiteY3" fmla="*/ 4185 h 375064"/>
              <a:gd name="connsiteX4" fmla="*/ 111280 w 399469"/>
              <a:gd name="connsiteY4" fmla="*/ 71812 h 375064"/>
              <a:gd name="connsiteX5" fmla="*/ 3647 w 399469"/>
              <a:gd name="connsiteY5" fmla="*/ 217545 h 375064"/>
              <a:gd name="connsiteX6" fmla="*/ 339880 w 399469"/>
              <a:gd name="connsiteY6" fmla="*/ 372802 h 375064"/>
              <a:gd name="connsiteX7" fmla="*/ 383695 w 399469"/>
              <a:gd name="connsiteY7" fmla="*/ 352800 h 37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469" h="375064">
                <a:moveTo>
                  <a:pt x="383695" y="352800"/>
                </a:moveTo>
                <a:cubicBezTo>
                  <a:pt x="413222" y="320415"/>
                  <a:pt x="394172" y="260407"/>
                  <a:pt x="383695" y="214687"/>
                </a:cubicBezTo>
                <a:cubicBezTo>
                  <a:pt x="375122" y="175635"/>
                  <a:pt x="380837" y="136582"/>
                  <a:pt x="366550" y="98482"/>
                </a:cubicBezTo>
                <a:cubicBezTo>
                  <a:pt x="351310" y="55620"/>
                  <a:pt x="319877" y="15615"/>
                  <a:pt x="276062" y="4185"/>
                </a:cubicBezTo>
                <a:cubicBezTo>
                  <a:pt x="216055" y="-12960"/>
                  <a:pt x="153190" y="25140"/>
                  <a:pt x="111280" y="71812"/>
                </a:cubicBezTo>
                <a:cubicBezTo>
                  <a:pt x="71275" y="113722"/>
                  <a:pt x="-19213" y="144202"/>
                  <a:pt x="3647" y="217545"/>
                </a:cubicBezTo>
                <a:cubicBezTo>
                  <a:pt x="36032" y="325177"/>
                  <a:pt x="242725" y="388042"/>
                  <a:pt x="339880" y="372802"/>
                </a:cubicBezTo>
                <a:cubicBezTo>
                  <a:pt x="359882" y="369945"/>
                  <a:pt x="374170" y="362325"/>
                  <a:pt x="383695" y="352800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Graphic 24">
            <a:extLst>
              <a:ext uri="{FF2B5EF4-FFF2-40B4-BE49-F238E27FC236}">
                <a16:creationId xmlns:a16="http://schemas.microsoft.com/office/drawing/2014/main" id="{9712F95C-412B-40BD-94C5-0CDD96A73C1C}"/>
              </a:ext>
            </a:extLst>
          </p:cNvPr>
          <p:cNvSpPr/>
          <p:nvPr/>
        </p:nvSpPr>
        <p:spPr>
          <a:xfrm>
            <a:off x="10496896" y="2544358"/>
            <a:ext cx="1696693" cy="4097141"/>
          </a:xfrm>
          <a:custGeom>
            <a:avLst/>
            <a:gdLst>
              <a:gd name="connsiteX0" fmla="*/ 1696693 w 1696693"/>
              <a:gd name="connsiteY0" fmla="*/ 0 h 4097141"/>
              <a:gd name="connsiteX1" fmla="*/ 1696693 w 1696693"/>
              <a:gd name="connsiteY1" fmla="*/ 4061339 h 4097141"/>
              <a:gd name="connsiteX2" fmla="*/ 1562725 w 1696693"/>
              <a:gd name="connsiteY2" fmla="*/ 4070792 h 4097141"/>
              <a:gd name="connsiteX3" fmla="*/ 688242 w 1696693"/>
              <a:gd name="connsiteY3" fmla="*/ 3805545 h 4097141"/>
              <a:gd name="connsiteX4" fmla="*/ 726025 w 1696693"/>
              <a:gd name="connsiteY4" fmla="*/ 3351285 h 4097141"/>
              <a:gd name="connsiteX5" fmla="*/ 143091 w 1696693"/>
              <a:gd name="connsiteY5" fmla="*/ 2825752 h 4097141"/>
              <a:gd name="connsiteX6" fmla="*/ 76685 w 1696693"/>
              <a:gd name="connsiteY6" fmla="*/ 1967018 h 4097141"/>
              <a:gd name="connsiteX7" fmla="*/ 1510224 w 1696693"/>
              <a:gd name="connsiteY7" fmla="*/ 113523 h 409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6693" h="4097141">
                <a:moveTo>
                  <a:pt x="1696693" y="0"/>
                </a:moveTo>
                <a:lnTo>
                  <a:pt x="1696693" y="4061339"/>
                </a:lnTo>
                <a:lnTo>
                  <a:pt x="1562725" y="4070792"/>
                </a:lnTo>
                <a:cubicBezTo>
                  <a:pt x="1205086" y="4103608"/>
                  <a:pt x="720531" y="4167718"/>
                  <a:pt x="688242" y="3805545"/>
                </a:cubicBezTo>
                <a:cubicBezTo>
                  <a:pt x="673350" y="3654093"/>
                  <a:pt x="757568" y="3501965"/>
                  <a:pt x="726025" y="3351285"/>
                </a:cubicBezTo>
                <a:cubicBezTo>
                  <a:pt x="671619" y="3088791"/>
                  <a:pt x="321250" y="3026547"/>
                  <a:pt x="143091" y="2825752"/>
                </a:cubicBezTo>
                <a:cubicBezTo>
                  <a:pt x="-58826" y="2599556"/>
                  <a:pt x="-14029" y="2253925"/>
                  <a:pt x="76685" y="1967018"/>
                </a:cubicBezTo>
                <a:cubicBezTo>
                  <a:pt x="320169" y="1206457"/>
                  <a:pt x="845000" y="552086"/>
                  <a:pt x="1510224" y="113523"/>
                </a:cubicBezTo>
                <a:close/>
              </a:path>
            </a:pathLst>
          </a:custGeom>
          <a:solidFill>
            <a:srgbClr val="C2C2F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: Shape 15">
            <a:extLst>
              <a:ext uri="{FF2B5EF4-FFF2-40B4-BE49-F238E27FC236}">
                <a16:creationId xmlns:a16="http://schemas.microsoft.com/office/drawing/2014/main" id="{6FAE0879-0EFD-484A-8FC1-F1561F916422}"/>
              </a:ext>
            </a:extLst>
          </p:cNvPr>
          <p:cNvSpPr/>
          <p:nvPr/>
        </p:nvSpPr>
        <p:spPr>
          <a:xfrm>
            <a:off x="10972101" y="3001463"/>
            <a:ext cx="3222319" cy="3074422"/>
          </a:xfrm>
          <a:custGeom>
            <a:avLst/>
            <a:gdLst>
              <a:gd name="connsiteX0" fmla="*/ 44751 w 755813"/>
              <a:gd name="connsiteY0" fmla="*/ 523589 h 721123"/>
              <a:gd name="connsiteX1" fmla="*/ 573389 w 755813"/>
              <a:gd name="connsiteY1" fmla="*/ 703611 h 721123"/>
              <a:gd name="connsiteX2" fmla="*/ 667686 w 755813"/>
              <a:gd name="connsiteY2" fmla="*/ 629316 h 721123"/>
              <a:gd name="connsiteX3" fmla="*/ 683879 w 755813"/>
              <a:gd name="connsiteY3" fmla="*/ 520731 h 721123"/>
              <a:gd name="connsiteX4" fmla="*/ 740076 w 755813"/>
              <a:gd name="connsiteY4" fmla="*/ 490251 h 721123"/>
              <a:gd name="connsiteX5" fmla="*/ 680069 w 755813"/>
              <a:gd name="connsiteY5" fmla="*/ 334041 h 721123"/>
              <a:gd name="connsiteX6" fmla="*/ 666734 w 755813"/>
              <a:gd name="connsiteY6" fmla="*/ 234029 h 721123"/>
              <a:gd name="connsiteX7" fmla="*/ 682926 w 755813"/>
              <a:gd name="connsiteY7" fmla="*/ 86391 h 721123"/>
              <a:gd name="connsiteX8" fmla="*/ 551481 w 755813"/>
              <a:gd name="connsiteY8" fmla="*/ 26384 h 721123"/>
              <a:gd name="connsiteX9" fmla="*/ 398129 w 755813"/>
              <a:gd name="connsiteY9" fmla="*/ 34956 h 721123"/>
              <a:gd name="connsiteX10" fmla="*/ 301926 w 755813"/>
              <a:gd name="connsiteY10" fmla="*/ 3524 h 721123"/>
              <a:gd name="connsiteX11" fmla="*/ 130476 w 755813"/>
              <a:gd name="connsiteY11" fmla="*/ 98774 h 721123"/>
              <a:gd name="connsiteX12" fmla="*/ 115236 w 755813"/>
              <a:gd name="connsiteY12" fmla="*/ 251174 h 721123"/>
              <a:gd name="connsiteX13" fmla="*/ 13319 w 755813"/>
              <a:gd name="connsiteY13" fmla="*/ 354044 h 721123"/>
              <a:gd name="connsiteX14" fmla="*/ 44751 w 755813"/>
              <a:gd name="connsiteY14" fmla="*/ 523589 h 7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5813" h="721123">
                <a:moveTo>
                  <a:pt x="44751" y="523589"/>
                </a:moveTo>
                <a:cubicBezTo>
                  <a:pt x="161909" y="682656"/>
                  <a:pt x="382889" y="757904"/>
                  <a:pt x="573389" y="703611"/>
                </a:cubicBezTo>
                <a:cubicBezTo>
                  <a:pt x="613394" y="692181"/>
                  <a:pt x="657209" y="670274"/>
                  <a:pt x="667686" y="629316"/>
                </a:cubicBezTo>
                <a:cubicBezTo>
                  <a:pt x="677211" y="593121"/>
                  <a:pt x="657209" y="547401"/>
                  <a:pt x="683879" y="520731"/>
                </a:cubicBezTo>
                <a:cubicBezTo>
                  <a:pt x="699119" y="505491"/>
                  <a:pt x="722931" y="503586"/>
                  <a:pt x="740076" y="490251"/>
                </a:cubicBezTo>
                <a:cubicBezTo>
                  <a:pt x="793416" y="448341"/>
                  <a:pt x="695309" y="370236"/>
                  <a:pt x="680069" y="334041"/>
                </a:cubicBezTo>
                <a:cubicBezTo>
                  <a:pt x="666734" y="302609"/>
                  <a:pt x="661019" y="267366"/>
                  <a:pt x="666734" y="234029"/>
                </a:cubicBezTo>
                <a:cubicBezTo>
                  <a:pt x="674354" y="184499"/>
                  <a:pt x="702929" y="133064"/>
                  <a:pt x="682926" y="86391"/>
                </a:cubicBezTo>
                <a:cubicBezTo>
                  <a:pt x="662924" y="38766"/>
                  <a:pt x="602916" y="23526"/>
                  <a:pt x="551481" y="26384"/>
                </a:cubicBezTo>
                <a:cubicBezTo>
                  <a:pt x="500046" y="29241"/>
                  <a:pt x="448611" y="45434"/>
                  <a:pt x="398129" y="34956"/>
                </a:cubicBezTo>
                <a:cubicBezTo>
                  <a:pt x="364791" y="28289"/>
                  <a:pt x="334311" y="11144"/>
                  <a:pt x="301926" y="3524"/>
                </a:cubicBezTo>
                <a:cubicBezTo>
                  <a:pt x="231441" y="-12669"/>
                  <a:pt x="147621" y="28289"/>
                  <a:pt x="130476" y="98774"/>
                </a:cubicBezTo>
                <a:cubicBezTo>
                  <a:pt x="118094" y="149256"/>
                  <a:pt x="139049" y="205454"/>
                  <a:pt x="115236" y="251174"/>
                </a:cubicBezTo>
                <a:cubicBezTo>
                  <a:pt x="92376" y="294036"/>
                  <a:pt x="38084" y="312134"/>
                  <a:pt x="13319" y="354044"/>
                </a:cubicBezTo>
                <a:cubicBezTo>
                  <a:pt x="-17161" y="406431"/>
                  <a:pt x="9509" y="474059"/>
                  <a:pt x="44751" y="523589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01F6A54-F9F4-4378-96CB-7A6794F9C1E3}"/>
              </a:ext>
            </a:extLst>
          </p:cNvPr>
          <p:cNvGrpSpPr/>
          <p:nvPr/>
        </p:nvGrpSpPr>
        <p:grpSpPr>
          <a:xfrm>
            <a:off x="9608895" y="5661744"/>
            <a:ext cx="966066" cy="798214"/>
            <a:chOff x="9608895" y="5661744"/>
            <a:chExt cx="966066" cy="798214"/>
          </a:xfrm>
        </p:grpSpPr>
        <p:sp>
          <p:nvSpPr>
            <p:cNvPr id="8" name="Freeform: Shape 72">
              <a:extLst>
                <a:ext uri="{FF2B5EF4-FFF2-40B4-BE49-F238E27FC236}">
                  <a16:creationId xmlns:a16="http://schemas.microsoft.com/office/drawing/2014/main" id="{098524B4-4347-4811-BE6F-C09C30F6279D}"/>
                </a:ext>
              </a:extLst>
            </p:cNvPr>
            <p:cNvSpPr/>
            <p:nvPr/>
          </p:nvSpPr>
          <p:spPr>
            <a:xfrm rot="900000">
              <a:off x="10086716" y="5661744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: Shape 73">
              <a:extLst>
                <a:ext uri="{FF2B5EF4-FFF2-40B4-BE49-F238E27FC236}">
                  <a16:creationId xmlns:a16="http://schemas.microsoft.com/office/drawing/2014/main" id="{C679EF64-173A-4990-A469-3F7FE1D27A98}"/>
                </a:ext>
              </a:extLst>
            </p:cNvPr>
            <p:cNvSpPr/>
            <p:nvPr/>
          </p:nvSpPr>
          <p:spPr>
            <a:xfrm rot="900000">
              <a:off x="9797933" y="6071856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: Shape 74">
              <a:extLst>
                <a:ext uri="{FF2B5EF4-FFF2-40B4-BE49-F238E27FC236}">
                  <a16:creationId xmlns:a16="http://schemas.microsoft.com/office/drawing/2014/main" id="{0447455D-AD92-4EB8-9460-CC000F6F38FF}"/>
                </a:ext>
              </a:extLst>
            </p:cNvPr>
            <p:cNvSpPr/>
            <p:nvPr/>
          </p:nvSpPr>
          <p:spPr>
            <a:xfrm rot="900000">
              <a:off x="9985044" y="5926402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: Shape 75">
              <a:extLst>
                <a:ext uri="{FF2B5EF4-FFF2-40B4-BE49-F238E27FC236}">
                  <a16:creationId xmlns:a16="http://schemas.microsoft.com/office/drawing/2014/main" id="{1243F155-8942-4E5B-B34E-6E0367B5E872}"/>
                </a:ext>
              </a:extLst>
            </p:cNvPr>
            <p:cNvSpPr/>
            <p:nvPr/>
          </p:nvSpPr>
          <p:spPr>
            <a:xfrm rot="900000">
              <a:off x="9608895" y="6329170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AEAB45FE-8C4A-44EA-A8A3-FE9FA0985871}"/>
              </a:ext>
            </a:extLst>
          </p:cNvPr>
          <p:cNvSpPr txBox="1"/>
          <p:nvPr/>
        </p:nvSpPr>
        <p:spPr>
          <a:xfrm>
            <a:off x="962025" y="2647404"/>
            <a:ext cx="4791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ln w="9525">
                  <a:solidFill>
                    <a:srgbClr val="6163BB"/>
                  </a:solidFill>
                </a:ln>
                <a:solidFill>
                  <a:srgbClr val="DBDBFD"/>
                </a:solidFill>
                <a:effectLst>
                  <a:outerShdw dist="38100" dir="2700000" algn="tl" rotWithShape="0">
                    <a:srgbClr val="C2C2FB"/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8000" b="1" dirty="0">
              <a:ln w="9525">
                <a:solidFill>
                  <a:srgbClr val="6163BB"/>
                </a:solidFill>
              </a:ln>
              <a:solidFill>
                <a:srgbClr val="DBDBFD"/>
              </a:solidFill>
              <a:effectLst>
                <a:outerShdw dist="38100" dir="2700000" algn="tl" rotWithShape="0">
                  <a:srgbClr val="C2C2FB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D2C70E3-B114-43A1-AF60-C72E10C84FA5}"/>
              </a:ext>
            </a:extLst>
          </p:cNvPr>
          <p:cNvGrpSpPr/>
          <p:nvPr/>
        </p:nvGrpSpPr>
        <p:grpSpPr>
          <a:xfrm>
            <a:off x="6122508" y="3840641"/>
            <a:ext cx="713358" cy="713358"/>
            <a:chOff x="9078719" y="2162555"/>
            <a:chExt cx="713358" cy="713358"/>
          </a:xfrm>
        </p:grpSpPr>
        <p:sp>
          <p:nvSpPr>
            <p:cNvPr id="28" name="Flowchart: Connector 61">
              <a:extLst>
                <a:ext uri="{FF2B5EF4-FFF2-40B4-BE49-F238E27FC236}">
                  <a16:creationId xmlns:a16="http://schemas.microsoft.com/office/drawing/2014/main" id="{D2723DDD-962E-4843-A95E-D28F7DEF6C62}"/>
                </a:ext>
              </a:extLst>
            </p:cNvPr>
            <p:cNvSpPr/>
            <p:nvPr/>
          </p:nvSpPr>
          <p:spPr>
            <a:xfrm>
              <a:off x="9078719" y="2162555"/>
              <a:ext cx="713358" cy="713358"/>
            </a:xfrm>
            <a:prstGeom prst="flowChartConnector">
              <a:avLst/>
            </a:prstGeom>
            <a:solidFill>
              <a:srgbClr val="C2C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E988B0CA-475C-4A65-B6FD-3AA3EC523E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2526" y="2346362"/>
              <a:ext cx="345743" cy="345743"/>
            </a:xfrm>
            <a:custGeom>
              <a:avLst/>
              <a:gdLst>
                <a:gd name="connsiteX0" fmla="*/ 514350 w 514350"/>
                <a:gd name="connsiteY0" fmla="*/ 80367 h 458092"/>
                <a:gd name="connsiteX1" fmla="*/ 514350 w 514350"/>
                <a:gd name="connsiteY1" fmla="*/ 196900 h 458092"/>
                <a:gd name="connsiteX2" fmla="*/ 494258 w 514350"/>
                <a:gd name="connsiteY2" fmla="*/ 216991 h 458092"/>
                <a:gd name="connsiteX3" fmla="*/ 474166 w 514350"/>
                <a:gd name="connsiteY3" fmla="*/ 196900 h 458092"/>
                <a:gd name="connsiteX4" fmla="*/ 474166 w 514350"/>
                <a:gd name="connsiteY4" fmla="*/ 80367 h 458092"/>
                <a:gd name="connsiteX5" fmla="*/ 433983 w 514350"/>
                <a:gd name="connsiteY5" fmla="*/ 40184 h 458092"/>
                <a:gd name="connsiteX6" fmla="*/ 80367 w 514350"/>
                <a:gd name="connsiteY6" fmla="*/ 40184 h 458092"/>
                <a:gd name="connsiteX7" fmla="*/ 40184 w 514350"/>
                <a:gd name="connsiteY7" fmla="*/ 80367 h 458092"/>
                <a:gd name="connsiteX8" fmla="*/ 40184 w 514350"/>
                <a:gd name="connsiteY8" fmla="*/ 196900 h 458092"/>
                <a:gd name="connsiteX9" fmla="*/ 20092 w 514350"/>
                <a:gd name="connsiteY9" fmla="*/ 216991 h 458092"/>
                <a:gd name="connsiteX10" fmla="*/ 0 w 514350"/>
                <a:gd name="connsiteY10" fmla="*/ 196900 h 458092"/>
                <a:gd name="connsiteX11" fmla="*/ 0 w 514350"/>
                <a:gd name="connsiteY11" fmla="*/ 80367 h 458092"/>
                <a:gd name="connsiteX12" fmla="*/ 80367 w 514350"/>
                <a:gd name="connsiteY12" fmla="*/ 0 h 458092"/>
                <a:gd name="connsiteX13" fmla="*/ 433983 w 514350"/>
                <a:gd name="connsiteY13" fmla="*/ 0 h 458092"/>
                <a:gd name="connsiteX14" fmla="*/ 514350 w 514350"/>
                <a:gd name="connsiteY14" fmla="*/ 80367 h 458092"/>
                <a:gd name="connsiteX15" fmla="*/ 494258 w 514350"/>
                <a:gd name="connsiteY15" fmla="*/ 277267 h 458092"/>
                <a:gd name="connsiteX16" fmla="*/ 474166 w 514350"/>
                <a:gd name="connsiteY16" fmla="*/ 297359 h 458092"/>
                <a:gd name="connsiteX17" fmla="*/ 433983 w 514350"/>
                <a:gd name="connsiteY17" fmla="*/ 337542 h 458092"/>
                <a:gd name="connsiteX18" fmla="*/ 234069 w 514350"/>
                <a:gd name="connsiteY18" fmla="*/ 337542 h 458092"/>
                <a:gd name="connsiteX19" fmla="*/ 213978 w 514350"/>
                <a:gd name="connsiteY19" fmla="*/ 357634 h 458092"/>
                <a:gd name="connsiteX20" fmla="*/ 234069 w 514350"/>
                <a:gd name="connsiteY20" fmla="*/ 377726 h 458092"/>
                <a:gd name="connsiteX21" fmla="*/ 433983 w 514350"/>
                <a:gd name="connsiteY21" fmla="*/ 377726 h 458092"/>
                <a:gd name="connsiteX22" fmla="*/ 514350 w 514350"/>
                <a:gd name="connsiteY22" fmla="*/ 297359 h 458092"/>
                <a:gd name="connsiteX23" fmla="*/ 494258 w 514350"/>
                <a:gd name="connsiteY23" fmla="*/ 277267 h 458092"/>
                <a:gd name="connsiteX24" fmla="*/ 262316 w 514350"/>
                <a:gd name="connsiteY24" fmla="*/ 256818 h 458092"/>
                <a:gd name="connsiteX25" fmla="*/ 244159 w 514350"/>
                <a:gd name="connsiteY25" fmla="*/ 278672 h 458092"/>
                <a:gd name="connsiteX26" fmla="*/ 264144 w 514350"/>
                <a:gd name="connsiteY26" fmla="*/ 296915 h 458092"/>
                <a:gd name="connsiteX27" fmla="*/ 266016 w 514350"/>
                <a:gd name="connsiteY27" fmla="*/ 296829 h 458092"/>
                <a:gd name="connsiteX28" fmla="*/ 332292 w 514350"/>
                <a:gd name="connsiteY28" fmla="*/ 261696 h 458092"/>
                <a:gd name="connsiteX29" fmla="*/ 358639 w 514350"/>
                <a:gd name="connsiteY29" fmla="*/ 188741 h 458092"/>
                <a:gd name="connsiteX30" fmla="*/ 257175 w 514350"/>
                <a:gd name="connsiteY30" fmla="*/ 80246 h 458092"/>
                <a:gd name="connsiteX31" fmla="*/ 155711 w 514350"/>
                <a:gd name="connsiteY31" fmla="*/ 188741 h 458092"/>
                <a:gd name="connsiteX32" fmla="*/ 156488 w 514350"/>
                <a:gd name="connsiteY32" fmla="*/ 202233 h 458092"/>
                <a:gd name="connsiteX33" fmla="*/ 178762 w 514350"/>
                <a:gd name="connsiteY33" fmla="*/ 219872 h 458092"/>
                <a:gd name="connsiteX34" fmla="*/ 196405 w 514350"/>
                <a:gd name="connsiteY34" fmla="*/ 197598 h 458092"/>
                <a:gd name="connsiteX35" fmla="*/ 195895 w 514350"/>
                <a:gd name="connsiteY35" fmla="*/ 188741 h 458092"/>
                <a:gd name="connsiteX36" fmla="*/ 257175 w 514350"/>
                <a:gd name="connsiteY36" fmla="*/ 120429 h 458092"/>
                <a:gd name="connsiteX37" fmla="*/ 318455 w 514350"/>
                <a:gd name="connsiteY37" fmla="*/ 188741 h 458092"/>
                <a:gd name="connsiteX38" fmla="*/ 262316 w 514350"/>
                <a:gd name="connsiteY38" fmla="*/ 256818 h 458092"/>
                <a:gd name="connsiteX39" fmla="*/ 436997 w 514350"/>
                <a:gd name="connsiteY39" fmla="*/ 187858 h 458092"/>
                <a:gd name="connsiteX40" fmla="*/ 416905 w 514350"/>
                <a:gd name="connsiteY40" fmla="*/ 167767 h 458092"/>
                <a:gd name="connsiteX41" fmla="*/ 396813 w 514350"/>
                <a:gd name="connsiteY41" fmla="*/ 187858 h 458092"/>
                <a:gd name="connsiteX42" fmla="*/ 416905 w 514350"/>
                <a:gd name="connsiteY42" fmla="*/ 207950 h 458092"/>
                <a:gd name="connsiteX43" fmla="*/ 436997 w 514350"/>
                <a:gd name="connsiteY43" fmla="*/ 187858 h 458092"/>
                <a:gd name="connsiteX44" fmla="*/ 117537 w 514350"/>
                <a:gd name="connsiteY44" fmla="*/ 187858 h 458092"/>
                <a:gd name="connsiteX45" fmla="*/ 97445 w 514350"/>
                <a:gd name="connsiteY45" fmla="*/ 167767 h 458092"/>
                <a:gd name="connsiteX46" fmla="*/ 77353 w 514350"/>
                <a:gd name="connsiteY46" fmla="*/ 187858 h 458092"/>
                <a:gd name="connsiteX47" fmla="*/ 97445 w 514350"/>
                <a:gd name="connsiteY47" fmla="*/ 207950 h 458092"/>
                <a:gd name="connsiteX48" fmla="*/ 117537 w 514350"/>
                <a:gd name="connsiteY48" fmla="*/ 187858 h 458092"/>
                <a:gd name="connsiteX49" fmla="*/ 153702 w 514350"/>
                <a:gd name="connsiteY49" fmla="*/ 337542 h 458092"/>
                <a:gd name="connsiteX50" fmla="*/ 20092 w 514350"/>
                <a:gd name="connsiteY50" fmla="*/ 337542 h 458092"/>
                <a:gd name="connsiteX51" fmla="*/ 0 w 514350"/>
                <a:gd name="connsiteY51" fmla="*/ 357634 h 458092"/>
                <a:gd name="connsiteX52" fmla="*/ 20092 w 514350"/>
                <a:gd name="connsiteY52" fmla="*/ 377726 h 458092"/>
                <a:gd name="connsiteX53" fmla="*/ 153702 w 514350"/>
                <a:gd name="connsiteY53" fmla="*/ 377726 h 458092"/>
                <a:gd name="connsiteX54" fmla="*/ 173794 w 514350"/>
                <a:gd name="connsiteY54" fmla="*/ 357634 h 458092"/>
                <a:gd name="connsiteX55" fmla="*/ 153702 w 514350"/>
                <a:gd name="connsiteY55" fmla="*/ 337542 h 458092"/>
                <a:gd name="connsiteX56" fmla="*/ 183840 w 514350"/>
                <a:gd name="connsiteY56" fmla="*/ 257175 h 458092"/>
                <a:gd name="connsiteX57" fmla="*/ 20092 w 514350"/>
                <a:gd name="connsiteY57" fmla="*/ 257175 h 458092"/>
                <a:gd name="connsiteX58" fmla="*/ 0 w 514350"/>
                <a:gd name="connsiteY58" fmla="*/ 277267 h 458092"/>
                <a:gd name="connsiteX59" fmla="*/ 20092 w 514350"/>
                <a:gd name="connsiteY59" fmla="*/ 297359 h 458092"/>
                <a:gd name="connsiteX60" fmla="*/ 183840 w 514350"/>
                <a:gd name="connsiteY60" fmla="*/ 297359 h 458092"/>
                <a:gd name="connsiteX61" fmla="*/ 203932 w 514350"/>
                <a:gd name="connsiteY61" fmla="*/ 277267 h 458092"/>
                <a:gd name="connsiteX62" fmla="*/ 183840 w 514350"/>
                <a:gd name="connsiteY62" fmla="*/ 257175 h 458092"/>
                <a:gd name="connsiteX63" fmla="*/ 123565 w 514350"/>
                <a:gd name="connsiteY63" fmla="*/ 417909 h 458092"/>
                <a:gd name="connsiteX64" fmla="*/ 20092 w 514350"/>
                <a:gd name="connsiteY64" fmla="*/ 417909 h 458092"/>
                <a:gd name="connsiteX65" fmla="*/ 0 w 514350"/>
                <a:gd name="connsiteY65" fmla="*/ 438001 h 458092"/>
                <a:gd name="connsiteX66" fmla="*/ 20092 w 514350"/>
                <a:gd name="connsiteY66" fmla="*/ 458093 h 458092"/>
                <a:gd name="connsiteX67" fmla="*/ 123565 w 514350"/>
                <a:gd name="connsiteY67" fmla="*/ 458093 h 458092"/>
                <a:gd name="connsiteX68" fmla="*/ 143656 w 514350"/>
                <a:gd name="connsiteY68" fmla="*/ 438001 h 458092"/>
                <a:gd name="connsiteX69" fmla="*/ 123565 w 514350"/>
                <a:gd name="connsiteY69" fmla="*/ 417909 h 45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14350" h="458092">
                  <a:moveTo>
                    <a:pt x="514350" y="80367"/>
                  </a:moveTo>
                  <a:lnTo>
                    <a:pt x="514350" y="196900"/>
                  </a:lnTo>
                  <a:cubicBezTo>
                    <a:pt x="514350" y="207997"/>
                    <a:pt x="505356" y="216991"/>
                    <a:pt x="494258" y="216991"/>
                  </a:cubicBezTo>
                  <a:cubicBezTo>
                    <a:pt x="483161" y="216991"/>
                    <a:pt x="474166" y="207997"/>
                    <a:pt x="474166" y="196900"/>
                  </a:cubicBezTo>
                  <a:lnTo>
                    <a:pt x="474166" y="80367"/>
                  </a:lnTo>
                  <a:cubicBezTo>
                    <a:pt x="474166" y="58211"/>
                    <a:pt x="456139" y="40184"/>
                    <a:pt x="433983" y="40184"/>
                  </a:cubicBezTo>
                  <a:lnTo>
                    <a:pt x="80367" y="40184"/>
                  </a:lnTo>
                  <a:cubicBezTo>
                    <a:pt x="58211" y="40184"/>
                    <a:pt x="40184" y="58211"/>
                    <a:pt x="40184" y="80367"/>
                  </a:cubicBezTo>
                  <a:lnTo>
                    <a:pt x="40184" y="196900"/>
                  </a:lnTo>
                  <a:cubicBezTo>
                    <a:pt x="40184" y="207997"/>
                    <a:pt x="31189" y="216991"/>
                    <a:pt x="20092" y="216991"/>
                  </a:cubicBezTo>
                  <a:cubicBezTo>
                    <a:pt x="8994" y="216991"/>
                    <a:pt x="0" y="207997"/>
                    <a:pt x="0" y="196900"/>
                  </a:cubicBezTo>
                  <a:lnTo>
                    <a:pt x="0" y="80367"/>
                  </a:lnTo>
                  <a:cubicBezTo>
                    <a:pt x="0" y="36051"/>
                    <a:pt x="36051" y="0"/>
                    <a:pt x="80367" y="0"/>
                  </a:cubicBezTo>
                  <a:lnTo>
                    <a:pt x="433983" y="0"/>
                  </a:lnTo>
                  <a:cubicBezTo>
                    <a:pt x="478299" y="0"/>
                    <a:pt x="514350" y="36051"/>
                    <a:pt x="514350" y="80367"/>
                  </a:cubicBezTo>
                  <a:close/>
                  <a:moveTo>
                    <a:pt x="494258" y="277267"/>
                  </a:moveTo>
                  <a:cubicBezTo>
                    <a:pt x="483161" y="277267"/>
                    <a:pt x="474166" y="286261"/>
                    <a:pt x="474166" y="297359"/>
                  </a:cubicBezTo>
                  <a:cubicBezTo>
                    <a:pt x="474166" y="319515"/>
                    <a:pt x="456139" y="337542"/>
                    <a:pt x="433983" y="337542"/>
                  </a:cubicBezTo>
                  <a:lnTo>
                    <a:pt x="234069" y="337542"/>
                  </a:lnTo>
                  <a:cubicBezTo>
                    <a:pt x="222972" y="337542"/>
                    <a:pt x="213978" y="346536"/>
                    <a:pt x="213978" y="357634"/>
                  </a:cubicBezTo>
                  <a:cubicBezTo>
                    <a:pt x="213978" y="368732"/>
                    <a:pt x="222972" y="377726"/>
                    <a:pt x="234069" y="377726"/>
                  </a:cubicBezTo>
                  <a:lnTo>
                    <a:pt x="433983" y="377726"/>
                  </a:lnTo>
                  <a:cubicBezTo>
                    <a:pt x="478299" y="377726"/>
                    <a:pt x="514350" y="341674"/>
                    <a:pt x="514350" y="297359"/>
                  </a:cubicBezTo>
                  <a:cubicBezTo>
                    <a:pt x="514350" y="286261"/>
                    <a:pt x="505356" y="277267"/>
                    <a:pt x="494258" y="277267"/>
                  </a:cubicBezTo>
                  <a:close/>
                  <a:moveTo>
                    <a:pt x="262316" y="256818"/>
                  </a:moveTo>
                  <a:cubicBezTo>
                    <a:pt x="251265" y="257838"/>
                    <a:pt x="243138" y="267621"/>
                    <a:pt x="244159" y="278672"/>
                  </a:cubicBezTo>
                  <a:cubicBezTo>
                    <a:pt x="245124" y="289094"/>
                    <a:pt x="253879" y="296915"/>
                    <a:pt x="264144" y="296915"/>
                  </a:cubicBezTo>
                  <a:cubicBezTo>
                    <a:pt x="264760" y="296915"/>
                    <a:pt x="265388" y="296888"/>
                    <a:pt x="266016" y="296829"/>
                  </a:cubicBezTo>
                  <a:cubicBezTo>
                    <a:pt x="291508" y="294474"/>
                    <a:pt x="315045" y="281995"/>
                    <a:pt x="332292" y="261696"/>
                  </a:cubicBezTo>
                  <a:cubicBezTo>
                    <a:pt x="349283" y="241702"/>
                    <a:pt x="358639" y="215791"/>
                    <a:pt x="358639" y="188741"/>
                  </a:cubicBezTo>
                  <a:cubicBezTo>
                    <a:pt x="358639" y="128913"/>
                    <a:pt x="313122" y="80246"/>
                    <a:pt x="257175" y="80246"/>
                  </a:cubicBezTo>
                  <a:cubicBezTo>
                    <a:pt x="201228" y="80246"/>
                    <a:pt x="155711" y="128913"/>
                    <a:pt x="155711" y="188741"/>
                  </a:cubicBezTo>
                  <a:cubicBezTo>
                    <a:pt x="155711" y="193246"/>
                    <a:pt x="155974" y="197786"/>
                    <a:pt x="156488" y="202233"/>
                  </a:cubicBezTo>
                  <a:cubicBezTo>
                    <a:pt x="157768" y="213252"/>
                    <a:pt x="167747" y="221155"/>
                    <a:pt x="178762" y="219872"/>
                  </a:cubicBezTo>
                  <a:cubicBezTo>
                    <a:pt x="189785" y="218592"/>
                    <a:pt x="197684" y="208621"/>
                    <a:pt x="196405" y="197598"/>
                  </a:cubicBezTo>
                  <a:cubicBezTo>
                    <a:pt x="196068" y="194686"/>
                    <a:pt x="195895" y="191704"/>
                    <a:pt x="195895" y="188741"/>
                  </a:cubicBezTo>
                  <a:cubicBezTo>
                    <a:pt x="195895" y="151073"/>
                    <a:pt x="223384" y="120429"/>
                    <a:pt x="257175" y="120429"/>
                  </a:cubicBezTo>
                  <a:cubicBezTo>
                    <a:pt x="290966" y="120429"/>
                    <a:pt x="318455" y="151073"/>
                    <a:pt x="318455" y="188741"/>
                  </a:cubicBezTo>
                  <a:cubicBezTo>
                    <a:pt x="318455" y="224004"/>
                    <a:pt x="293795" y="253906"/>
                    <a:pt x="262316" y="256818"/>
                  </a:cubicBezTo>
                  <a:close/>
                  <a:moveTo>
                    <a:pt x="436997" y="187858"/>
                  </a:moveTo>
                  <a:cubicBezTo>
                    <a:pt x="436997" y="176761"/>
                    <a:pt x="428002" y="167767"/>
                    <a:pt x="416905" y="167767"/>
                  </a:cubicBezTo>
                  <a:cubicBezTo>
                    <a:pt x="405807" y="167767"/>
                    <a:pt x="396813" y="176761"/>
                    <a:pt x="396813" y="187858"/>
                  </a:cubicBezTo>
                  <a:cubicBezTo>
                    <a:pt x="396813" y="198956"/>
                    <a:pt x="405807" y="207950"/>
                    <a:pt x="416905" y="207950"/>
                  </a:cubicBezTo>
                  <a:cubicBezTo>
                    <a:pt x="428002" y="207950"/>
                    <a:pt x="436997" y="198956"/>
                    <a:pt x="436997" y="187858"/>
                  </a:cubicBezTo>
                  <a:close/>
                  <a:moveTo>
                    <a:pt x="117537" y="187858"/>
                  </a:moveTo>
                  <a:cubicBezTo>
                    <a:pt x="117537" y="176761"/>
                    <a:pt x="108543" y="167767"/>
                    <a:pt x="97445" y="167767"/>
                  </a:cubicBezTo>
                  <a:cubicBezTo>
                    <a:pt x="86348" y="167767"/>
                    <a:pt x="77353" y="176761"/>
                    <a:pt x="77353" y="187858"/>
                  </a:cubicBezTo>
                  <a:cubicBezTo>
                    <a:pt x="77353" y="198956"/>
                    <a:pt x="86348" y="207950"/>
                    <a:pt x="97445" y="207950"/>
                  </a:cubicBezTo>
                  <a:cubicBezTo>
                    <a:pt x="108543" y="207950"/>
                    <a:pt x="117537" y="198956"/>
                    <a:pt x="117537" y="187858"/>
                  </a:cubicBezTo>
                  <a:close/>
                  <a:moveTo>
                    <a:pt x="153702" y="337542"/>
                  </a:moveTo>
                  <a:lnTo>
                    <a:pt x="20092" y="337542"/>
                  </a:lnTo>
                  <a:cubicBezTo>
                    <a:pt x="8994" y="337542"/>
                    <a:pt x="0" y="346536"/>
                    <a:pt x="0" y="357634"/>
                  </a:cubicBezTo>
                  <a:cubicBezTo>
                    <a:pt x="0" y="368732"/>
                    <a:pt x="8994" y="377726"/>
                    <a:pt x="20092" y="377726"/>
                  </a:cubicBezTo>
                  <a:lnTo>
                    <a:pt x="153702" y="377726"/>
                  </a:lnTo>
                  <a:cubicBezTo>
                    <a:pt x="164800" y="377726"/>
                    <a:pt x="173794" y="368732"/>
                    <a:pt x="173794" y="357634"/>
                  </a:cubicBezTo>
                  <a:cubicBezTo>
                    <a:pt x="173794" y="346536"/>
                    <a:pt x="164800" y="337542"/>
                    <a:pt x="153702" y="337542"/>
                  </a:cubicBezTo>
                  <a:close/>
                  <a:moveTo>
                    <a:pt x="183840" y="257175"/>
                  </a:moveTo>
                  <a:lnTo>
                    <a:pt x="20092" y="257175"/>
                  </a:lnTo>
                  <a:cubicBezTo>
                    <a:pt x="8994" y="257175"/>
                    <a:pt x="0" y="266169"/>
                    <a:pt x="0" y="277267"/>
                  </a:cubicBezTo>
                  <a:cubicBezTo>
                    <a:pt x="0" y="288364"/>
                    <a:pt x="8994" y="297359"/>
                    <a:pt x="20092" y="297359"/>
                  </a:cubicBezTo>
                  <a:lnTo>
                    <a:pt x="183840" y="297359"/>
                  </a:lnTo>
                  <a:cubicBezTo>
                    <a:pt x="194938" y="297359"/>
                    <a:pt x="203932" y="288364"/>
                    <a:pt x="203932" y="277267"/>
                  </a:cubicBezTo>
                  <a:cubicBezTo>
                    <a:pt x="203932" y="266169"/>
                    <a:pt x="194938" y="257175"/>
                    <a:pt x="183840" y="257175"/>
                  </a:cubicBezTo>
                  <a:close/>
                  <a:moveTo>
                    <a:pt x="123565" y="417909"/>
                  </a:moveTo>
                  <a:lnTo>
                    <a:pt x="20092" y="417909"/>
                  </a:lnTo>
                  <a:cubicBezTo>
                    <a:pt x="8994" y="417909"/>
                    <a:pt x="0" y="426904"/>
                    <a:pt x="0" y="438001"/>
                  </a:cubicBezTo>
                  <a:cubicBezTo>
                    <a:pt x="0" y="449099"/>
                    <a:pt x="8994" y="458093"/>
                    <a:pt x="20092" y="458093"/>
                  </a:cubicBezTo>
                  <a:lnTo>
                    <a:pt x="123565" y="458093"/>
                  </a:lnTo>
                  <a:cubicBezTo>
                    <a:pt x="134662" y="458093"/>
                    <a:pt x="143656" y="449099"/>
                    <a:pt x="143656" y="438001"/>
                  </a:cubicBezTo>
                  <a:cubicBezTo>
                    <a:pt x="143656" y="426904"/>
                    <a:pt x="134662" y="417909"/>
                    <a:pt x="123565" y="417909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04D5F6E-322C-4C82-8A13-D2A3BF208077}"/>
              </a:ext>
            </a:extLst>
          </p:cNvPr>
          <p:cNvGrpSpPr/>
          <p:nvPr/>
        </p:nvGrpSpPr>
        <p:grpSpPr>
          <a:xfrm>
            <a:off x="6122508" y="5093049"/>
            <a:ext cx="713358" cy="713358"/>
            <a:chOff x="9078719" y="3056144"/>
            <a:chExt cx="713358" cy="713358"/>
          </a:xfrm>
        </p:grpSpPr>
        <p:sp>
          <p:nvSpPr>
            <p:cNvPr id="31" name="Flowchart: Connector 67">
              <a:extLst>
                <a:ext uri="{FF2B5EF4-FFF2-40B4-BE49-F238E27FC236}">
                  <a16:creationId xmlns:a16="http://schemas.microsoft.com/office/drawing/2014/main" id="{6E17E548-DFCD-4261-84F3-E9161C41C767}"/>
                </a:ext>
              </a:extLst>
            </p:cNvPr>
            <p:cNvSpPr/>
            <p:nvPr/>
          </p:nvSpPr>
          <p:spPr>
            <a:xfrm>
              <a:off x="9078719" y="3056144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26241375-F152-4895-AADB-7A2299604E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2526" y="3239952"/>
              <a:ext cx="345743" cy="345743"/>
            </a:xfrm>
            <a:custGeom>
              <a:avLst/>
              <a:gdLst>
                <a:gd name="connsiteX0" fmla="*/ 499356 w 514349"/>
                <a:gd name="connsiteY0" fmla="*/ 121551 h 514350"/>
                <a:gd name="connsiteX1" fmla="*/ 456680 w 514349"/>
                <a:gd name="connsiteY1" fmla="*/ 57670 h 514350"/>
                <a:gd name="connsiteX2" fmla="*/ 392799 w 514349"/>
                <a:gd name="connsiteY2" fmla="*/ 14994 h 514350"/>
                <a:gd name="connsiteX3" fmla="*/ 317450 w 514349"/>
                <a:gd name="connsiteY3" fmla="*/ 0 h 514350"/>
                <a:gd name="connsiteX4" fmla="*/ 297359 w 514349"/>
                <a:gd name="connsiteY4" fmla="*/ 20092 h 514350"/>
                <a:gd name="connsiteX5" fmla="*/ 297359 w 514349"/>
                <a:gd name="connsiteY5" fmla="*/ 138080 h 514350"/>
                <a:gd name="connsiteX6" fmla="*/ 297359 w 514349"/>
                <a:gd name="connsiteY6" fmla="*/ 138084 h 514350"/>
                <a:gd name="connsiteX7" fmla="*/ 297359 w 514349"/>
                <a:gd name="connsiteY7" fmla="*/ 176808 h 514350"/>
                <a:gd name="connsiteX8" fmla="*/ 337542 w 514349"/>
                <a:gd name="connsiteY8" fmla="*/ 216991 h 514350"/>
                <a:gd name="connsiteX9" fmla="*/ 494258 w 514349"/>
                <a:gd name="connsiteY9" fmla="*/ 216991 h 514350"/>
                <a:gd name="connsiteX10" fmla="*/ 514350 w 514349"/>
                <a:gd name="connsiteY10" fmla="*/ 196900 h 514350"/>
                <a:gd name="connsiteX11" fmla="*/ 499356 w 514349"/>
                <a:gd name="connsiteY11" fmla="*/ 121551 h 514350"/>
                <a:gd name="connsiteX12" fmla="*/ 375630 w 514349"/>
                <a:gd name="connsiteY12" fmla="*/ 51485 h 514350"/>
                <a:gd name="connsiteX13" fmla="*/ 337542 w 514349"/>
                <a:gd name="connsiteY13" fmla="*/ 89573 h 514350"/>
                <a:gd name="connsiteX14" fmla="*/ 337542 w 514349"/>
                <a:gd name="connsiteY14" fmla="*/ 41502 h 514350"/>
                <a:gd name="connsiteX15" fmla="*/ 375630 w 514349"/>
                <a:gd name="connsiteY15" fmla="*/ 51485 h 514350"/>
                <a:gd name="connsiteX16" fmla="*/ 337542 w 514349"/>
                <a:gd name="connsiteY16" fmla="*/ 146403 h 514350"/>
                <a:gd name="connsiteX17" fmla="*/ 411988 w 514349"/>
                <a:gd name="connsiteY17" fmla="*/ 71958 h 514350"/>
                <a:gd name="connsiteX18" fmla="*/ 428265 w 514349"/>
                <a:gd name="connsiteY18" fmla="*/ 86085 h 514350"/>
                <a:gd name="connsiteX19" fmla="*/ 442573 w 514349"/>
                <a:gd name="connsiteY19" fmla="*/ 102594 h 514350"/>
                <a:gd name="connsiteX20" fmla="*/ 367417 w 514349"/>
                <a:gd name="connsiteY20" fmla="*/ 176808 h 514350"/>
                <a:gd name="connsiteX21" fmla="*/ 337542 w 514349"/>
                <a:gd name="connsiteY21" fmla="*/ 176808 h 514350"/>
                <a:gd name="connsiteX22" fmla="*/ 424608 w 514349"/>
                <a:gd name="connsiteY22" fmla="*/ 176808 h 514350"/>
                <a:gd name="connsiteX23" fmla="*/ 462955 w 514349"/>
                <a:gd name="connsiteY23" fmla="*/ 138939 h 514350"/>
                <a:gd name="connsiteX24" fmla="*/ 472848 w 514349"/>
                <a:gd name="connsiteY24" fmla="*/ 176808 h 514350"/>
                <a:gd name="connsiteX25" fmla="*/ 474166 w 514349"/>
                <a:gd name="connsiteY25" fmla="*/ 277267 h 514350"/>
                <a:gd name="connsiteX26" fmla="*/ 437797 w 514349"/>
                <a:gd name="connsiteY26" fmla="*/ 403508 h 514350"/>
                <a:gd name="connsiteX27" fmla="*/ 410085 w 514349"/>
                <a:gd name="connsiteY27" fmla="*/ 409794 h 514350"/>
                <a:gd name="connsiteX28" fmla="*/ 403798 w 514349"/>
                <a:gd name="connsiteY28" fmla="*/ 382082 h 514350"/>
                <a:gd name="connsiteX29" fmla="*/ 432963 w 514349"/>
                <a:gd name="connsiteY29" fmla="*/ 297359 h 514350"/>
                <a:gd name="connsiteX30" fmla="*/ 277267 w 514349"/>
                <a:gd name="connsiteY30" fmla="*/ 297359 h 514350"/>
                <a:gd name="connsiteX31" fmla="*/ 216991 w 514349"/>
                <a:gd name="connsiteY31" fmla="*/ 237083 h 514350"/>
                <a:gd name="connsiteX32" fmla="*/ 216991 w 514349"/>
                <a:gd name="connsiteY32" fmla="*/ 81384 h 514350"/>
                <a:gd name="connsiteX33" fmla="*/ 40184 w 514349"/>
                <a:gd name="connsiteY33" fmla="*/ 277267 h 514350"/>
                <a:gd name="connsiteX34" fmla="*/ 237083 w 514349"/>
                <a:gd name="connsiteY34" fmla="*/ 474166 h 514350"/>
                <a:gd name="connsiteX35" fmla="*/ 339163 w 514349"/>
                <a:gd name="connsiteY35" fmla="*/ 445677 h 514350"/>
                <a:gd name="connsiteX36" fmla="*/ 366769 w 514349"/>
                <a:gd name="connsiteY36" fmla="*/ 452415 h 514350"/>
                <a:gd name="connsiteX37" fmla="*/ 360032 w 514349"/>
                <a:gd name="connsiteY37" fmla="*/ 480017 h 514350"/>
                <a:gd name="connsiteX38" fmla="*/ 237083 w 514349"/>
                <a:gd name="connsiteY38" fmla="*/ 514350 h 514350"/>
                <a:gd name="connsiteX39" fmla="*/ 69309 w 514349"/>
                <a:gd name="connsiteY39" fmla="*/ 445041 h 514350"/>
                <a:gd name="connsiteX40" fmla="*/ 0 w 514349"/>
                <a:gd name="connsiteY40" fmla="*/ 277267 h 514350"/>
                <a:gd name="connsiteX41" fmla="*/ 69438 w 514349"/>
                <a:gd name="connsiteY41" fmla="*/ 109622 h 514350"/>
                <a:gd name="connsiteX42" fmla="*/ 237083 w 514349"/>
                <a:gd name="connsiteY42" fmla="*/ 40184 h 514350"/>
                <a:gd name="connsiteX43" fmla="*/ 257175 w 514349"/>
                <a:gd name="connsiteY43" fmla="*/ 60275 h 514350"/>
                <a:gd name="connsiteX44" fmla="*/ 257175 w 514349"/>
                <a:gd name="connsiteY44" fmla="*/ 237083 h 514350"/>
                <a:gd name="connsiteX45" fmla="*/ 277267 w 514349"/>
                <a:gd name="connsiteY45" fmla="*/ 257175 h 514350"/>
                <a:gd name="connsiteX46" fmla="*/ 454075 w 514349"/>
                <a:gd name="connsiteY46" fmla="*/ 257175 h 514350"/>
                <a:gd name="connsiteX47" fmla="*/ 474166 w 514349"/>
                <a:gd name="connsiteY47" fmla="*/ 277267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14349" h="514350">
                  <a:moveTo>
                    <a:pt x="499356" y="121551"/>
                  </a:moveTo>
                  <a:cubicBezTo>
                    <a:pt x="489408" y="97535"/>
                    <a:pt x="475049" y="76043"/>
                    <a:pt x="456680" y="57670"/>
                  </a:cubicBezTo>
                  <a:cubicBezTo>
                    <a:pt x="438311" y="39301"/>
                    <a:pt x="416815" y="24942"/>
                    <a:pt x="392799" y="14994"/>
                  </a:cubicBezTo>
                  <a:cubicBezTo>
                    <a:pt x="368783" y="5043"/>
                    <a:pt x="343428" y="0"/>
                    <a:pt x="317450" y="0"/>
                  </a:cubicBezTo>
                  <a:cubicBezTo>
                    <a:pt x="306353" y="0"/>
                    <a:pt x="297359" y="8994"/>
                    <a:pt x="297359" y="20092"/>
                  </a:cubicBezTo>
                  <a:lnTo>
                    <a:pt x="297359" y="138080"/>
                  </a:lnTo>
                  <a:lnTo>
                    <a:pt x="297359" y="138084"/>
                  </a:lnTo>
                  <a:lnTo>
                    <a:pt x="297359" y="176808"/>
                  </a:lnTo>
                  <a:cubicBezTo>
                    <a:pt x="297359" y="198964"/>
                    <a:pt x="315386" y="216991"/>
                    <a:pt x="337542" y="216991"/>
                  </a:cubicBezTo>
                  <a:lnTo>
                    <a:pt x="494258" y="216991"/>
                  </a:lnTo>
                  <a:cubicBezTo>
                    <a:pt x="505356" y="216991"/>
                    <a:pt x="514350" y="207997"/>
                    <a:pt x="514350" y="196900"/>
                  </a:cubicBezTo>
                  <a:cubicBezTo>
                    <a:pt x="514350" y="170922"/>
                    <a:pt x="509307" y="145567"/>
                    <a:pt x="499356" y="121551"/>
                  </a:cubicBezTo>
                  <a:close/>
                  <a:moveTo>
                    <a:pt x="375630" y="51485"/>
                  </a:moveTo>
                  <a:lnTo>
                    <a:pt x="337542" y="89573"/>
                  </a:lnTo>
                  <a:lnTo>
                    <a:pt x="337542" y="41502"/>
                  </a:lnTo>
                  <a:cubicBezTo>
                    <a:pt x="350618" y="43221"/>
                    <a:pt x="363426" y="46600"/>
                    <a:pt x="375630" y="51485"/>
                  </a:cubicBezTo>
                  <a:close/>
                  <a:moveTo>
                    <a:pt x="337542" y="146403"/>
                  </a:moveTo>
                  <a:lnTo>
                    <a:pt x="411988" y="71958"/>
                  </a:lnTo>
                  <a:cubicBezTo>
                    <a:pt x="417721" y="76270"/>
                    <a:pt x="423164" y="80983"/>
                    <a:pt x="428265" y="86085"/>
                  </a:cubicBezTo>
                  <a:cubicBezTo>
                    <a:pt x="433433" y="91253"/>
                    <a:pt x="438205" y="96778"/>
                    <a:pt x="442573" y="102594"/>
                  </a:cubicBezTo>
                  <a:lnTo>
                    <a:pt x="367417" y="176808"/>
                  </a:lnTo>
                  <a:lnTo>
                    <a:pt x="337542" y="176808"/>
                  </a:lnTo>
                  <a:close/>
                  <a:moveTo>
                    <a:pt x="424608" y="176808"/>
                  </a:moveTo>
                  <a:lnTo>
                    <a:pt x="462955" y="138939"/>
                  </a:lnTo>
                  <a:cubicBezTo>
                    <a:pt x="467790" y="151077"/>
                    <a:pt x="471137" y="163811"/>
                    <a:pt x="472848" y="176808"/>
                  </a:cubicBezTo>
                  <a:close/>
                  <a:moveTo>
                    <a:pt x="474166" y="277267"/>
                  </a:moveTo>
                  <a:cubicBezTo>
                    <a:pt x="474166" y="322097"/>
                    <a:pt x="461589" y="365749"/>
                    <a:pt x="437797" y="403508"/>
                  </a:cubicBezTo>
                  <a:cubicBezTo>
                    <a:pt x="431879" y="412894"/>
                    <a:pt x="419475" y="415708"/>
                    <a:pt x="410085" y="409794"/>
                  </a:cubicBezTo>
                  <a:cubicBezTo>
                    <a:pt x="400698" y="403877"/>
                    <a:pt x="397884" y="391472"/>
                    <a:pt x="403798" y="382082"/>
                  </a:cubicBezTo>
                  <a:cubicBezTo>
                    <a:pt x="419974" y="356418"/>
                    <a:pt x="429902" y="327461"/>
                    <a:pt x="432963" y="297359"/>
                  </a:cubicBezTo>
                  <a:lnTo>
                    <a:pt x="277267" y="297359"/>
                  </a:lnTo>
                  <a:cubicBezTo>
                    <a:pt x="244029" y="297359"/>
                    <a:pt x="216991" y="270321"/>
                    <a:pt x="216991" y="237083"/>
                  </a:cubicBezTo>
                  <a:lnTo>
                    <a:pt x="216991" y="81384"/>
                  </a:lnTo>
                  <a:cubicBezTo>
                    <a:pt x="117820" y="91477"/>
                    <a:pt x="40184" y="175474"/>
                    <a:pt x="40184" y="277267"/>
                  </a:cubicBezTo>
                  <a:cubicBezTo>
                    <a:pt x="40184" y="385837"/>
                    <a:pt x="128513" y="474166"/>
                    <a:pt x="237083" y="474166"/>
                  </a:cubicBezTo>
                  <a:cubicBezTo>
                    <a:pt x="273186" y="474166"/>
                    <a:pt x="308488" y="464313"/>
                    <a:pt x="339163" y="445677"/>
                  </a:cubicBezTo>
                  <a:cubicBezTo>
                    <a:pt x="348648" y="439916"/>
                    <a:pt x="361005" y="442930"/>
                    <a:pt x="366769" y="452415"/>
                  </a:cubicBezTo>
                  <a:cubicBezTo>
                    <a:pt x="372530" y="461896"/>
                    <a:pt x="369512" y="474257"/>
                    <a:pt x="360032" y="480017"/>
                  </a:cubicBezTo>
                  <a:cubicBezTo>
                    <a:pt x="323062" y="502479"/>
                    <a:pt x="280547" y="514350"/>
                    <a:pt x="237083" y="514350"/>
                  </a:cubicBezTo>
                  <a:cubicBezTo>
                    <a:pt x="173586" y="514350"/>
                    <a:pt x="114001" y="489738"/>
                    <a:pt x="69309" y="445041"/>
                  </a:cubicBezTo>
                  <a:cubicBezTo>
                    <a:pt x="24612" y="400349"/>
                    <a:pt x="0" y="340764"/>
                    <a:pt x="0" y="277267"/>
                  </a:cubicBezTo>
                  <a:cubicBezTo>
                    <a:pt x="0" y="213938"/>
                    <a:pt x="24660" y="154401"/>
                    <a:pt x="69438" y="109622"/>
                  </a:cubicBezTo>
                  <a:cubicBezTo>
                    <a:pt x="114217" y="64843"/>
                    <a:pt x="173755" y="40184"/>
                    <a:pt x="237083" y="40184"/>
                  </a:cubicBezTo>
                  <a:cubicBezTo>
                    <a:pt x="248181" y="40184"/>
                    <a:pt x="257175" y="49178"/>
                    <a:pt x="257175" y="60275"/>
                  </a:cubicBezTo>
                  <a:lnTo>
                    <a:pt x="257175" y="237083"/>
                  </a:lnTo>
                  <a:cubicBezTo>
                    <a:pt x="257175" y="248161"/>
                    <a:pt x="266189" y="257175"/>
                    <a:pt x="277267" y="257175"/>
                  </a:cubicBezTo>
                  <a:lnTo>
                    <a:pt x="454075" y="257175"/>
                  </a:lnTo>
                  <a:cubicBezTo>
                    <a:pt x="465172" y="257175"/>
                    <a:pt x="474166" y="266169"/>
                    <a:pt x="474166" y="277267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13B70DA-BFAE-467C-9F40-585F9BF2DABA}"/>
              </a:ext>
            </a:extLst>
          </p:cNvPr>
          <p:cNvGrpSpPr/>
          <p:nvPr/>
        </p:nvGrpSpPr>
        <p:grpSpPr>
          <a:xfrm>
            <a:off x="6122508" y="1335823"/>
            <a:ext cx="713358" cy="713358"/>
            <a:chOff x="5384682" y="2168242"/>
            <a:chExt cx="713358" cy="713358"/>
          </a:xfrm>
        </p:grpSpPr>
        <p:sp>
          <p:nvSpPr>
            <p:cNvPr id="34" name="Flowchart: Connector 21">
              <a:extLst>
                <a:ext uri="{FF2B5EF4-FFF2-40B4-BE49-F238E27FC236}">
                  <a16:creationId xmlns:a16="http://schemas.microsoft.com/office/drawing/2014/main" id="{F9BFC7CF-A428-46D7-947B-316ADD24B702}"/>
                </a:ext>
              </a:extLst>
            </p:cNvPr>
            <p:cNvSpPr/>
            <p:nvPr/>
          </p:nvSpPr>
          <p:spPr>
            <a:xfrm>
              <a:off x="5384682" y="2168242"/>
              <a:ext cx="713358" cy="713358"/>
            </a:xfrm>
            <a:prstGeom prst="flowChartConnector">
              <a:avLst/>
            </a:prstGeom>
            <a:solidFill>
              <a:srgbClr val="C2C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7CB4FF9A-BB32-4F19-8412-FD867FB992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2352050"/>
              <a:ext cx="345743" cy="345743"/>
            </a:xfrm>
            <a:custGeom>
              <a:avLst/>
              <a:gdLst>
                <a:gd name="connsiteX0" fmla="*/ 474017 w 514350"/>
                <a:gd name="connsiteY0" fmla="*/ 243036 h 514189"/>
                <a:gd name="connsiteX1" fmla="*/ 474017 w 514350"/>
                <a:gd name="connsiteY1" fmla="*/ 284209 h 514189"/>
                <a:gd name="connsiteX2" fmla="*/ 494101 w 514350"/>
                <a:gd name="connsiteY2" fmla="*/ 304297 h 514189"/>
                <a:gd name="connsiteX3" fmla="*/ 514185 w 514350"/>
                <a:gd name="connsiteY3" fmla="*/ 284209 h 514189"/>
                <a:gd name="connsiteX4" fmla="*/ 514185 w 514350"/>
                <a:gd name="connsiteY4" fmla="*/ 161727 h 514189"/>
                <a:gd name="connsiteX5" fmla="*/ 433845 w 514350"/>
                <a:gd name="connsiteY5" fmla="*/ 81384 h 514189"/>
                <a:gd name="connsiteX6" fmla="*/ 347404 w 514350"/>
                <a:gd name="connsiteY6" fmla="*/ 81384 h 514189"/>
                <a:gd name="connsiteX7" fmla="*/ 347404 w 514350"/>
                <a:gd name="connsiteY7" fmla="*/ 55198 h 514189"/>
                <a:gd name="connsiteX8" fmla="*/ 292206 w 514350"/>
                <a:gd name="connsiteY8" fmla="*/ 0 h 514189"/>
                <a:gd name="connsiteX9" fmla="*/ 221979 w 514350"/>
                <a:gd name="connsiteY9" fmla="*/ 0 h 514189"/>
                <a:gd name="connsiteX10" fmla="*/ 166782 w 514350"/>
                <a:gd name="connsiteY10" fmla="*/ 55198 h 514189"/>
                <a:gd name="connsiteX11" fmla="*/ 166782 w 514350"/>
                <a:gd name="connsiteY11" fmla="*/ 81384 h 514189"/>
                <a:gd name="connsiteX12" fmla="*/ 80340 w 514350"/>
                <a:gd name="connsiteY12" fmla="*/ 81384 h 514189"/>
                <a:gd name="connsiteX13" fmla="*/ 0 w 514350"/>
                <a:gd name="connsiteY13" fmla="*/ 161723 h 514189"/>
                <a:gd name="connsiteX14" fmla="*/ 0 w 514350"/>
                <a:gd name="connsiteY14" fmla="*/ 395718 h 514189"/>
                <a:gd name="connsiteX15" fmla="*/ 80340 w 514350"/>
                <a:gd name="connsiteY15" fmla="*/ 476062 h 514189"/>
                <a:gd name="connsiteX16" fmla="*/ 250064 w 514350"/>
                <a:gd name="connsiteY16" fmla="*/ 476062 h 514189"/>
                <a:gd name="connsiteX17" fmla="*/ 270148 w 514350"/>
                <a:gd name="connsiteY17" fmla="*/ 455974 h 514189"/>
                <a:gd name="connsiteX18" fmla="*/ 250064 w 514350"/>
                <a:gd name="connsiteY18" fmla="*/ 435890 h 514189"/>
                <a:gd name="connsiteX19" fmla="*/ 80340 w 514350"/>
                <a:gd name="connsiteY19" fmla="*/ 435890 h 514189"/>
                <a:gd name="connsiteX20" fmla="*/ 40172 w 514350"/>
                <a:gd name="connsiteY20" fmla="*/ 395718 h 514189"/>
                <a:gd name="connsiteX21" fmla="*/ 40172 w 514350"/>
                <a:gd name="connsiteY21" fmla="*/ 243036 h 514189"/>
                <a:gd name="connsiteX22" fmla="*/ 238013 w 514350"/>
                <a:gd name="connsiteY22" fmla="*/ 243036 h 514189"/>
                <a:gd name="connsiteX23" fmla="*/ 238013 w 514350"/>
                <a:gd name="connsiteY23" fmla="*/ 273201 h 514189"/>
                <a:gd name="connsiteX24" fmla="*/ 258097 w 514350"/>
                <a:gd name="connsiteY24" fmla="*/ 293285 h 514189"/>
                <a:gd name="connsiteX25" fmla="*/ 278181 w 514350"/>
                <a:gd name="connsiteY25" fmla="*/ 273201 h 514189"/>
                <a:gd name="connsiteX26" fmla="*/ 278181 w 514350"/>
                <a:gd name="connsiteY26" fmla="*/ 243036 h 514189"/>
                <a:gd name="connsiteX27" fmla="*/ 206953 w 514350"/>
                <a:gd name="connsiteY27" fmla="*/ 55198 h 514189"/>
                <a:gd name="connsiteX28" fmla="*/ 221979 w 514350"/>
                <a:gd name="connsiteY28" fmla="*/ 40172 h 514189"/>
                <a:gd name="connsiteX29" fmla="*/ 292206 w 514350"/>
                <a:gd name="connsiteY29" fmla="*/ 40172 h 514189"/>
                <a:gd name="connsiteX30" fmla="*/ 307232 w 514350"/>
                <a:gd name="connsiteY30" fmla="*/ 55198 h 514189"/>
                <a:gd name="connsiteX31" fmla="*/ 307232 w 514350"/>
                <a:gd name="connsiteY31" fmla="*/ 81384 h 514189"/>
                <a:gd name="connsiteX32" fmla="*/ 206953 w 514350"/>
                <a:gd name="connsiteY32" fmla="*/ 81384 h 514189"/>
                <a:gd name="connsiteX33" fmla="*/ 40172 w 514350"/>
                <a:gd name="connsiteY33" fmla="*/ 161727 h 514189"/>
                <a:gd name="connsiteX34" fmla="*/ 80340 w 514350"/>
                <a:gd name="connsiteY34" fmla="*/ 121555 h 514189"/>
                <a:gd name="connsiteX35" fmla="*/ 433845 w 514350"/>
                <a:gd name="connsiteY35" fmla="*/ 121555 h 514189"/>
                <a:gd name="connsiteX36" fmla="*/ 474017 w 514350"/>
                <a:gd name="connsiteY36" fmla="*/ 161727 h 514189"/>
                <a:gd name="connsiteX37" fmla="*/ 474017 w 514350"/>
                <a:gd name="connsiteY37" fmla="*/ 202864 h 514189"/>
                <a:gd name="connsiteX38" fmla="*/ 40172 w 514350"/>
                <a:gd name="connsiteY38" fmla="*/ 202864 h 514189"/>
                <a:gd name="connsiteX39" fmla="*/ 508468 w 514350"/>
                <a:gd name="connsiteY39" fmla="*/ 479900 h 514189"/>
                <a:gd name="connsiteX40" fmla="*/ 462198 w 514350"/>
                <a:gd name="connsiteY40" fmla="*/ 433630 h 514189"/>
                <a:gd name="connsiteX41" fmla="*/ 476023 w 514350"/>
                <a:gd name="connsiteY41" fmla="*/ 385641 h 514189"/>
                <a:gd name="connsiteX42" fmla="*/ 385641 w 514350"/>
                <a:gd name="connsiteY42" fmla="*/ 295255 h 514189"/>
                <a:gd name="connsiteX43" fmla="*/ 295255 w 514350"/>
                <a:gd name="connsiteY43" fmla="*/ 385641 h 514189"/>
                <a:gd name="connsiteX44" fmla="*/ 385641 w 514350"/>
                <a:gd name="connsiteY44" fmla="*/ 476026 h 514189"/>
                <a:gd name="connsiteX45" fmla="*/ 433830 w 514350"/>
                <a:gd name="connsiteY45" fmla="*/ 462072 h 514189"/>
                <a:gd name="connsiteX46" fmla="*/ 480061 w 514350"/>
                <a:gd name="connsiteY46" fmla="*/ 508303 h 514189"/>
                <a:gd name="connsiteX47" fmla="*/ 494266 w 514350"/>
                <a:gd name="connsiteY47" fmla="*/ 514189 h 514189"/>
                <a:gd name="connsiteX48" fmla="*/ 508468 w 514350"/>
                <a:gd name="connsiteY48" fmla="*/ 508303 h 514189"/>
                <a:gd name="connsiteX49" fmla="*/ 508468 w 514350"/>
                <a:gd name="connsiteY49" fmla="*/ 479900 h 514189"/>
                <a:gd name="connsiteX50" fmla="*/ 335427 w 514350"/>
                <a:gd name="connsiteY50" fmla="*/ 385641 h 514189"/>
                <a:gd name="connsiteX51" fmla="*/ 385641 w 514350"/>
                <a:gd name="connsiteY51" fmla="*/ 335427 h 514189"/>
                <a:gd name="connsiteX52" fmla="*/ 435855 w 514350"/>
                <a:gd name="connsiteY52" fmla="*/ 385641 h 514189"/>
                <a:gd name="connsiteX53" fmla="*/ 385641 w 514350"/>
                <a:gd name="connsiteY53" fmla="*/ 435855 h 514189"/>
                <a:gd name="connsiteX54" fmla="*/ 335427 w 514350"/>
                <a:gd name="connsiteY54" fmla="*/ 385641 h 5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14350" h="514189">
                  <a:moveTo>
                    <a:pt x="474017" y="243036"/>
                  </a:moveTo>
                  <a:lnTo>
                    <a:pt x="474017" y="284209"/>
                  </a:lnTo>
                  <a:cubicBezTo>
                    <a:pt x="474017" y="295302"/>
                    <a:pt x="483008" y="304297"/>
                    <a:pt x="494101" y="304297"/>
                  </a:cubicBezTo>
                  <a:cubicBezTo>
                    <a:pt x="505195" y="304297"/>
                    <a:pt x="514185" y="295302"/>
                    <a:pt x="514185" y="284209"/>
                  </a:cubicBezTo>
                  <a:lnTo>
                    <a:pt x="514185" y="161727"/>
                  </a:lnTo>
                  <a:cubicBezTo>
                    <a:pt x="514185" y="117427"/>
                    <a:pt x="478146" y="81384"/>
                    <a:pt x="433845" y="81384"/>
                  </a:cubicBezTo>
                  <a:lnTo>
                    <a:pt x="347404" y="81384"/>
                  </a:lnTo>
                  <a:lnTo>
                    <a:pt x="347404" y="55198"/>
                  </a:lnTo>
                  <a:cubicBezTo>
                    <a:pt x="347404" y="24762"/>
                    <a:pt x="322642" y="0"/>
                    <a:pt x="292206" y="0"/>
                  </a:cubicBezTo>
                  <a:lnTo>
                    <a:pt x="221979" y="0"/>
                  </a:lnTo>
                  <a:cubicBezTo>
                    <a:pt x="191543" y="0"/>
                    <a:pt x="166782" y="24762"/>
                    <a:pt x="166782" y="55198"/>
                  </a:cubicBezTo>
                  <a:lnTo>
                    <a:pt x="166782" y="81384"/>
                  </a:lnTo>
                  <a:lnTo>
                    <a:pt x="80340" y="81384"/>
                  </a:lnTo>
                  <a:cubicBezTo>
                    <a:pt x="36040" y="81384"/>
                    <a:pt x="0" y="117423"/>
                    <a:pt x="0" y="161723"/>
                  </a:cubicBezTo>
                  <a:lnTo>
                    <a:pt x="0" y="395718"/>
                  </a:lnTo>
                  <a:cubicBezTo>
                    <a:pt x="0" y="440018"/>
                    <a:pt x="36040" y="476062"/>
                    <a:pt x="80340" y="476062"/>
                  </a:cubicBezTo>
                  <a:lnTo>
                    <a:pt x="250064" y="476062"/>
                  </a:lnTo>
                  <a:cubicBezTo>
                    <a:pt x="261158" y="476062"/>
                    <a:pt x="270148" y="467068"/>
                    <a:pt x="270148" y="455974"/>
                  </a:cubicBezTo>
                  <a:cubicBezTo>
                    <a:pt x="270148" y="444884"/>
                    <a:pt x="261158" y="435890"/>
                    <a:pt x="250064" y="435890"/>
                  </a:cubicBezTo>
                  <a:lnTo>
                    <a:pt x="80340" y="435890"/>
                  </a:lnTo>
                  <a:cubicBezTo>
                    <a:pt x="58192" y="435890"/>
                    <a:pt x="40172" y="417870"/>
                    <a:pt x="40172" y="395718"/>
                  </a:cubicBezTo>
                  <a:lnTo>
                    <a:pt x="40172" y="243036"/>
                  </a:lnTo>
                  <a:lnTo>
                    <a:pt x="238013" y="243036"/>
                  </a:lnTo>
                  <a:lnTo>
                    <a:pt x="238013" y="273201"/>
                  </a:lnTo>
                  <a:cubicBezTo>
                    <a:pt x="238013" y="284291"/>
                    <a:pt x="247004" y="293285"/>
                    <a:pt x="258097" y="293285"/>
                  </a:cubicBezTo>
                  <a:cubicBezTo>
                    <a:pt x="269191" y="293285"/>
                    <a:pt x="278181" y="284291"/>
                    <a:pt x="278181" y="273201"/>
                  </a:cubicBezTo>
                  <a:lnTo>
                    <a:pt x="278181" y="243036"/>
                  </a:lnTo>
                  <a:close/>
                  <a:moveTo>
                    <a:pt x="206953" y="55198"/>
                  </a:moveTo>
                  <a:cubicBezTo>
                    <a:pt x="206953" y="46914"/>
                    <a:pt x="213695" y="40172"/>
                    <a:pt x="221979" y="40172"/>
                  </a:cubicBezTo>
                  <a:lnTo>
                    <a:pt x="292206" y="40172"/>
                  </a:lnTo>
                  <a:cubicBezTo>
                    <a:pt x="300490" y="40172"/>
                    <a:pt x="307232" y="46910"/>
                    <a:pt x="307232" y="55198"/>
                  </a:cubicBezTo>
                  <a:lnTo>
                    <a:pt x="307232" y="81384"/>
                  </a:lnTo>
                  <a:lnTo>
                    <a:pt x="206953" y="81384"/>
                  </a:lnTo>
                  <a:close/>
                  <a:moveTo>
                    <a:pt x="40172" y="161727"/>
                  </a:moveTo>
                  <a:cubicBezTo>
                    <a:pt x="40172" y="139575"/>
                    <a:pt x="58192" y="121555"/>
                    <a:pt x="80340" y="121555"/>
                  </a:cubicBezTo>
                  <a:lnTo>
                    <a:pt x="433845" y="121555"/>
                  </a:lnTo>
                  <a:cubicBezTo>
                    <a:pt x="455994" y="121555"/>
                    <a:pt x="474017" y="139575"/>
                    <a:pt x="474017" y="161727"/>
                  </a:cubicBezTo>
                  <a:lnTo>
                    <a:pt x="474017" y="202864"/>
                  </a:lnTo>
                  <a:lnTo>
                    <a:pt x="40172" y="202864"/>
                  </a:lnTo>
                  <a:close/>
                  <a:moveTo>
                    <a:pt x="508468" y="479900"/>
                  </a:moveTo>
                  <a:lnTo>
                    <a:pt x="462198" y="433630"/>
                  </a:lnTo>
                  <a:cubicBezTo>
                    <a:pt x="470953" y="419715"/>
                    <a:pt x="476023" y="403260"/>
                    <a:pt x="476023" y="385641"/>
                  </a:cubicBezTo>
                  <a:cubicBezTo>
                    <a:pt x="476023" y="335804"/>
                    <a:pt x="435478" y="295255"/>
                    <a:pt x="385641" y="295255"/>
                  </a:cubicBezTo>
                  <a:cubicBezTo>
                    <a:pt x="335804" y="295255"/>
                    <a:pt x="295255" y="335804"/>
                    <a:pt x="295255" y="385641"/>
                  </a:cubicBezTo>
                  <a:cubicBezTo>
                    <a:pt x="295255" y="435478"/>
                    <a:pt x="335804" y="476026"/>
                    <a:pt x="385641" y="476026"/>
                  </a:cubicBezTo>
                  <a:cubicBezTo>
                    <a:pt x="403343" y="476026"/>
                    <a:pt x="419871" y="470905"/>
                    <a:pt x="433830" y="462072"/>
                  </a:cubicBezTo>
                  <a:lnTo>
                    <a:pt x="480061" y="508303"/>
                  </a:lnTo>
                  <a:cubicBezTo>
                    <a:pt x="483985" y="512227"/>
                    <a:pt x="489125" y="514189"/>
                    <a:pt x="494266" y="514189"/>
                  </a:cubicBezTo>
                  <a:cubicBezTo>
                    <a:pt x="499407" y="514189"/>
                    <a:pt x="504543" y="512227"/>
                    <a:pt x="508468" y="508303"/>
                  </a:cubicBezTo>
                  <a:cubicBezTo>
                    <a:pt x="516312" y="500458"/>
                    <a:pt x="516312" y="487744"/>
                    <a:pt x="508468" y="479900"/>
                  </a:cubicBezTo>
                  <a:close/>
                  <a:moveTo>
                    <a:pt x="335427" y="385641"/>
                  </a:moveTo>
                  <a:cubicBezTo>
                    <a:pt x="335427" y="357952"/>
                    <a:pt x="357952" y="335427"/>
                    <a:pt x="385641" y="335427"/>
                  </a:cubicBezTo>
                  <a:cubicBezTo>
                    <a:pt x="413326" y="335427"/>
                    <a:pt x="435855" y="357952"/>
                    <a:pt x="435855" y="385641"/>
                  </a:cubicBezTo>
                  <a:cubicBezTo>
                    <a:pt x="435855" y="413330"/>
                    <a:pt x="413326" y="435855"/>
                    <a:pt x="385641" y="435855"/>
                  </a:cubicBezTo>
                  <a:cubicBezTo>
                    <a:pt x="357952" y="435855"/>
                    <a:pt x="335427" y="413326"/>
                    <a:pt x="335427" y="385641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EA012B0-5B2A-45B1-BA31-B213CFA696F5}"/>
              </a:ext>
            </a:extLst>
          </p:cNvPr>
          <p:cNvGrpSpPr/>
          <p:nvPr/>
        </p:nvGrpSpPr>
        <p:grpSpPr>
          <a:xfrm>
            <a:off x="6122508" y="2588232"/>
            <a:ext cx="713358" cy="713358"/>
            <a:chOff x="5384682" y="3061831"/>
            <a:chExt cx="713358" cy="713358"/>
          </a:xfrm>
        </p:grpSpPr>
        <p:sp>
          <p:nvSpPr>
            <p:cNvPr id="37" name="Flowchart: Connector 55">
              <a:extLst>
                <a:ext uri="{FF2B5EF4-FFF2-40B4-BE49-F238E27FC236}">
                  <a16:creationId xmlns:a16="http://schemas.microsoft.com/office/drawing/2014/main" id="{142C0E30-D47B-4AB7-85FA-ED4FC8B7DD98}"/>
                </a:ext>
              </a:extLst>
            </p:cNvPr>
            <p:cNvSpPr/>
            <p:nvPr/>
          </p:nvSpPr>
          <p:spPr>
            <a:xfrm>
              <a:off x="5384682" y="3061831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D65D503E-D345-4499-8D34-B6834B3A73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3245639"/>
              <a:ext cx="345743" cy="345743"/>
            </a:xfrm>
            <a:custGeom>
              <a:avLst/>
              <a:gdLst>
                <a:gd name="connsiteX0" fmla="*/ 167089 w 515357"/>
                <a:gd name="connsiteY0" fmla="*/ 474166 h 514350"/>
                <a:gd name="connsiteX1" fmla="*/ 61090 w 515357"/>
                <a:gd name="connsiteY1" fmla="*/ 474166 h 514350"/>
                <a:gd name="connsiteX2" fmla="*/ 44989 w 515357"/>
                <a:gd name="connsiteY2" fmla="*/ 466526 h 514350"/>
                <a:gd name="connsiteX3" fmla="*/ 40723 w 515357"/>
                <a:gd name="connsiteY3" fmla="*/ 448926 h 514350"/>
                <a:gd name="connsiteX4" fmla="*/ 252548 w 515357"/>
                <a:gd name="connsiteY4" fmla="*/ 273143 h 514350"/>
                <a:gd name="connsiteX5" fmla="*/ 257679 w 515357"/>
                <a:gd name="connsiteY5" fmla="*/ 273248 h 514350"/>
                <a:gd name="connsiteX6" fmla="*/ 262774 w 515357"/>
                <a:gd name="connsiteY6" fmla="*/ 273143 h 514350"/>
                <a:gd name="connsiteX7" fmla="*/ 341427 w 515357"/>
                <a:gd name="connsiteY7" fmla="*/ 289840 h 514350"/>
                <a:gd name="connsiteX8" fmla="*/ 367676 w 515357"/>
                <a:gd name="connsiteY8" fmla="*/ 278836 h 514350"/>
                <a:gd name="connsiteX9" fmla="*/ 356652 w 515357"/>
                <a:gd name="connsiteY9" fmla="*/ 252639 h 514350"/>
                <a:gd name="connsiteX10" fmla="*/ 339300 w 515357"/>
                <a:gd name="connsiteY10" fmla="*/ 246238 h 514350"/>
                <a:gd name="connsiteX11" fmla="*/ 394570 w 515357"/>
                <a:gd name="connsiteY11" fmla="*/ 136624 h 514350"/>
                <a:gd name="connsiteX12" fmla="*/ 257679 w 515357"/>
                <a:gd name="connsiteY12" fmla="*/ 0 h 514350"/>
                <a:gd name="connsiteX13" fmla="*/ 120787 w 515357"/>
                <a:gd name="connsiteY13" fmla="*/ 136624 h 514350"/>
                <a:gd name="connsiteX14" fmla="*/ 175790 w 515357"/>
                <a:gd name="connsiteY14" fmla="*/ 246042 h 514350"/>
                <a:gd name="connsiteX15" fmla="*/ 91424 w 515357"/>
                <a:gd name="connsiteY15" fmla="*/ 292316 h 514350"/>
                <a:gd name="connsiteX16" fmla="*/ 1306 w 515357"/>
                <a:gd name="connsiteY16" fmla="*/ 440736 h 514350"/>
                <a:gd name="connsiteX17" fmla="*/ 13750 w 515357"/>
                <a:gd name="connsiteY17" fmla="*/ 491876 h 514350"/>
                <a:gd name="connsiteX18" fmla="*/ 61090 w 515357"/>
                <a:gd name="connsiteY18" fmla="*/ 514350 h 514350"/>
                <a:gd name="connsiteX19" fmla="*/ 167089 w 515357"/>
                <a:gd name="connsiteY19" fmla="*/ 514350 h 514350"/>
                <a:gd name="connsiteX20" fmla="*/ 187220 w 515357"/>
                <a:gd name="connsiteY20" fmla="*/ 494258 h 514350"/>
                <a:gd name="connsiteX21" fmla="*/ 167089 w 515357"/>
                <a:gd name="connsiteY21" fmla="*/ 474166 h 514350"/>
                <a:gd name="connsiteX22" fmla="*/ 161049 w 515357"/>
                <a:gd name="connsiteY22" fmla="*/ 136624 h 514350"/>
                <a:gd name="connsiteX23" fmla="*/ 257679 w 515357"/>
                <a:gd name="connsiteY23" fmla="*/ 40184 h 514350"/>
                <a:gd name="connsiteX24" fmla="*/ 354308 w 515357"/>
                <a:gd name="connsiteY24" fmla="*/ 136624 h 514350"/>
                <a:gd name="connsiteX25" fmla="*/ 262255 w 515357"/>
                <a:gd name="connsiteY25" fmla="*/ 232955 h 514350"/>
                <a:gd name="connsiteX26" fmla="*/ 257679 w 515357"/>
                <a:gd name="connsiteY26" fmla="*/ 232896 h 514350"/>
                <a:gd name="connsiteX27" fmla="*/ 252961 w 515357"/>
                <a:gd name="connsiteY27" fmla="*/ 232947 h 514350"/>
                <a:gd name="connsiteX28" fmla="*/ 161049 w 515357"/>
                <a:gd name="connsiteY28" fmla="*/ 136624 h 514350"/>
                <a:gd name="connsiteX29" fmla="*/ 515357 w 515357"/>
                <a:gd name="connsiteY29" fmla="*/ 361652 h 514350"/>
                <a:gd name="connsiteX30" fmla="*/ 515357 w 515357"/>
                <a:gd name="connsiteY30" fmla="*/ 430969 h 514350"/>
                <a:gd name="connsiteX31" fmla="*/ 495226 w 515357"/>
                <a:gd name="connsiteY31" fmla="*/ 451061 h 514350"/>
                <a:gd name="connsiteX32" fmla="*/ 475095 w 515357"/>
                <a:gd name="connsiteY32" fmla="*/ 430969 h 514350"/>
                <a:gd name="connsiteX33" fmla="*/ 475095 w 515357"/>
                <a:gd name="connsiteY33" fmla="*/ 382243 h 514350"/>
                <a:gd name="connsiteX34" fmla="*/ 406213 w 515357"/>
                <a:gd name="connsiteY34" fmla="*/ 450821 h 514350"/>
                <a:gd name="connsiteX35" fmla="*/ 342556 w 515357"/>
                <a:gd name="connsiteY35" fmla="*/ 452195 h 514350"/>
                <a:gd name="connsiteX36" fmla="*/ 332286 w 515357"/>
                <a:gd name="connsiteY36" fmla="*/ 442816 h 514350"/>
                <a:gd name="connsiteX37" fmla="*/ 324143 w 515357"/>
                <a:gd name="connsiteY37" fmla="*/ 443087 h 514350"/>
                <a:gd name="connsiteX38" fmla="*/ 262200 w 515357"/>
                <a:gd name="connsiteY38" fmla="*/ 508103 h 514350"/>
                <a:gd name="connsiteX39" fmla="*/ 247609 w 515357"/>
                <a:gd name="connsiteY39" fmla="*/ 514350 h 514350"/>
                <a:gd name="connsiteX40" fmla="*/ 233742 w 515357"/>
                <a:gd name="connsiteY40" fmla="*/ 508817 h 514350"/>
                <a:gd name="connsiteX41" fmla="*/ 233026 w 515357"/>
                <a:gd name="connsiteY41" fmla="*/ 480414 h 514350"/>
                <a:gd name="connsiteX42" fmla="*/ 294996 w 515357"/>
                <a:gd name="connsiteY42" fmla="*/ 415367 h 514350"/>
                <a:gd name="connsiteX43" fmla="*/ 326801 w 515357"/>
                <a:gd name="connsiteY43" fmla="*/ 401134 h 514350"/>
                <a:gd name="connsiteX44" fmla="*/ 359463 w 515357"/>
                <a:gd name="connsiteY44" fmla="*/ 413169 h 514350"/>
                <a:gd name="connsiteX45" fmla="*/ 369733 w 515357"/>
                <a:gd name="connsiteY45" fmla="*/ 422548 h 514350"/>
                <a:gd name="connsiteX46" fmla="*/ 377777 w 515357"/>
                <a:gd name="connsiteY46" fmla="*/ 422371 h 514350"/>
                <a:gd name="connsiteX47" fmla="*/ 448858 w 515357"/>
                <a:gd name="connsiteY47" fmla="*/ 351606 h 514350"/>
                <a:gd name="connsiteX48" fmla="*/ 398597 w 515357"/>
                <a:gd name="connsiteY48" fmla="*/ 351606 h 514350"/>
                <a:gd name="connsiteX49" fmla="*/ 378465 w 515357"/>
                <a:gd name="connsiteY49" fmla="*/ 331515 h 514350"/>
                <a:gd name="connsiteX50" fmla="*/ 398597 w 515357"/>
                <a:gd name="connsiteY50" fmla="*/ 311423 h 514350"/>
                <a:gd name="connsiteX51" fmla="*/ 465029 w 515357"/>
                <a:gd name="connsiteY51" fmla="*/ 311423 h 514350"/>
                <a:gd name="connsiteX52" fmla="*/ 515357 w 515357"/>
                <a:gd name="connsiteY52" fmla="*/ 361652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5357" h="514350">
                  <a:moveTo>
                    <a:pt x="167089" y="474166"/>
                  </a:moveTo>
                  <a:lnTo>
                    <a:pt x="61090" y="474166"/>
                  </a:lnTo>
                  <a:cubicBezTo>
                    <a:pt x="52499" y="474166"/>
                    <a:pt x="47313" y="469379"/>
                    <a:pt x="44989" y="466526"/>
                  </a:cubicBezTo>
                  <a:cubicBezTo>
                    <a:pt x="40970" y="461597"/>
                    <a:pt x="39417" y="455185"/>
                    <a:pt x="40723" y="448926"/>
                  </a:cubicBezTo>
                  <a:cubicBezTo>
                    <a:pt x="61628" y="348706"/>
                    <a:pt x="150245" y="275517"/>
                    <a:pt x="252548" y="273143"/>
                  </a:cubicBezTo>
                  <a:cubicBezTo>
                    <a:pt x="254250" y="273205"/>
                    <a:pt x="255961" y="273248"/>
                    <a:pt x="257679" y="273248"/>
                  </a:cubicBezTo>
                  <a:cubicBezTo>
                    <a:pt x="259385" y="273248"/>
                    <a:pt x="261080" y="273205"/>
                    <a:pt x="262774" y="273143"/>
                  </a:cubicBezTo>
                  <a:cubicBezTo>
                    <a:pt x="289354" y="273778"/>
                    <a:pt x="315792" y="279386"/>
                    <a:pt x="341427" y="289840"/>
                  </a:cubicBezTo>
                  <a:cubicBezTo>
                    <a:pt x="351721" y="294035"/>
                    <a:pt x="363473" y="289110"/>
                    <a:pt x="367676" y="278836"/>
                  </a:cubicBezTo>
                  <a:cubicBezTo>
                    <a:pt x="371880" y="268567"/>
                    <a:pt x="366945" y="256838"/>
                    <a:pt x="356652" y="252639"/>
                  </a:cubicBezTo>
                  <a:cubicBezTo>
                    <a:pt x="350903" y="250296"/>
                    <a:pt x="345119" y="248169"/>
                    <a:pt x="339300" y="246238"/>
                  </a:cubicBezTo>
                  <a:cubicBezTo>
                    <a:pt x="372819" y="221312"/>
                    <a:pt x="394570" y="181458"/>
                    <a:pt x="394570" y="136624"/>
                  </a:cubicBezTo>
                  <a:cubicBezTo>
                    <a:pt x="394570" y="61292"/>
                    <a:pt x="333159" y="0"/>
                    <a:pt x="257679" y="0"/>
                  </a:cubicBezTo>
                  <a:cubicBezTo>
                    <a:pt x="182195" y="0"/>
                    <a:pt x="120787" y="61292"/>
                    <a:pt x="120787" y="136624"/>
                  </a:cubicBezTo>
                  <a:cubicBezTo>
                    <a:pt x="120787" y="181336"/>
                    <a:pt x="142420" y="221104"/>
                    <a:pt x="175790" y="246042"/>
                  </a:cubicBezTo>
                  <a:cubicBezTo>
                    <a:pt x="145220" y="256084"/>
                    <a:pt x="116533" y="271706"/>
                    <a:pt x="91424" y="292316"/>
                  </a:cubicBezTo>
                  <a:cubicBezTo>
                    <a:pt x="45394" y="330106"/>
                    <a:pt x="13388" y="382815"/>
                    <a:pt x="1306" y="440736"/>
                  </a:cubicBezTo>
                  <a:cubicBezTo>
                    <a:pt x="-2481" y="458886"/>
                    <a:pt x="2057" y="477526"/>
                    <a:pt x="13750" y="491876"/>
                  </a:cubicBezTo>
                  <a:cubicBezTo>
                    <a:pt x="25389" y="506160"/>
                    <a:pt x="42641" y="514350"/>
                    <a:pt x="61090" y="514350"/>
                  </a:cubicBezTo>
                  <a:lnTo>
                    <a:pt x="167089" y="514350"/>
                  </a:lnTo>
                  <a:cubicBezTo>
                    <a:pt x="178208" y="514350"/>
                    <a:pt x="187220" y="505356"/>
                    <a:pt x="187220" y="494258"/>
                  </a:cubicBezTo>
                  <a:cubicBezTo>
                    <a:pt x="187220" y="483161"/>
                    <a:pt x="178208" y="474166"/>
                    <a:pt x="167089" y="474166"/>
                  </a:cubicBezTo>
                  <a:close/>
                  <a:moveTo>
                    <a:pt x="161049" y="136624"/>
                  </a:moveTo>
                  <a:cubicBezTo>
                    <a:pt x="161049" y="83448"/>
                    <a:pt x="204398" y="40184"/>
                    <a:pt x="257679" y="40184"/>
                  </a:cubicBezTo>
                  <a:cubicBezTo>
                    <a:pt x="310959" y="40184"/>
                    <a:pt x="354308" y="83448"/>
                    <a:pt x="354308" y="136624"/>
                  </a:cubicBezTo>
                  <a:cubicBezTo>
                    <a:pt x="354308" y="188270"/>
                    <a:pt x="313421" y="230561"/>
                    <a:pt x="262255" y="232955"/>
                  </a:cubicBezTo>
                  <a:cubicBezTo>
                    <a:pt x="260730" y="232928"/>
                    <a:pt x="259204" y="232896"/>
                    <a:pt x="257679" y="232896"/>
                  </a:cubicBezTo>
                  <a:cubicBezTo>
                    <a:pt x="256106" y="232896"/>
                    <a:pt x="254529" y="232920"/>
                    <a:pt x="252961" y="232947"/>
                  </a:cubicBezTo>
                  <a:cubicBezTo>
                    <a:pt x="201862" y="230483"/>
                    <a:pt x="161049" y="188223"/>
                    <a:pt x="161049" y="136624"/>
                  </a:cubicBezTo>
                  <a:close/>
                  <a:moveTo>
                    <a:pt x="515357" y="361652"/>
                  </a:moveTo>
                  <a:lnTo>
                    <a:pt x="515357" y="430969"/>
                  </a:lnTo>
                  <a:cubicBezTo>
                    <a:pt x="515357" y="442067"/>
                    <a:pt x="506345" y="451061"/>
                    <a:pt x="495226" y="451061"/>
                  </a:cubicBezTo>
                  <a:cubicBezTo>
                    <a:pt x="484107" y="451061"/>
                    <a:pt x="475095" y="442067"/>
                    <a:pt x="475095" y="430969"/>
                  </a:cubicBezTo>
                  <a:lnTo>
                    <a:pt x="475095" y="382243"/>
                  </a:lnTo>
                  <a:lnTo>
                    <a:pt x="406213" y="450821"/>
                  </a:lnTo>
                  <a:cubicBezTo>
                    <a:pt x="388732" y="468225"/>
                    <a:pt x="360768" y="468826"/>
                    <a:pt x="342556" y="452195"/>
                  </a:cubicBezTo>
                  <a:lnTo>
                    <a:pt x="332286" y="442816"/>
                  </a:lnTo>
                  <a:cubicBezTo>
                    <a:pt x="329966" y="440701"/>
                    <a:pt x="326313" y="440819"/>
                    <a:pt x="324143" y="443087"/>
                  </a:cubicBezTo>
                  <a:lnTo>
                    <a:pt x="262200" y="508103"/>
                  </a:lnTo>
                  <a:cubicBezTo>
                    <a:pt x="258245" y="512255"/>
                    <a:pt x="252933" y="514350"/>
                    <a:pt x="247609" y="514350"/>
                  </a:cubicBezTo>
                  <a:cubicBezTo>
                    <a:pt x="242628" y="514350"/>
                    <a:pt x="237638" y="512517"/>
                    <a:pt x="233742" y="508817"/>
                  </a:cubicBezTo>
                  <a:cubicBezTo>
                    <a:pt x="225685" y="501173"/>
                    <a:pt x="225363" y="488454"/>
                    <a:pt x="233026" y="480414"/>
                  </a:cubicBezTo>
                  <a:lnTo>
                    <a:pt x="294996" y="415367"/>
                  </a:lnTo>
                  <a:cubicBezTo>
                    <a:pt x="303402" y="406584"/>
                    <a:pt x="314687" y="401542"/>
                    <a:pt x="326801" y="401134"/>
                  </a:cubicBezTo>
                  <a:cubicBezTo>
                    <a:pt x="338923" y="400733"/>
                    <a:pt x="350518" y="404999"/>
                    <a:pt x="359463" y="413169"/>
                  </a:cubicBezTo>
                  <a:lnTo>
                    <a:pt x="369733" y="422548"/>
                  </a:lnTo>
                  <a:cubicBezTo>
                    <a:pt x="372033" y="424647"/>
                    <a:pt x="375568" y="424573"/>
                    <a:pt x="377777" y="422371"/>
                  </a:cubicBezTo>
                  <a:lnTo>
                    <a:pt x="448858" y="351606"/>
                  </a:lnTo>
                  <a:lnTo>
                    <a:pt x="398597" y="351606"/>
                  </a:lnTo>
                  <a:cubicBezTo>
                    <a:pt x="387477" y="351606"/>
                    <a:pt x="378465" y="342612"/>
                    <a:pt x="378465" y="331515"/>
                  </a:cubicBezTo>
                  <a:cubicBezTo>
                    <a:pt x="378465" y="320417"/>
                    <a:pt x="387477" y="311423"/>
                    <a:pt x="398597" y="311423"/>
                  </a:cubicBezTo>
                  <a:lnTo>
                    <a:pt x="465029" y="311423"/>
                  </a:lnTo>
                  <a:cubicBezTo>
                    <a:pt x="492780" y="311423"/>
                    <a:pt x="515357" y="333956"/>
                    <a:pt x="515357" y="361652"/>
                  </a:cubicBezTo>
                  <a:close/>
                </a:path>
              </a:pathLst>
            </a:custGeom>
            <a:solidFill>
              <a:schemeClr val="bg1"/>
            </a:solidFill>
            <a:ln w="1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6257BB5E-C941-47C8-8832-5F1FD658F117}"/>
              </a:ext>
            </a:extLst>
          </p:cNvPr>
          <p:cNvSpPr txBox="1"/>
          <p:nvPr/>
        </p:nvSpPr>
        <p:spPr>
          <a:xfrm>
            <a:off x="7140184" y="1502907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自我介绍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5DB3AA7-979B-4802-885B-6408C06FB435}"/>
              </a:ext>
            </a:extLst>
          </p:cNvPr>
          <p:cNvSpPr txBox="1"/>
          <p:nvPr/>
        </p:nvSpPr>
        <p:spPr>
          <a:xfrm>
            <a:off x="7140184" y="2750405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职前准备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6622FAA-11EE-4352-A123-6BA584090790}"/>
              </a:ext>
            </a:extLst>
          </p:cNvPr>
          <p:cNvSpPr txBox="1"/>
          <p:nvPr/>
        </p:nvSpPr>
        <p:spPr>
          <a:xfrm>
            <a:off x="7140184" y="3997903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发展目标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67B5CE6-8CDC-45B1-8140-1B0A6AE9951E}"/>
              </a:ext>
            </a:extLst>
          </p:cNvPr>
          <p:cNvSpPr txBox="1"/>
          <p:nvPr/>
        </p:nvSpPr>
        <p:spPr>
          <a:xfrm>
            <a:off x="7140184" y="5245401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本学年规划</a:t>
            </a:r>
          </a:p>
        </p:txBody>
      </p:sp>
    </p:spTree>
    <p:extLst>
      <p:ext uri="{BB962C8B-B14F-4D97-AF65-F5344CB8AC3E}">
        <p14:creationId xmlns:p14="http://schemas.microsoft.com/office/powerpoint/2010/main" val="3029490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"/>
                            </p:stCondLst>
                            <p:childTnLst>
                              <p:par>
                                <p:cTn id="2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50"/>
                            </p:stCondLst>
                            <p:childTnLst>
                              <p:par>
                                <p:cTn id="5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00"/>
                            </p:stCondLst>
                            <p:childTnLst>
                              <p:par>
                                <p:cTn id="6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BAEB0924-10BC-4E6C-998D-AA40F81B0A61}"/>
              </a:ext>
            </a:extLst>
          </p:cNvPr>
          <p:cNvSpPr/>
          <p:nvPr/>
        </p:nvSpPr>
        <p:spPr>
          <a:xfrm>
            <a:off x="8465062" y="5229225"/>
            <a:ext cx="3728528" cy="1628775"/>
          </a:xfrm>
          <a:custGeom>
            <a:avLst/>
            <a:gdLst>
              <a:gd name="connsiteX0" fmla="*/ 2856319 w 2856319"/>
              <a:gd name="connsiteY0" fmla="*/ 0 h 1247758"/>
              <a:gd name="connsiteX1" fmla="*/ 2856319 w 2856319"/>
              <a:gd name="connsiteY1" fmla="*/ 1247758 h 1247758"/>
              <a:gd name="connsiteX2" fmla="*/ 3522 w 2856319"/>
              <a:gd name="connsiteY2" fmla="*/ 1247758 h 1247758"/>
              <a:gd name="connsiteX3" fmla="*/ 0 w 2856319"/>
              <a:gd name="connsiteY3" fmla="*/ 1164497 h 1247758"/>
              <a:gd name="connsiteX4" fmla="*/ 106202 w 2856319"/>
              <a:gd name="connsiteY4" fmla="*/ 891030 h 1247758"/>
              <a:gd name="connsiteX5" fmla="*/ 307984 w 2856319"/>
              <a:gd name="connsiteY5" fmla="*/ 758278 h 1247758"/>
              <a:gd name="connsiteX6" fmla="*/ 767304 w 2856319"/>
              <a:gd name="connsiteY6" fmla="*/ 665350 h 1247758"/>
              <a:gd name="connsiteX7" fmla="*/ 1712496 w 2856319"/>
              <a:gd name="connsiteY7" fmla="*/ 439674 h 1247758"/>
              <a:gd name="connsiteX8" fmla="*/ 2086857 w 2856319"/>
              <a:gd name="connsiteY8" fmla="*/ 301612 h 1247758"/>
              <a:gd name="connsiteX9" fmla="*/ 2649724 w 2856319"/>
              <a:gd name="connsiteY9" fmla="*/ 75933 h 1247758"/>
              <a:gd name="connsiteX10" fmla="*/ 2840803 w 2856319"/>
              <a:gd name="connsiteY10" fmla="*/ 4579 h 124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6319" h="1247758">
                <a:moveTo>
                  <a:pt x="2856319" y="0"/>
                </a:moveTo>
                <a:lnTo>
                  <a:pt x="2856319" y="1247758"/>
                </a:lnTo>
                <a:lnTo>
                  <a:pt x="3522" y="1247758"/>
                </a:lnTo>
                <a:lnTo>
                  <a:pt x="0" y="1164497"/>
                </a:lnTo>
                <a:cubicBezTo>
                  <a:pt x="5310" y="1063605"/>
                  <a:pt x="34514" y="962714"/>
                  <a:pt x="106202" y="891030"/>
                </a:cubicBezTo>
                <a:cubicBezTo>
                  <a:pt x="161956" y="835272"/>
                  <a:pt x="233643" y="790138"/>
                  <a:pt x="307984" y="758278"/>
                </a:cubicBezTo>
                <a:cubicBezTo>
                  <a:pt x="454010" y="697211"/>
                  <a:pt x="610658" y="678627"/>
                  <a:pt x="767304" y="665350"/>
                </a:cubicBezTo>
                <a:cubicBezTo>
                  <a:pt x="1093874" y="641456"/>
                  <a:pt x="1415132" y="588356"/>
                  <a:pt x="1712496" y="439674"/>
                </a:cubicBezTo>
                <a:cubicBezTo>
                  <a:pt x="1831973" y="381263"/>
                  <a:pt x="1962069" y="349403"/>
                  <a:pt x="2086857" y="301612"/>
                </a:cubicBezTo>
                <a:cubicBezTo>
                  <a:pt x="2275363" y="227271"/>
                  <a:pt x="2463871" y="155584"/>
                  <a:pt x="2649724" y="75933"/>
                </a:cubicBezTo>
                <a:cubicBezTo>
                  <a:pt x="2712781" y="49382"/>
                  <a:pt x="2776501" y="25819"/>
                  <a:pt x="2840803" y="4579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3C0D4919-8FBD-477B-8A82-A60EA1947CC1}"/>
              </a:ext>
            </a:extLst>
          </p:cNvPr>
          <p:cNvSpPr/>
          <p:nvPr/>
        </p:nvSpPr>
        <p:spPr>
          <a:xfrm>
            <a:off x="7880904" y="5465732"/>
            <a:ext cx="1347414" cy="1147018"/>
          </a:xfrm>
          <a:custGeom>
            <a:avLst/>
            <a:gdLst>
              <a:gd name="connsiteX0" fmla="*/ 5502 w 370310"/>
              <a:gd name="connsiteY0" fmla="*/ 269705 h 315235"/>
              <a:gd name="connsiteX1" fmla="*/ 15979 w 370310"/>
              <a:gd name="connsiteY1" fmla="*/ 175407 h 315235"/>
              <a:gd name="connsiteX2" fmla="*/ 46459 w 370310"/>
              <a:gd name="connsiteY2" fmla="*/ 150642 h 315235"/>
              <a:gd name="connsiteX3" fmla="*/ 127422 w 370310"/>
              <a:gd name="connsiteY3" fmla="*/ 87777 h 315235"/>
              <a:gd name="connsiteX4" fmla="*/ 175047 w 370310"/>
              <a:gd name="connsiteY4" fmla="*/ 49677 h 315235"/>
              <a:gd name="connsiteX5" fmla="*/ 207432 w 370310"/>
              <a:gd name="connsiteY5" fmla="*/ 36342 h 315235"/>
              <a:gd name="connsiteX6" fmla="*/ 270297 w 370310"/>
              <a:gd name="connsiteY6" fmla="*/ 17292 h 315235"/>
              <a:gd name="connsiteX7" fmla="*/ 317922 w 370310"/>
              <a:gd name="connsiteY7" fmla="*/ 1100 h 315235"/>
              <a:gd name="connsiteX8" fmla="*/ 334114 w 370310"/>
              <a:gd name="connsiteY8" fmla="*/ 1100 h 315235"/>
              <a:gd name="connsiteX9" fmla="*/ 369357 w 370310"/>
              <a:gd name="connsiteY9" fmla="*/ 36342 h 315235"/>
              <a:gd name="connsiteX10" fmla="*/ 335067 w 370310"/>
              <a:gd name="connsiteY10" fmla="*/ 104922 h 315235"/>
              <a:gd name="connsiteX11" fmla="*/ 277917 w 370310"/>
              <a:gd name="connsiteY11" fmla="*/ 138260 h 315235"/>
              <a:gd name="connsiteX12" fmla="*/ 211242 w 370310"/>
              <a:gd name="connsiteY12" fmla="*/ 179217 h 315235"/>
              <a:gd name="connsiteX13" fmla="*/ 160759 w 370310"/>
              <a:gd name="connsiteY13" fmla="*/ 234462 h 315235"/>
              <a:gd name="connsiteX14" fmla="*/ 104562 w 370310"/>
              <a:gd name="connsiteY14" fmla="*/ 301137 h 315235"/>
              <a:gd name="connsiteX15" fmla="*/ 15979 w 370310"/>
              <a:gd name="connsiteY15" fmla="*/ 287802 h 315235"/>
              <a:gd name="connsiteX16" fmla="*/ 5502 w 370310"/>
              <a:gd name="connsiteY16" fmla="*/ 269705 h 31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0310" h="315235">
                <a:moveTo>
                  <a:pt x="5502" y="269705"/>
                </a:moveTo>
                <a:cubicBezTo>
                  <a:pt x="-3071" y="238272"/>
                  <a:pt x="-3071" y="204935"/>
                  <a:pt x="15979" y="175407"/>
                </a:cubicBezTo>
                <a:cubicBezTo>
                  <a:pt x="22647" y="164930"/>
                  <a:pt x="35029" y="156357"/>
                  <a:pt x="46459" y="150642"/>
                </a:cubicBezTo>
                <a:cubicBezTo>
                  <a:pt x="77892" y="134450"/>
                  <a:pt x="101704" y="110637"/>
                  <a:pt x="127422" y="87777"/>
                </a:cubicBezTo>
                <a:cubicBezTo>
                  <a:pt x="142662" y="74442"/>
                  <a:pt x="157902" y="61107"/>
                  <a:pt x="175047" y="49677"/>
                </a:cubicBezTo>
                <a:cubicBezTo>
                  <a:pt x="184572" y="43010"/>
                  <a:pt x="196954" y="37295"/>
                  <a:pt x="207432" y="36342"/>
                </a:cubicBezTo>
                <a:cubicBezTo>
                  <a:pt x="229339" y="34437"/>
                  <a:pt x="249342" y="25865"/>
                  <a:pt x="270297" y="17292"/>
                </a:cubicBezTo>
                <a:cubicBezTo>
                  <a:pt x="285537" y="10625"/>
                  <a:pt x="301729" y="5862"/>
                  <a:pt x="317922" y="1100"/>
                </a:cubicBezTo>
                <a:cubicBezTo>
                  <a:pt x="322684" y="-805"/>
                  <a:pt x="329352" y="147"/>
                  <a:pt x="334114" y="1100"/>
                </a:cubicBezTo>
                <a:cubicBezTo>
                  <a:pt x="355069" y="3957"/>
                  <a:pt x="366499" y="15387"/>
                  <a:pt x="369357" y="36342"/>
                </a:cubicBezTo>
                <a:cubicBezTo>
                  <a:pt x="374119" y="66822"/>
                  <a:pt x="360784" y="89682"/>
                  <a:pt x="335067" y="104922"/>
                </a:cubicBezTo>
                <a:cubicBezTo>
                  <a:pt x="316017" y="116352"/>
                  <a:pt x="296967" y="126830"/>
                  <a:pt x="277917" y="138260"/>
                </a:cubicBezTo>
                <a:cubicBezTo>
                  <a:pt x="256009" y="151595"/>
                  <a:pt x="233149" y="164930"/>
                  <a:pt x="211242" y="179217"/>
                </a:cubicBezTo>
                <a:cubicBezTo>
                  <a:pt x="190287" y="193505"/>
                  <a:pt x="173142" y="211602"/>
                  <a:pt x="160759" y="234462"/>
                </a:cubicBezTo>
                <a:cubicBezTo>
                  <a:pt x="146472" y="260180"/>
                  <a:pt x="126469" y="281135"/>
                  <a:pt x="104562" y="301137"/>
                </a:cubicBezTo>
                <a:cubicBezTo>
                  <a:pt x="77892" y="324950"/>
                  <a:pt x="36934" y="317330"/>
                  <a:pt x="15979" y="287802"/>
                </a:cubicBezTo>
                <a:cubicBezTo>
                  <a:pt x="13122" y="282087"/>
                  <a:pt x="9312" y="276372"/>
                  <a:pt x="5502" y="269705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5C14BC8C-263D-424E-8777-30462D4C3D8C}"/>
              </a:ext>
            </a:extLst>
          </p:cNvPr>
          <p:cNvSpPr/>
          <p:nvPr/>
        </p:nvSpPr>
        <p:spPr>
          <a:xfrm>
            <a:off x="7971143" y="5332227"/>
            <a:ext cx="310985" cy="330695"/>
          </a:xfrm>
          <a:custGeom>
            <a:avLst/>
            <a:gdLst>
              <a:gd name="connsiteX0" fmla="*/ 83804 w 85468"/>
              <a:gd name="connsiteY0" fmla="*/ 23494 h 90885"/>
              <a:gd name="connsiteX1" fmla="*/ 77137 w 85468"/>
              <a:gd name="connsiteY1" fmla="*/ 55879 h 90885"/>
              <a:gd name="connsiteX2" fmla="*/ 39037 w 85468"/>
              <a:gd name="connsiteY2" fmla="*/ 87311 h 90885"/>
              <a:gd name="connsiteX3" fmla="*/ 937 w 85468"/>
              <a:gd name="connsiteY3" fmla="*/ 67309 h 90885"/>
              <a:gd name="connsiteX4" fmla="*/ 49514 w 85468"/>
              <a:gd name="connsiteY4" fmla="*/ 634 h 90885"/>
              <a:gd name="connsiteX5" fmla="*/ 83804 w 85468"/>
              <a:gd name="connsiteY5" fmla="*/ 23494 h 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68" h="90885">
                <a:moveTo>
                  <a:pt x="83804" y="23494"/>
                </a:moveTo>
                <a:cubicBezTo>
                  <a:pt x="86662" y="32066"/>
                  <a:pt x="86662" y="45401"/>
                  <a:pt x="77137" y="55879"/>
                </a:cubicBezTo>
                <a:cubicBezTo>
                  <a:pt x="65707" y="68261"/>
                  <a:pt x="53324" y="78739"/>
                  <a:pt x="39037" y="87311"/>
                </a:cubicBezTo>
                <a:cubicBezTo>
                  <a:pt x="22844" y="96836"/>
                  <a:pt x="3794" y="86359"/>
                  <a:pt x="937" y="67309"/>
                </a:cubicBezTo>
                <a:cubicBezTo>
                  <a:pt x="-4778" y="33971"/>
                  <a:pt x="16177" y="4444"/>
                  <a:pt x="49514" y="634"/>
                </a:cubicBezTo>
                <a:cubicBezTo>
                  <a:pt x="64754" y="-2224"/>
                  <a:pt x="76184" y="4444"/>
                  <a:pt x="83804" y="23494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52E13392-D167-4470-9241-232B51D5B0FB}"/>
              </a:ext>
            </a:extLst>
          </p:cNvPr>
          <p:cNvSpPr/>
          <p:nvPr/>
        </p:nvSpPr>
        <p:spPr>
          <a:xfrm>
            <a:off x="0" y="1"/>
            <a:ext cx="4034720" cy="2378868"/>
          </a:xfrm>
          <a:custGeom>
            <a:avLst/>
            <a:gdLst>
              <a:gd name="connsiteX0" fmla="*/ 0 w 2790782"/>
              <a:gd name="connsiteY0" fmla="*/ 0 h 1645443"/>
              <a:gd name="connsiteX1" fmla="*/ 2790782 w 2790782"/>
              <a:gd name="connsiteY1" fmla="*/ 0 h 1645443"/>
              <a:gd name="connsiteX2" fmla="*/ 2779492 w 2790782"/>
              <a:gd name="connsiteY2" fmla="*/ 61961 h 1645443"/>
              <a:gd name="connsiteX3" fmla="*/ 2012523 w 2790782"/>
              <a:gd name="connsiteY3" fmla="*/ 1150284 h 1645443"/>
              <a:gd name="connsiteX4" fmla="*/ 1329079 w 2790782"/>
              <a:gd name="connsiteY4" fmla="*/ 891799 h 1645443"/>
              <a:gd name="connsiteX5" fmla="*/ 260102 w 2790782"/>
              <a:gd name="connsiteY5" fmla="*/ 1566481 h 1645443"/>
              <a:gd name="connsiteX6" fmla="*/ 10279 w 2790782"/>
              <a:gd name="connsiteY6" fmla="*/ 1644436 h 1645443"/>
              <a:gd name="connsiteX7" fmla="*/ 0 w 2790782"/>
              <a:gd name="connsiteY7" fmla="*/ 1645443 h 164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0782" h="1645443">
                <a:moveTo>
                  <a:pt x="0" y="0"/>
                </a:moveTo>
                <a:lnTo>
                  <a:pt x="2790782" y="0"/>
                </a:lnTo>
                <a:lnTo>
                  <a:pt x="2779492" y="61961"/>
                </a:lnTo>
                <a:cubicBezTo>
                  <a:pt x="2679484" y="607563"/>
                  <a:pt x="2539617" y="1252691"/>
                  <a:pt x="2012523" y="1150284"/>
                </a:cubicBezTo>
                <a:cubicBezTo>
                  <a:pt x="1771562" y="1102090"/>
                  <a:pt x="1574418" y="909324"/>
                  <a:pt x="1329079" y="891799"/>
                </a:cubicBezTo>
                <a:cubicBezTo>
                  <a:pt x="899735" y="865513"/>
                  <a:pt x="645634" y="1373715"/>
                  <a:pt x="260102" y="1566481"/>
                </a:cubicBezTo>
                <a:cubicBezTo>
                  <a:pt x="179600" y="1606733"/>
                  <a:pt x="95864" y="1631890"/>
                  <a:pt x="10279" y="1644436"/>
                </a:cubicBezTo>
                <a:lnTo>
                  <a:pt x="0" y="1645443"/>
                </a:ln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Graphic 19">
            <a:extLst>
              <a:ext uri="{FF2B5EF4-FFF2-40B4-BE49-F238E27FC236}">
                <a16:creationId xmlns:a16="http://schemas.microsoft.com/office/drawing/2014/main" id="{91F70BF7-4950-4537-A165-8A5AA631157A}"/>
              </a:ext>
            </a:extLst>
          </p:cNvPr>
          <p:cNvSpPr/>
          <p:nvPr/>
        </p:nvSpPr>
        <p:spPr>
          <a:xfrm>
            <a:off x="9997171" y="1"/>
            <a:ext cx="2196417" cy="2085974"/>
          </a:xfrm>
          <a:custGeom>
            <a:avLst/>
            <a:gdLst>
              <a:gd name="connsiteX0" fmla="*/ 1551 w 1748232"/>
              <a:gd name="connsiteY0" fmla="*/ 0 h 1660325"/>
              <a:gd name="connsiteX1" fmla="*/ 1748232 w 1748232"/>
              <a:gd name="connsiteY1" fmla="*/ 0 h 1660325"/>
              <a:gd name="connsiteX2" fmla="*/ 1748232 w 1748232"/>
              <a:gd name="connsiteY2" fmla="*/ 1660325 h 1660325"/>
              <a:gd name="connsiteX3" fmla="*/ 1633250 w 1748232"/>
              <a:gd name="connsiteY3" fmla="*/ 1660012 h 1660325"/>
              <a:gd name="connsiteX4" fmla="*/ 388945 w 1748232"/>
              <a:gd name="connsiteY4" fmla="*/ 1158700 h 1660325"/>
              <a:gd name="connsiteX5" fmla="*/ 14799 w 1748232"/>
              <a:gd name="connsiteY5" fmla="*/ 190490 h 1660325"/>
              <a:gd name="connsiteX6" fmla="*/ 0 w 1748232"/>
              <a:gd name="connsiteY6" fmla="*/ 56935 h 16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232" h="1660325">
                <a:moveTo>
                  <a:pt x="1551" y="0"/>
                </a:moveTo>
                <a:lnTo>
                  <a:pt x="1748232" y="0"/>
                </a:lnTo>
                <a:lnTo>
                  <a:pt x="1748232" y="1660325"/>
                </a:lnTo>
                <a:lnTo>
                  <a:pt x="1633250" y="1660012"/>
                </a:lnTo>
                <a:cubicBezTo>
                  <a:pt x="1176577" y="1641121"/>
                  <a:pt x="616718" y="1431634"/>
                  <a:pt x="388945" y="1158700"/>
                </a:cubicBezTo>
                <a:cubicBezTo>
                  <a:pt x="57640" y="761705"/>
                  <a:pt x="80488" y="587485"/>
                  <a:pt x="14799" y="190490"/>
                </a:cubicBezTo>
                <a:cubicBezTo>
                  <a:pt x="6588" y="141223"/>
                  <a:pt x="1813" y="97043"/>
                  <a:pt x="0" y="56935"/>
                </a:cubicBezTo>
                <a:close/>
              </a:path>
            </a:pathLst>
          </a:custGeom>
          <a:solidFill>
            <a:srgbClr val="C2C2FB"/>
          </a:solidFill>
          <a:ln w="28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759B378C-5B90-4063-845D-1B5298417626}"/>
              </a:ext>
            </a:extLst>
          </p:cNvPr>
          <p:cNvGrpSpPr/>
          <p:nvPr/>
        </p:nvGrpSpPr>
        <p:grpSpPr>
          <a:xfrm rot="167760">
            <a:off x="10273304" y="1119944"/>
            <a:ext cx="1194300" cy="986793"/>
            <a:chOff x="9608895" y="5661744"/>
            <a:chExt cx="966066" cy="798214"/>
          </a:xfrm>
        </p:grpSpPr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F79E71CD-0B46-4C93-BF78-11BE131BAB03}"/>
                </a:ext>
              </a:extLst>
            </p:cNvPr>
            <p:cNvSpPr/>
            <p:nvPr/>
          </p:nvSpPr>
          <p:spPr>
            <a:xfrm rot="900000">
              <a:off x="10086716" y="5661744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B3B63A3C-0549-497F-A565-99AED6B937A6}"/>
                </a:ext>
              </a:extLst>
            </p:cNvPr>
            <p:cNvSpPr/>
            <p:nvPr/>
          </p:nvSpPr>
          <p:spPr>
            <a:xfrm rot="900000">
              <a:off x="9797933" y="6071856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47D7AEA3-AFAD-4D43-B11D-BDF8FCEBA7FA}"/>
                </a:ext>
              </a:extLst>
            </p:cNvPr>
            <p:cNvSpPr/>
            <p:nvPr/>
          </p:nvSpPr>
          <p:spPr>
            <a:xfrm rot="900000">
              <a:off x="9985044" y="5926402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48EBC753-7493-4E07-BFCA-65424C52311D}"/>
                </a:ext>
              </a:extLst>
            </p:cNvPr>
            <p:cNvSpPr/>
            <p:nvPr/>
          </p:nvSpPr>
          <p:spPr>
            <a:xfrm rot="900000">
              <a:off x="9608895" y="6329170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Freeform 54">
            <a:extLst>
              <a:ext uri="{FF2B5EF4-FFF2-40B4-BE49-F238E27FC236}">
                <a16:creationId xmlns:a16="http://schemas.microsoft.com/office/drawing/2014/main" id="{BE8648C5-8DE2-44DA-95B4-03897A408441}"/>
              </a:ext>
            </a:extLst>
          </p:cNvPr>
          <p:cNvSpPr/>
          <p:nvPr/>
        </p:nvSpPr>
        <p:spPr>
          <a:xfrm>
            <a:off x="-38099" y="-38101"/>
            <a:ext cx="2409782" cy="950187"/>
          </a:xfrm>
          <a:custGeom>
            <a:avLst/>
            <a:gdLst>
              <a:gd name="connsiteX0" fmla="*/ 0 w 1666825"/>
              <a:gd name="connsiteY0" fmla="*/ 0 h 657236"/>
              <a:gd name="connsiteX1" fmla="*/ 1666825 w 1666825"/>
              <a:gd name="connsiteY1" fmla="*/ 0 h 657236"/>
              <a:gd name="connsiteX2" fmla="*/ 1666598 w 1666825"/>
              <a:gd name="connsiteY2" fmla="*/ 153 h 657236"/>
              <a:gd name="connsiteX3" fmla="*/ 1533156 w 1666825"/>
              <a:gd name="connsiteY3" fmla="*/ 136670 h 657236"/>
              <a:gd name="connsiteX4" fmla="*/ 1140543 w 1666825"/>
              <a:gd name="connsiteY4" fmla="*/ 621748 h 657236"/>
              <a:gd name="connsiteX5" fmla="*/ 937315 w 1666825"/>
              <a:gd name="connsiteY5" fmla="*/ 497085 h 657236"/>
              <a:gd name="connsiteX6" fmla="*/ 556429 w 1666825"/>
              <a:gd name="connsiteY6" fmla="*/ 647260 h 657236"/>
              <a:gd name="connsiteX7" fmla="*/ 140651 w 1666825"/>
              <a:gd name="connsiteY7" fmla="*/ 481246 h 657236"/>
              <a:gd name="connsiteX8" fmla="*/ 45432 w 1666825"/>
              <a:gd name="connsiteY8" fmla="*/ 381012 h 657236"/>
              <a:gd name="connsiteX9" fmla="*/ 0 w 1666825"/>
              <a:gd name="connsiteY9" fmla="*/ 324641 h 6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6825" h="657236">
                <a:moveTo>
                  <a:pt x="0" y="0"/>
                </a:moveTo>
                <a:lnTo>
                  <a:pt x="1666825" y="0"/>
                </a:lnTo>
                <a:lnTo>
                  <a:pt x="1666598" y="153"/>
                </a:lnTo>
                <a:cubicBezTo>
                  <a:pt x="1616435" y="39369"/>
                  <a:pt x="1571481" y="85831"/>
                  <a:pt x="1533156" y="136670"/>
                </a:cubicBezTo>
                <a:cubicBezTo>
                  <a:pt x="1444675" y="253381"/>
                  <a:pt x="1375358" y="715871"/>
                  <a:pt x="1140543" y="621748"/>
                </a:cubicBezTo>
                <a:cubicBezTo>
                  <a:pt x="1065506" y="591240"/>
                  <a:pt x="1014952" y="517888"/>
                  <a:pt x="937315" y="497085"/>
                </a:cubicBezTo>
                <a:cubicBezTo>
                  <a:pt x="801450" y="460680"/>
                  <a:pt x="691087" y="610531"/>
                  <a:pt x="556429" y="647260"/>
                </a:cubicBezTo>
                <a:cubicBezTo>
                  <a:pt x="404613" y="689795"/>
                  <a:pt x="252161" y="589136"/>
                  <a:pt x="140651" y="481246"/>
                </a:cubicBezTo>
                <a:cubicBezTo>
                  <a:pt x="107491" y="449121"/>
                  <a:pt x="75743" y="415667"/>
                  <a:pt x="45432" y="381012"/>
                </a:cubicBezTo>
                <a:lnTo>
                  <a:pt x="0" y="32464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6613365-6DFD-42B4-BAE7-856C93DAFEDC}"/>
              </a:ext>
            </a:extLst>
          </p:cNvPr>
          <p:cNvSpPr txBox="1"/>
          <p:nvPr/>
        </p:nvSpPr>
        <p:spPr>
          <a:xfrm>
            <a:off x="2117182" y="1537652"/>
            <a:ext cx="7957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n w="9525">
                  <a:solidFill>
                    <a:srgbClr val="6163BB"/>
                  </a:solidFill>
                </a:ln>
                <a:solidFill>
                  <a:srgbClr val="DBDBFD"/>
                </a:solidFill>
                <a:effectLst>
                  <a:outerShdw dist="38100" dir="2700000" algn="tl" rotWithShape="0">
                    <a:srgbClr val="C2C2FB"/>
                  </a:outerShdw>
                </a:effectLst>
                <a:cs typeface="+mn-ea"/>
                <a:sym typeface="+mn-lt"/>
              </a:rPr>
              <a:t>PART 1</a:t>
            </a:r>
            <a:endParaRPr lang="zh-CN" altLang="en-US" sz="9600" b="1" dirty="0">
              <a:ln w="9525">
                <a:solidFill>
                  <a:srgbClr val="6163BB"/>
                </a:solidFill>
              </a:ln>
              <a:solidFill>
                <a:srgbClr val="DBDBFD"/>
              </a:solidFill>
              <a:effectLst>
                <a:outerShdw dist="38100" dir="2700000" algn="tl" rotWithShape="0">
                  <a:srgbClr val="C2C2FB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B8697A3-E935-42A4-887B-DD469751760B}"/>
              </a:ext>
            </a:extLst>
          </p:cNvPr>
          <p:cNvSpPr txBox="1"/>
          <p:nvPr/>
        </p:nvSpPr>
        <p:spPr>
          <a:xfrm>
            <a:off x="2091017" y="2851421"/>
            <a:ext cx="7783139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6600" b="1" dirty="0">
                <a:cs typeface="+mn-ea"/>
                <a:sym typeface="+mn-lt"/>
              </a:rPr>
              <a:t>自我介绍</a:t>
            </a:r>
          </a:p>
        </p:txBody>
      </p:sp>
    </p:spTree>
    <p:extLst>
      <p:ext uri="{BB962C8B-B14F-4D97-AF65-F5344CB8AC3E}">
        <p14:creationId xmlns:p14="http://schemas.microsoft.com/office/powerpoint/2010/main" val="1142898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3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9" grpId="0"/>
      <p:bldP spid="20" grpId="0"/>
      <p:bldP spid="20" grpId="1"/>
      <p:bldP spid="20" grpId="2"/>
      <p:bldP spid="20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34">
            <a:extLst>
              <a:ext uri="{FF2B5EF4-FFF2-40B4-BE49-F238E27FC236}">
                <a16:creationId xmlns:a16="http://schemas.microsoft.com/office/drawing/2014/main" id="{8AC0AFEF-B9DB-478F-81E6-D5E41BA9FD7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-1" t="33881" r="48114" b="25108"/>
          <a:stretch/>
        </p:blipFill>
        <p:spPr>
          <a:xfrm>
            <a:off x="4418206" y="-161925"/>
            <a:ext cx="7773794" cy="6858000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918A5D2F-B168-4994-AA36-EAAE32AC5A94}"/>
              </a:ext>
            </a:extLst>
          </p:cNvPr>
          <p:cNvSpPr/>
          <p:nvPr/>
        </p:nvSpPr>
        <p:spPr>
          <a:xfrm>
            <a:off x="2227794" y="2191359"/>
            <a:ext cx="2017485" cy="2017485"/>
          </a:xfrm>
          <a:prstGeom prst="ellipse">
            <a:avLst/>
          </a:prstGeom>
          <a:solidFill>
            <a:srgbClr val="797B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05269F0-F9CD-4B59-9525-445B470DED68}"/>
              </a:ext>
            </a:extLst>
          </p:cNvPr>
          <p:cNvSpPr/>
          <p:nvPr/>
        </p:nvSpPr>
        <p:spPr>
          <a:xfrm>
            <a:off x="7139614" y="2191359"/>
            <a:ext cx="2017485" cy="2017485"/>
          </a:xfrm>
          <a:prstGeom prst="ellipse">
            <a:avLst/>
          </a:prstGeom>
          <a:solidFill>
            <a:srgbClr val="C2C2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占位符 43">
            <a:extLst>
              <a:ext uri="{FF2B5EF4-FFF2-40B4-BE49-F238E27FC236}">
                <a16:creationId xmlns:a16="http://schemas.microsoft.com/office/drawing/2014/main" id="{460539C5-781D-49A5-B09E-6FAACC49B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648" y="2537213"/>
            <a:ext cx="1325776" cy="1325776"/>
          </a:xfrm>
          <a:custGeom>
            <a:avLst/>
            <a:gdLst>
              <a:gd name="connsiteX0" fmla="*/ 662888 w 1325776"/>
              <a:gd name="connsiteY0" fmla="*/ 0 h 1325776"/>
              <a:gd name="connsiteX1" fmla="*/ 1325776 w 1325776"/>
              <a:gd name="connsiteY1" fmla="*/ 662888 h 1325776"/>
              <a:gd name="connsiteX2" fmla="*/ 662888 w 1325776"/>
              <a:gd name="connsiteY2" fmla="*/ 1325776 h 1325776"/>
              <a:gd name="connsiteX3" fmla="*/ 0 w 1325776"/>
              <a:gd name="connsiteY3" fmla="*/ 662888 h 1325776"/>
              <a:gd name="connsiteX4" fmla="*/ 662888 w 1325776"/>
              <a:gd name="connsiteY4" fmla="*/ 0 h 132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776" h="1325776">
                <a:moveTo>
                  <a:pt x="662888" y="0"/>
                </a:moveTo>
                <a:cubicBezTo>
                  <a:pt x="1028991" y="0"/>
                  <a:pt x="1325776" y="296785"/>
                  <a:pt x="1325776" y="662888"/>
                </a:cubicBezTo>
                <a:cubicBezTo>
                  <a:pt x="1325776" y="1028991"/>
                  <a:pt x="1028991" y="1325776"/>
                  <a:pt x="662888" y="1325776"/>
                </a:cubicBezTo>
                <a:cubicBezTo>
                  <a:pt x="296785" y="1325776"/>
                  <a:pt x="0" y="1028991"/>
                  <a:pt x="0" y="662888"/>
                </a:cubicBezTo>
                <a:cubicBezTo>
                  <a:pt x="0" y="296785"/>
                  <a:pt x="296785" y="0"/>
                  <a:pt x="662888" y="0"/>
                </a:cubicBezTo>
                <a:close/>
              </a:path>
            </a:pathLst>
          </a:cu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333A10D7-B245-40F3-8A67-EB82E284C851}"/>
              </a:ext>
            </a:extLst>
          </p:cNvPr>
          <p:cNvGrpSpPr/>
          <p:nvPr/>
        </p:nvGrpSpPr>
        <p:grpSpPr>
          <a:xfrm>
            <a:off x="2003305" y="4554698"/>
            <a:ext cx="2241974" cy="779594"/>
            <a:chOff x="1181795" y="3344238"/>
            <a:chExt cx="2241974" cy="77959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9CB54C9-C78E-4CD6-8662-52EFC04019FF}"/>
                </a:ext>
              </a:extLst>
            </p:cNvPr>
            <p:cNvSpPr/>
            <p:nvPr/>
          </p:nvSpPr>
          <p:spPr>
            <a:xfrm>
              <a:off x="1278878" y="3677812"/>
              <a:ext cx="2047810" cy="4460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ctr">
                <a:lnSpc>
                  <a:spcPct val="120000"/>
                </a:lnSpc>
                <a:buFont typeface="Wingdings" panose="05000000000000000000" pitchFamily="2" charset="2"/>
                <a:buChar char="u"/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止于至善</a:t>
              </a:r>
              <a:endPara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  <a:p>
              <a:pPr marL="171450" indent="-171450" algn="ctr">
                <a:lnSpc>
                  <a:spcPct val="120000"/>
                </a:lnSpc>
                <a:buFont typeface="Wingdings" panose="05000000000000000000" pitchFamily="2" charset="2"/>
                <a:buChar char="u"/>
              </a:pP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BA1C801-B602-4252-BED1-33A5D18D2124}"/>
                </a:ext>
              </a:extLst>
            </p:cNvPr>
            <p:cNvSpPr/>
            <p:nvPr/>
          </p:nvSpPr>
          <p:spPr>
            <a:xfrm>
              <a:off x="1181795" y="3344238"/>
              <a:ext cx="2241974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东南大学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4A61608-19A5-41C6-87A2-50F00FEB2EE5}"/>
              </a:ext>
            </a:extLst>
          </p:cNvPr>
          <p:cNvGrpSpPr/>
          <p:nvPr/>
        </p:nvGrpSpPr>
        <p:grpSpPr>
          <a:xfrm>
            <a:off x="7093935" y="4590808"/>
            <a:ext cx="2439344" cy="787589"/>
            <a:chOff x="1181795" y="3344238"/>
            <a:chExt cx="2439344" cy="787589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FFEFF49-D2CD-4629-917F-BFC63F3E07B2}"/>
                </a:ext>
              </a:extLst>
            </p:cNvPr>
            <p:cNvSpPr/>
            <p:nvPr/>
          </p:nvSpPr>
          <p:spPr>
            <a:xfrm>
              <a:off x="1573329" y="3685807"/>
              <a:ext cx="2047810" cy="4460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just">
                <a:lnSpc>
                  <a:spcPct val="120000"/>
                </a:lnSpc>
                <a:buFont typeface="Wingdings" panose="05000000000000000000" pitchFamily="2" charset="2"/>
                <a:buChar char="u"/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文学理论，文学作品</a:t>
              </a:r>
              <a:endPara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  <a:p>
              <a:pPr marL="171450" indent="-171450" algn="just">
                <a:lnSpc>
                  <a:spcPct val="120000"/>
                </a:lnSpc>
                <a:buFont typeface="Wingdings" panose="05000000000000000000" pitchFamily="2" charset="2"/>
                <a:buChar char="u"/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文化，历史，艺术</a:t>
              </a:r>
              <a:r>
                <a:rPr lang="en-US" altLang="zh-CN" sz="10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……</a:t>
              </a:r>
              <a:endPara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01F0D4B-1897-4346-B117-F8D31E892552}"/>
                </a:ext>
              </a:extLst>
            </p:cNvPr>
            <p:cNvSpPr/>
            <p:nvPr/>
          </p:nvSpPr>
          <p:spPr>
            <a:xfrm>
              <a:off x="1181795" y="3344238"/>
              <a:ext cx="2241974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英语语言文学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7626576-50AB-4028-B52B-FFB6398E898E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2168242"/>
            <a:chExt cx="713358" cy="713358"/>
          </a:xfrm>
        </p:grpSpPr>
        <p:sp>
          <p:nvSpPr>
            <p:cNvPr id="5" name="Flowchart: Connector 21">
              <a:extLst>
                <a:ext uri="{FF2B5EF4-FFF2-40B4-BE49-F238E27FC236}">
                  <a16:creationId xmlns:a16="http://schemas.microsoft.com/office/drawing/2014/main" id="{39E06EBB-E90A-4898-A6CE-173455AEB282}"/>
                </a:ext>
              </a:extLst>
            </p:cNvPr>
            <p:cNvSpPr/>
            <p:nvPr/>
          </p:nvSpPr>
          <p:spPr>
            <a:xfrm>
              <a:off x="5384682" y="2168242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5794BEF8-2AE3-402F-B4CE-F30899A625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2352050"/>
              <a:ext cx="345743" cy="345743"/>
            </a:xfrm>
            <a:custGeom>
              <a:avLst/>
              <a:gdLst>
                <a:gd name="connsiteX0" fmla="*/ 474017 w 514350"/>
                <a:gd name="connsiteY0" fmla="*/ 243036 h 514189"/>
                <a:gd name="connsiteX1" fmla="*/ 474017 w 514350"/>
                <a:gd name="connsiteY1" fmla="*/ 284209 h 514189"/>
                <a:gd name="connsiteX2" fmla="*/ 494101 w 514350"/>
                <a:gd name="connsiteY2" fmla="*/ 304297 h 514189"/>
                <a:gd name="connsiteX3" fmla="*/ 514185 w 514350"/>
                <a:gd name="connsiteY3" fmla="*/ 284209 h 514189"/>
                <a:gd name="connsiteX4" fmla="*/ 514185 w 514350"/>
                <a:gd name="connsiteY4" fmla="*/ 161727 h 514189"/>
                <a:gd name="connsiteX5" fmla="*/ 433845 w 514350"/>
                <a:gd name="connsiteY5" fmla="*/ 81384 h 514189"/>
                <a:gd name="connsiteX6" fmla="*/ 347404 w 514350"/>
                <a:gd name="connsiteY6" fmla="*/ 81384 h 514189"/>
                <a:gd name="connsiteX7" fmla="*/ 347404 w 514350"/>
                <a:gd name="connsiteY7" fmla="*/ 55198 h 514189"/>
                <a:gd name="connsiteX8" fmla="*/ 292206 w 514350"/>
                <a:gd name="connsiteY8" fmla="*/ 0 h 514189"/>
                <a:gd name="connsiteX9" fmla="*/ 221979 w 514350"/>
                <a:gd name="connsiteY9" fmla="*/ 0 h 514189"/>
                <a:gd name="connsiteX10" fmla="*/ 166782 w 514350"/>
                <a:gd name="connsiteY10" fmla="*/ 55198 h 514189"/>
                <a:gd name="connsiteX11" fmla="*/ 166782 w 514350"/>
                <a:gd name="connsiteY11" fmla="*/ 81384 h 514189"/>
                <a:gd name="connsiteX12" fmla="*/ 80340 w 514350"/>
                <a:gd name="connsiteY12" fmla="*/ 81384 h 514189"/>
                <a:gd name="connsiteX13" fmla="*/ 0 w 514350"/>
                <a:gd name="connsiteY13" fmla="*/ 161723 h 514189"/>
                <a:gd name="connsiteX14" fmla="*/ 0 w 514350"/>
                <a:gd name="connsiteY14" fmla="*/ 395718 h 514189"/>
                <a:gd name="connsiteX15" fmla="*/ 80340 w 514350"/>
                <a:gd name="connsiteY15" fmla="*/ 476062 h 514189"/>
                <a:gd name="connsiteX16" fmla="*/ 250064 w 514350"/>
                <a:gd name="connsiteY16" fmla="*/ 476062 h 514189"/>
                <a:gd name="connsiteX17" fmla="*/ 270148 w 514350"/>
                <a:gd name="connsiteY17" fmla="*/ 455974 h 514189"/>
                <a:gd name="connsiteX18" fmla="*/ 250064 w 514350"/>
                <a:gd name="connsiteY18" fmla="*/ 435890 h 514189"/>
                <a:gd name="connsiteX19" fmla="*/ 80340 w 514350"/>
                <a:gd name="connsiteY19" fmla="*/ 435890 h 514189"/>
                <a:gd name="connsiteX20" fmla="*/ 40172 w 514350"/>
                <a:gd name="connsiteY20" fmla="*/ 395718 h 514189"/>
                <a:gd name="connsiteX21" fmla="*/ 40172 w 514350"/>
                <a:gd name="connsiteY21" fmla="*/ 243036 h 514189"/>
                <a:gd name="connsiteX22" fmla="*/ 238013 w 514350"/>
                <a:gd name="connsiteY22" fmla="*/ 243036 h 514189"/>
                <a:gd name="connsiteX23" fmla="*/ 238013 w 514350"/>
                <a:gd name="connsiteY23" fmla="*/ 273201 h 514189"/>
                <a:gd name="connsiteX24" fmla="*/ 258097 w 514350"/>
                <a:gd name="connsiteY24" fmla="*/ 293285 h 514189"/>
                <a:gd name="connsiteX25" fmla="*/ 278181 w 514350"/>
                <a:gd name="connsiteY25" fmla="*/ 273201 h 514189"/>
                <a:gd name="connsiteX26" fmla="*/ 278181 w 514350"/>
                <a:gd name="connsiteY26" fmla="*/ 243036 h 514189"/>
                <a:gd name="connsiteX27" fmla="*/ 206953 w 514350"/>
                <a:gd name="connsiteY27" fmla="*/ 55198 h 514189"/>
                <a:gd name="connsiteX28" fmla="*/ 221979 w 514350"/>
                <a:gd name="connsiteY28" fmla="*/ 40172 h 514189"/>
                <a:gd name="connsiteX29" fmla="*/ 292206 w 514350"/>
                <a:gd name="connsiteY29" fmla="*/ 40172 h 514189"/>
                <a:gd name="connsiteX30" fmla="*/ 307232 w 514350"/>
                <a:gd name="connsiteY30" fmla="*/ 55198 h 514189"/>
                <a:gd name="connsiteX31" fmla="*/ 307232 w 514350"/>
                <a:gd name="connsiteY31" fmla="*/ 81384 h 514189"/>
                <a:gd name="connsiteX32" fmla="*/ 206953 w 514350"/>
                <a:gd name="connsiteY32" fmla="*/ 81384 h 514189"/>
                <a:gd name="connsiteX33" fmla="*/ 40172 w 514350"/>
                <a:gd name="connsiteY33" fmla="*/ 161727 h 514189"/>
                <a:gd name="connsiteX34" fmla="*/ 80340 w 514350"/>
                <a:gd name="connsiteY34" fmla="*/ 121555 h 514189"/>
                <a:gd name="connsiteX35" fmla="*/ 433845 w 514350"/>
                <a:gd name="connsiteY35" fmla="*/ 121555 h 514189"/>
                <a:gd name="connsiteX36" fmla="*/ 474017 w 514350"/>
                <a:gd name="connsiteY36" fmla="*/ 161727 h 514189"/>
                <a:gd name="connsiteX37" fmla="*/ 474017 w 514350"/>
                <a:gd name="connsiteY37" fmla="*/ 202864 h 514189"/>
                <a:gd name="connsiteX38" fmla="*/ 40172 w 514350"/>
                <a:gd name="connsiteY38" fmla="*/ 202864 h 514189"/>
                <a:gd name="connsiteX39" fmla="*/ 508468 w 514350"/>
                <a:gd name="connsiteY39" fmla="*/ 479900 h 514189"/>
                <a:gd name="connsiteX40" fmla="*/ 462198 w 514350"/>
                <a:gd name="connsiteY40" fmla="*/ 433630 h 514189"/>
                <a:gd name="connsiteX41" fmla="*/ 476023 w 514350"/>
                <a:gd name="connsiteY41" fmla="*/ 385641 h 514189"/>
                <a:gd name="connsiteX42" fmla="*/ 385641 w 514350"/>
                <a:gd name="connsiteY42" fmla="*/ 295255 h 514189"/>
                <a:gd name="connsiteX43" fmla="*/ 295255 w 514350"/>
                <a:gd name="connsiteY43" fmla="*/ 385641 h 514189"/>
                <a:gd name="connsiteX44" fmla="*/ 385641 w 514350"/>
                <a:gd name="connsiteY44" fmla="*/ 476026 h 514189"/>
                <a:gd name="connsiteX45" fmla="*/ 433830 w 514350"/>
                <a:gd name="connsiteY45" fmla="*/ 462072 h 514189"/>
                <a:gd name="connsiteX46" fmla="*/ 480061 w 514350"/>
                <a:gd name="connsiteY46" fmla="*/ 508303 h 514189"/>
                <a:gd name="connsiteX47" fmla="*/ 494266 w 514350"/>
                <a:gd name="connsiteY47" fmla="*/ 514189 h 514189"/>
                <a:gd name="connsiteX48" fmla="*/ 508468 w 514350"/>
                <a:gd name="connsiteY48" fmla="*/ 508303 h 514189"/>
                <a:gd name="connsiteX49" fmla="*/ 508468 w 514350"/>
                <a:gd name="connsiteY49" fmla="*/ 479900 h 514189"/>
                <a:gd name="connsiteX50" fmla="*/ 335427 w 514350"/>
                <a:gd name="connsiteY50" fmla="*/ 385641 h 514189"/>
                <a:gd name="connsiteX51" fmla="*/ 385641 w 514350"/>
                <a:gd name="connsiteY51" fmla="*/ 335427 h 514189"/>
                <a:gd name="connsiteX52" fmla="*/ 435855 w 514350"/>
                <a:gd name="connsiteY52" fmla="*/ 385641 h 514189"/>
                <a:gd name="connsiteX53" fmla="*/ 385641 w 514350"/>
                <a:gd name="connsiteY53" fmla="*/ 435855 h 514189"/>
                <a:gd name="connsiteX54" fmla="*/ 335427 w 514350"/>
                <a:gd name="connsiteY54" fmla="*/ 385641 h 5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14350" h="514189">
                  <a:moveTo>
                    <a:pt x="474017" y="243036"/>
                  </a:moveTo>
                  <a:lnTo>
                    <a:pt x="474017" y="284209"/>
                  </a:lnTo>
                  <a:cubicBezTo>
                    <a:pt x="474017" y="295302"/>
                    <a:pt x="483008" y="304297"/>
                    <a:pt x="494101" y="304297"/>
                  </a:cubicBezTo>
                  <a:cubicBezTo>
                    <a:pt x="505195" y="304297"/>
                    <a:pt x="514185" y="295302"/>
                    <a:pt x="514185" y="284209"/>
                  </a:cubicBezTo>
                  <a:lnTo>
                    <a:pt x="514185" y="161727"/>
                  </a:lnTo>
                  <a:cubicBezTo>
                    <a:pt x="514185" y="117427"/>
                    <a:pt x="478146" y="81384"/>
                    <a:pt x="433845" y="81384"/>
                  </a:cubicBezTo>
                  <a:lnTo>
                    <a:pt x="347404" y="81384"/>
                  </a:lnTo>
                  <a:lnTo>
                    <a:pt x="347404" y="55198"/>
                  </a:lnTo>
                  <a:cubicBezTo>
                    <a:pt x="347404" y="24762"/>
                    <a:pt x="322642" y="0"/>
                    <a:pt x="292206" y="0"/>
                  </a:cubicBezTo>
                  <a:lnTo>
                    <a:pt x="221979" y="0"/>
                  </a:lnTo>
                  <a:cubicBezTo>
                    <a:pt x="191543" y="0"/>
                    <a:pt x="166782" y="24762"/>
                    <a:pt x="166782" y="55198"/>
                  </a:cubicBezTo>
                  <a:lnTo>
                    <a:pt x="166782" y="81384"/>
                  </a:lnTo>
                  <a:lnTo>
                    <a:pt x="80340" y="81384"/>
                  </a:lnTo>
                  <a:cubicBezTo>
                    <a:pt x="36040" y="81384"/>
                    <a:pt x="0" y="117423"/>
                    <a:pt x="0" y="161723"/>
                  </a:cubicBezTo>
                  <a:lnTo>
                    <a:pt x="0" y="395718"/>
                  </a:lnTo>
                  <a:cubicBezTo>
                    <a:pt x="0" y="440018"/>
                    <a:pt x="36040" y="476062"/>
                    <a:pt x="80340" y="476062"/>
                  </a:cubicBezTo>
                  <a:lnTo>
                    <a:pt x="250064" y="476062"/>
                  </a:lnTo>
                  <a:cubicBezTo>
                    <a:pt x="261158" y="476062"/>
                    <a:pt x="270148" y="467068"/>
                    <a:pt x="270148" y="455974"/>
                  </a:cubicBezTo>
                  <a:cubicBezTo>
                    <a:pt x="270148" y="444884"/>
                    <a:pt x="261158" y="435890"/>
                    <a:pt x="250064" y="435890"/>
                  </a:cubicBezTo>
                  <a:lnTo>
                    <a:pt x="80340" y="435890"/>
                  </a:lnTo>
                  <a:cubicBezTo>
                    <a:pt x="58192" y="435890"/>
                    <a:pt x="40172" y="417870"/>
                    <a:pt x="40172" y="395718"/>
                  </a:cubicBezTo>
                  <a:lnTo>
                    <a:pt x="40172" y="243036"/>
                  </a:lnTo>
                  <a:lnTo>
                    <a:pt x="238013" y="243036"/>
                  </a:lnTo>
                  <a:lnTo>
                    <a:pt x="238013" y="273201"/>
                  </a:lnTo>
                  <a:cubicBezTo>
                    <a:pt x="238013" y="284291"/>
                    <a:pt x="247004" y="293285"/>
                    <a:pt x="258097" y="293285"/>
                  </a:cubicBezTo>
                  <a:cubicBezTo>
                    <a:pt x="269191" y="293285"/>
                    <a:pt x="278181" y="284291"/>
                    <a:pt x="278181" y="273201"/>
                  </a:cubicBezTo>
                  <a:lnTo>
                    <a:pt x="278181" y="243036"/>
                  </a:lnTo>
                  <a:close/>
                  <a:moveTo>
                    <a:pt x="206953" y="55198"/>
                  </a:moveTo>
                  <a:cubicBezTo>
                    <a:pt x="206953" y="46914"/>
                    <a:pt x="213695" y="40172"/>
                    <a:pt x="221979" y="40172"/>
                  </a:cubicBezTo>
                  <a:lnTo>
                    <a:pt x="292206" y="40172"/>
                  </a:lnTo>
                  <a:cubicBezTo>
                    <a:pt x="300490" y="40172"/>
                    <a:pt x="307232" y="46910"/>
                    <a:pt x="307232" y="55198"/>
                  </a:cubicBezTo>
                  <a:lnTo>
                    <a:pt x="307232" y="81384"/>
                  </a:lnTo>
                  <a:lnTo>
                    <a:pt x="206953" y="81384"/>
                  </a:lnTo>
                  <a:close/>
                  <a:moveTo>
                    <a:pt x="40172" y="161727"/>
                  </a:moveTo>
                  <a:cubicBezTo>
                    <a:pt x="40172" y="139575"/>
                    <a:pt x="58192" y="121555"/>
                    <a:pt x="80340" y="121555"/>
                  </a:cubicBezTo>
                  <a:lnTo>
                    <a:pt x="433845" y="121555"/>
                  </a:lnTo>
                  <a:cubicBezTo>
                    <a:pt x="455994" y="121555"/>
                    <a:pt x="474017" y="139575"/>
                    <a:pt x="474017" y="161727"/>
                  </a:cubicBezTo>
                  <a:lnTo>
                    <a:pt x="474017" y="202864"/>
                  </a:lnTo>
                  <a:lnTo>
                    <a:pt x="40172" y="202864"/>
                  </a:lnTo>
                  <a:close/>
                  <a:moveTo>
                    <a:pt x="508468" y="479900"/>
                  </a:moveTo>
                  <a:lnTo>
                    <a:pt x="462198" y="433630"/>
                  </a:lnTo>
                  <a:cubicBezTo>
                    <a:pt x="470953" y="419715"/>
                    <a:pt x="476023" y="403260"/>
                    <a:pt x="476023" y="385641"/>
                  </a:cubicBezTo>
                  <a:cubicBezTo>
                    <a:pt x="476023" y="335804"/>
                    <a:pt x="435478" y="295255"/>
                    <a:pt x="385641" y="295255"/>
                  </a:cubicBezTo>
                  <a:cubicBezTo>
                    <a:pt x="335804" y="295255"/>
                    <a:pt x="295255" y="335804"/>
                    <a:pt x="295255" y="385641"/>
                  </a:cubicBezTo>
                  <a:cubicBezTo>
                    <a:pt x="295255" y="435478"/>
                    <a:pt x="335804" y="476026"/>
                    <a:pt x="385641" y="476026"/>
                  </a:cubicBezTo>
                  <a:cubicBezTo>
                    <a:pt x="403343" y="476026"/>
                    <a:pt x="419871" y="470905"/>
                    <a:pt x="433830" y="462072"/>
                  </a:cubicBezTo>
                  <a:lnTo>
                    <a:pt x="480061" y="508303"/>
                  </a:lnTo>
                  <a:cubicBezTo>
                    <a:pt x="483985" y="512227"/>
                    <a:pt x="489125" y="514189"/>
                    <a:pt x="494266" y="514189"/>
                  </a:cubicBezTo>
                  <a:cubicBezTo>
                    <a:pt x="499407" y="514189"/>
                    <a:pt x="504543" y="512227"/>
                    <a:pt x="508468" y="508303"/>
                  </a:cubicBezTo>
                  <a:cubicBezTo>
                    <a:pt x="516312" y="500458"/>
                    <a:pt x="516312" y="487744"/>
                    <a:pt x="508468" y="479900"/>
                  </a:cubicBezTo>
                  <a:close/>
                  <a:moveTo>
                    <a:pt x="335427" y="385641"/>
                  </a:moveTo>
                  <a:cubicBezTo>
                    <a:pt x="335427" y="357952"/>
                    <a:pt x="357952" y="335427"/>
                    <a:pt x="385641" y="335427"/>
                  </a:cubicBezTo>
                  <a:cubicBezTo>
                    <a:pt x="413326" y="335427"/>
                    <a:pt x="435855" y="357952"/>
                    <a:pt x="435855" y="385641"/>
                  </a:cubicBezTo>
                  <a:cubicBezTo>
                    <a:pt x="435855" y="413330"/>
                    <a:pt x="413326" y="435855"/>
                    <a:pt x="385641" y="435855"/>
                  </a:cubicBezTo>
                  <a:cubicBezTo>
                    <a:pt x="357952" y="435855"/>
                    <a:pt x="335427" y="413326"/>
                    <a:pt x="335427" y="385641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关于我</a:t>
            </a:r>
          </a:p>
        </p:txBody>
      </p:sp>
      <p:pic>
        <p:nvPicPr>
          <p:cNvPr id="2" name="图片占位符 43">
            <a:extLst>
              <a:ext uri="{FF2B5EF4-FFF2-40B4-BE49-F238E27FC236}">
                <a16:creationId xmlns:a16="http://schemas.microsoft.com/office/drawing/2014/main" id="{2856A6F1-609D-499E-5629-4BC161619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485468" y="2537213"/>
            <a:ext cx="1325776" cy="1325776"/>
          </a:xfrm>
          <a:custGeom>
            <a:avLst/>
            <a:gdLst>
              <a:gd name="connsiteX0" fmla="*/ 662888 w 1325776"/>
              <a:gd name="connsiteY0" fmla="*/ 0 h 1325776"/>
              <a:gd name="connsiteX1" fmla="*/ 1325776 w 1325776"/>
              <a:gd name="connsiteY1" fmla="*/ 662888 h 1325776"/>
              <a:gd name="connsiteX2" fmla="*/ 662888 w 1325776"/>
              <a:gd name="connsiteY2" fmla="*/ 1325776 h 1325776"/>
              <a:gd name="connsiteX3" fmla="*/ 0 w 1325776"/>
              <a:gd name="connsiteY3" fmla="*/ 662888 h 1325776"/>
              <a:gd name="connsiteX4" fmla="*/ 662888 w 1325776"/>
              <a:gd name="connsiteY4" fmla="*/ 0 h 132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776" h="1325776">
                <a:moveTo>
                  <a:pt x="662888" y="0"/>
                </a:moveTo>
                <a:cubicBezTo>
                  <a:pt x="1028991" y="0"/>
                  <a:pt x="1325776" y="296785"/>
                  <a:pt x="1325776" y="662888"/>
                </a:cubicBezTo>
                <a:cubicBezTo>
                  <a:pt x="1325776" y="1028991"/>
                  <a:pt x="1028991" y="1325776"/>
                  <a:pt x="662888" y="1325776"/>
                </a:cubicBezTo>
                <a:cubicBezTo>
                  <a:pt x="296785" y="1325776"/>
                  <a:pt x="0" y="1028991"/>
                  <a:pt x="0" y="662888"/>
                </a:cubicBezTo>
                <a:cubicBezTo>
                  <a:pt x="0" y="296785"/>
                  <a:pt x="296785" y="0"/>
                  <a:pt x="66288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81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67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我的经历和荣誉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A9CECD9-6ECF-4A6B-931A-527AE2691E2F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9078719" y="3056144"/>
            <a:chExt cx="713358" cy="713358"/>
          </a:xfrm>
        </p:grpSpPr>
        <p:sp>
          <p:nvSpPr>
            <p:cNvPr id="14" name="Flowchart: Connector 67">
              <a:extLst>
                <a:ext uri="{FF2B5EF4-FFF2-40B4-BE49-F238E27FC236}">
                  <a16:creationId xmlns:a16="http://schemas.microsoft.com/office/drawing/2014/main" id="{8AEEC46D-41DD-449C-9B03-B211C50DEB66}"/>
                </a:ext>
              </a:extLst>
            </p:cNvPr>
            <p:cNvSpPr/>
            <p:nvPr/>
          </p:nvSpPr>
          <p:spPr>
            <a:xfrm>
              <a:off x="9078719" y="3056144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5F43D7C3-2856-4292-83F5-47A4C4AD40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2526" y="3239952"/>
              <a:ext cx="345743" cy="345743"/>
            </a:xfrm>
            <a:custGeom>
              <a:avLst/>
              <a:gdLst>
                <a:gd name="connsiteX0" fmla="*/ 499356 w 514349"/>
                <a:gd name="connsiteY0" fmla="*/ 121551 h 514350"/>
                <a:gd name="connsiteX1" fmla="*/ 456680 w 514349"/>
                <a:gd name="connsiteY1" fmla="*/ 57670 h 514350"/>
                <a:gd name="connsiteX2" fmla="*/ 392799 w 514349"/>
                <a:gd name="connsiteY2" fmla="*/ 14994 h 514350"/>
                <a:gd name="connsiteX3" fmla="*/ 317450 w 514349"/>
                <a:gd name="connsiteY3" fmla="*/ 0 h 514350"/>
                <a:gd name="connsiteX4" fmla="*/ 297359 w 514349"/>
                <a:gd name="connsiteY4" fmla="*/ 20092 h 514350"/>
                <a:gd name="connsiteX5" fmla="*/ 297359 w 514349"/>
                <a:gd name="connsiteY5" fmla="*/ 138080 h 514350"/>
                <a:gd name="connsiteX6" fmla="*/ 297359 w 514349"/>
                <a:gd name="connsiteY6" fmla="*/ 138084 h 514350"/>
                <a:gd name="connsiteX7" fmla="*/ 297359 w 514349"/>
                <a:gd name="connsiteY7" fmla="*/ 176808 h 514350"/>
                <a:gd name="connsiteX8" fmla="*/ 337542 w 514349"/>
                <a:gd name="connsiteY8" fmla="*/ 216991 h 514350"/>
                <a:gd name="connsiteX9" fmla="*/ 494258 w 514349"/>
                <a:gd name="connsiteY9" fmla="*/ 216991 h 514350"/>
                <a:gd name="connsiteX10" fmla="*/ 514350 w 514349"/>
                <a:gd name="connsiteY10" fmla="*/ 196900 h 514350"/>
                <a:gd name="connsiteX11" fmla="*/ 499356 w 514349"/>
                <a:gd name="connsiteY11" fmla="*/ 121551 h 514350"/>
                <a:gd name="connsiteX12" fmla="*/ 375630 w 514349"/>
                <a:gd name="connsiteY12" fmla="*/ 51485 h 514350"/>
                <a:gd name="connsiteX13" fmla="*/ 337542 w 514349"/>
                <a:gd name="connsiteY13" fmla="*/ 89573 h 514350"/>
                <a:gd name="connsiteX14" fmla="*/ 337542 w 514349"/>
                <a:gd name="connsiteY14" fmla="*/ 41502 h 514350"/>
                <a:gd name="connsiteX15" fmla="*/ 375630 w 514349"/>
                <a:gd name="connsiteY15" fmla="*/ 51485 h 514350"/>
                <a:gd name="connsiteX16" fmla="*/ 337542 w 514349"/>
                <a:gd name="connsiteY16" fmla="*/ 146403 h 514350"/>
                <a:gd name="connsiteX17" fmla="*/ 411988 w 514349"/>
                <a:gd name="connsiteY17" fmla="*/ 71958 h 514350"/>
                <a:gd name="connsiteX18" fmla="*/ 428265 w 514349"/>
                <a:gd name="connsiteY18" fmla="*/ 86085 h 514350"/>
                <a:gd name="connsiteX19" fmla="*/ 442573 w 514349"/>
                <a:gd name="connsiteY19" fmla="*/ 102594 h 514350"/>
                <a:gd name="connsiteX20" fmla="*/ 367417 w 514349"/>
                <a:gd name="connsiteY20" fmla="*/ 176808 h 514350"/>
                <a:gd name="connsiteX21" fmla="*/ 337542 w 514349"/>
                <a:gd name="connsiteY21" fmla="*/ 176808 h 514350"/>
                <a:gd name="connsiteX22" fmla="*/ 424608 w 514349"/>
                <a:gd name="connsiteY22" fmla="*/ 176808 h 514350"/>
                <a:gd name="connsiteX23" fmla="*/ 462955 w 514349"/>
                <a:gd name="connsiteY23" fmla="*/ 138939 h 514350"/>
                <a:gd name="connsiteX24" fmla="*/ 472848 w 514349"/>
                <a:gd name="connsiteY24" fmla="*/ 176808 h 514350"/>
                <a:gd name="connsiteX25" fmla="*/ 474166 w 514349"/>
                <a:gd name="connsiteY25" fmla="*/ 277267 h 514350"/>
                <a:gd name="connsiteX26" fmla="*/ 437797 w 514349"/>
                <a:gd name="connsiteY26" fmla="*/ 403508 h 514350"/>
                <a:gd name="connsiteX27" fmla="*/ 410085 w 514349"/>
                <a:gd name="connsiteY27" fmla="*/ 409794 h 514350"/>
                <a:gd name="connsiteX28" fmla="*/ 403798 w 514349"/>
                <a:gd name="connsiteY28" fmla="*/ 382082 h 514350"/>
                <a:gd name="connsiteX29" fmla="*/ 432963 w 514349"/>
                <a:gd name="connsiteY29" fmla="*/ 297359 h 514350"/>
                <a:gd name="connsiteX30" fmla="*/ 277267 w 514349"/>
                <a:gd name="connsiteY30" fmla="*/ 297359 h 514350"/>
                <a:gd name="connsiteX31" fmla="*/ 216991 w 514349"/>
                <a:gd name="connsiteY31" fmla="*/ 237083 h 514350"/>
                <a:gd name="connsiteX32" fmla="*/ 216991 w 514349"/>
                <a:gd name="connsiteY32" fmla="*/ 81384 h 514350"/>
                <a:gd name="connsiteX33" fmla="*/ 40184 w 514349"/>
                <a:gd name="connsiteY33" fmla="*/ 277267 h 514350"/>
                <a:gd name="connsiteX34" fmla="*/ 237083 w 514349"/>
                <a:gd name="connsiteY34" fmla="*/ 474166 h 514350"/>
                <a:gd name="connsiteX35" fmla="*/ 339163 w 514349"/>
                <a:gd name="connsiteY35" fmla="*/ 445677 h 514350"/>
                <a:gd name="connsiteX36" fmla="*/ 366769 w 514349"/>
                <a:gd name="connsiteY36" fmla="*/ 452415 h 514350"/>
                <a:gd name="connsiteX37" fmla="*/ 360032 w 514349"/>
                <a:gd name="connsiteY37" fmla="*/ 480017 h 514350"/>
                <a:gd name="connsiteX38" fmla="*/ 237083 w 514349"/>
                <a:gd name="connsiteY38" fmla="*/ 514350 h 514350"/>
                <a:gd name="connsiteX39" fmla="*/ 69309 w 514349"/>
                <a:gd name="connsiteY39" fmla="*/ 445041 h 514350"/>
                <a:gd name="connsiteX40" fmla="*/ 0 w 514349"/>
                <a:gd name="connsiteY40" fmla="*/ 277267 h 514350"/>
                <a:gd name="connsiteX41" fmla="*/ 69438 w 514349"/>
                <a:gd name="connsiteY41" fmla="*/ 109622 h 514350"/>
                <a:gd name="connsiteX42" fmla="*/ 237083 w 514349"/>
                <a:gd name="connsiteY42" fmla="*/ 40184 h 514350"/>
                <a:gd name="connsiteX43" fmla="*/ 257175 w 514349"/>
                <a:gd name="connsiteY43" fmla="*/ 60275 h 514350"/>
                <a:gd name="connsiteX44" fmla="*/ 257175 w 514349"/>
                <a:gd name="connsiteY44" fmla="*/ 237083 h 514350"/>
                <a:gd name="connsiteX45" fmla="*/ 277267 w 514349"/>
                <a:gd name="connsiteY45" fmla="*/ 257175 h 514350"/>
                <a:gd name="connsiteX46" fmla="*/ 454075 w 514349"/>
                <a:gd name="connsiteY46" fmla="*/ 257175 h 514350"/>
                <a:gd name="connsiteX47" fmla="*/ 474166 w 514349"/>
                <a:gd name="connsiteY47" fmla="*/ 277267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14349" h="514350">
                  <a:moveTo>
                    <a:pt x="499356" y="121551"/>
                  </a:moveTo>
                  <a:cubicBezTo>
                    <a:pt x="489408" y="97535"/>
                    <a:pt x="475049" y="76043"/>
                    <a:pt x="456680" y="57670"/>
                  </a:cubicBezTo>
                  <a:cubicBezTo>
                    <a:pt x="438311" y="39301"/>
                    <a:pt x="416815" y="24942"/>
                    <a:pt x="392799" y="14994"/>
                  </a:cubicBezTo>
                  <a:cubicBezTo>
                    <a:pt x="368783" y="5043"/>
                    <a:pt x="343428" y="0"/>
                    <a:pt x="317450" y="0"/>
                  </a:cubicBezTo>
                  <a:cubicBezTo>
                    <a:pt x="306353" y="0"/>
                    <a:pt x="297359" y="8994"/>
                    <a:pt x="297359" y="20092"/>
                  </a:cubicBezTo>
                  <a:lnTo>
                    <a:pt x="297359" y="138080"/>
                  </a:lnTo>
                  <a:lnTo>
                    <a:pt x="297359" y="138084"/>
                  </a:lnTo>
                  <a:lnTo>
                    <a:pt x="297359" y="176808"/>
                  </a:lnTo>
                  <a:cubicBezTo>
                    <a:pt x="297359" y="198964"/>
                    <a:pt x="315386" y="216991"/>
                    <a:pt x="337542" y="216991"/>
                  </a:cubicBezTo>
                  <a:lnTo>
                    <a:pt x="494258" y="216991"/>
                  </a:lnTo>
                  <a:cubicBezTo>
                    <a:pt x="505356" y="216991"/>
                    <a:pt x="514350" y="207997"/>
                    <a:pt x="514350" y="196900"/>
                  </a:cubicBezTo>
                  <a:cubicBezTo>
                    <a:pt x="514350" y="170922"/>
                    <a:pt x="509307" y="145567"/>
                    <a:pt x="499356" y="121551"/>
                  </a:cubicBezTo>
                  <a:close/>
                  <a:moveTo>
                    <a:pt x="375630" y="51485"/>
                  </a:moveTo>
                  <a:lnTo>
                    <a:pt x="337542" y="89573"/>
                  </a:lnTo>
                  <a:lnTo>
                    <a:pt x="337542" y="41502"/>
                  </a:lnTo>
                  <a:cubicBezTo>
                    <a:pt x="350618" y="43221"/>
                    <a:pt x="363426" y="46600"/>
                    <a:pt x="375630" y="51485"/>
                  </a:cubicBezTo>
                  <a:close/>
                  <a:moveTo>
                    <a:pt x="337542" y="146403"/>
                  </a:moveTo>
                  <a:lnTo>
                    <a:pt x="411988" y="71958"/>
                  </a:lnTo>
                  <a:cubicBezTo>
                    <a:pt x="417721" y="76270"/>
                    <a:pt x="423164" y="80983"/>
                    <a:pt x="428265" y="86085"/>
                  </a:cubicBezTo>
                  <a:cubicBezTo>
                    <a:pt x="433433" y="91253"/>
                    <a:pt x="438205" y="96778"/>
                    <a:pt x="442573" y="102594"/>
                  </a:cubicBezTo>
                  <a:lnTo>
                    <a:pt x="367417" y="176808"/>
                  </a:lnTo>
                  <a:lnTo>
                    <a:pt x="337542" y="176808"/>
                  </a:lnTo>
                  <a:close/>
                  <a:moveTo>
                    <a:pt x="424608" y="176808"/>
                  </a:moveTo>
                  <a:lnTo>
                    <a:pt x="462955" y="138939"/>
                  </a:lnTo>
                  <a:cubicBezTo>
                    <a:pt x="467790" y="151077"/>
                    <a:pt x="471137" y="163811"/>
                    <a:pt x="472848" y="176808"/>
                  </a:cubicBezTo>
                  <a:close/>
                  <a:moveTo>
                    <a:pt x="474166" y="277267"/>
                  </a:moveTo>
                  <a:cubicBezTo>
                    <a:pt x="474166" y="322097"/>
                    <a:pt x="461589" y="365749"/>
                    <a:pt x="437797" y="403508"/>
                  </a:cubicBezTo>
                  <a:cubicBezTo>
                    <a:pt x="431879" y="412894"/>
                    <a:pt x="419475" y="415708"/>
                    <a:pt x="410085" y="409794"/>
                  </a:cubicBezTo>
                  <a:cubicBezTo>
                    <a:pt x="400698" y="403877"/>
                    <a:pt x="397884" y="391472"/>
                    <a:pt x="403798" y="382082"/>
                  </a:cubicBezTo>
                  <a:cubicBezTo>
                    <a:pt x="419974" y="356418"/>
                    <a:pt x="429902" y="327461"/>
                    <a:pt x="432963" y="297359"/>
                  </a:cubicBezTo>
                  <a:lnTo>
                    <a:pt x="277267" y="297359"/>
                  </a:lnTo>
                  <a:cubicBezTo>
                    <a:pt x="244029" y="297359"/>
                    <a:pt x="216991" y="270321"/>
                    <a:pt x="216991" y="237083"/>
                  </a:cubicBezTo>
                  <a:lnTo>
                    <a:pt x="216991" y="81384"/>
                  </a:lnTo>
                  <a:cubicBezTo>
                    <a:pt x="117820" y="91477"/>
                    <a:pt x="40184" y="175474"/>
                    <a:pt x="40184" y="277267"/>
                  </a:cubicBezTo>
                  <a:cubicBezTo>
                    <a:pt x="40184" y="385837"/>
                    <a:pt x="128513" y="474166"/>
                    <a:pt x="237083" y="474166"/>
                  </a:cubicBezTo>
                  <a:cubicBezTo>
                    <a:pt x="273186" y="474166"/>
                    <a:pt x="308488" y="464313"/>
                    <a:pt x="339163" y="445677"/>
                  </a:cubicBezTo>
                  <a:cubicBezTo>
                    <a:pt x="348648" y="439916"/>
                    <a:pt x="361005" y="442930"/>
                    <a:pt x="366769" y="452415"/>
                  </a:cubicBezTo>
                  <a:cubicBezTo>
                    <a:pt x="372530" y="461896"/>
                    <a:pt x="369512" y="474257"/>
                    <a:pt x="360032" y="480017"/>
                  </a:cubicBezTo>
                  <a:cubicBezTo>
                    <a:pt x="323062" y="502479"/>
                    <a:pt x="280547" y="514350"/>
                    <a:pt x="237083" y="514350"/>
                  </a:cubicBezTo>
                  <a:cubicBezTo>
                    <a:pt x="173586" y="514350"/>
                    <a:pt x="114001" y="489738"/>
                    <a:pt x="69309" y="445041"/>
                  </a:cubicBezTo>
                  <a:cubicBezTo>
                    <a:pt x="24612" y="400349"/>
                    <a:pt x="0" y="340764"/>
                    <a:pt x="0" y="277267"/>
                  </a:cubicBezTo>
                  <a:cubicBezTo>
                    <a:pt x="0" y="213938"/>
                    <a:pt x="24660" y="154401"/>
                    <a:pt x="69438" y="109622"/>
                  </a:cubicBezTo>
                  <a:cubicBezTo>
                    <a:pt x="114217" y="64843"/>
                    <a:pt x="173755" y="40184"/>
                    <a:pt x="237083" y="40184"/>
                  </a:cubicBezTo>
                  <a:cubicBezTo>
                    <a:pt x="248181" y="40184"/>
                    <a:pt x="257175" y="49178"/>
                    <a:pt x="257175" y="60275"/>
                  </a:cubicBezTo>
                  <a:lnTo>
                    <a:pt x="257175" y="237083"/>
                  </a:lnTo>
                  <a:cubicBezTo>
                    <a:pt x="257175" y="248161"/>
                    <a:pt x="266189" y="257175"/>
                    <a:pt x="277267" y="257175"/>
                  </a:cubicBezTo>
                  <a:lnTo>
                    <a:pt x="454075" y="257175"/>
                  </a:lnTo>
                  <a:cubicBezTo>
                    <a:pt x="465172" y="257175"/>
                    <a:pt x="474166" y="266169"/>
                    <a:pt x="474166" y="277267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" name="Google Shape;187;p9">
            <a:extLst>
              <a:ext uri="{FF2B5EF4-FFF2-40B4-BE49-F238E27FC236}">
                <a16:creationId xmlns:a16="http://schemas.microsoft.com/office/drawing/2014/main" id="{0996D9B9-BA6F-4715-8B60-3E698FB1C58B}"/>
              </a:ext>
            </a:extLst>
          </p:cNvPr>
          <p:cNvSpPr/>
          <p:nvPr/>
        </p:nvSpPr>
        <p:spPr>
          <a:xfrm rot="-2392280">
            <a:off x="7033328" y="153111"/>
            <a:ext cx="8397351" cy="7539568"/>
          </a:xfrm>
          <a:custGeom>
            <a:avLst/>
            <a:gdLst/>
            <a:ahLst/>
            <a:cxnLst/>
            <a:rect l="l" t="t" r="r" b="b"/>
            <a:pathLst>
              <a:path w="289526" h="198211" extrusionOk="0">
                <a:moveTo>
                  <a:pt x="224720" y="1"/>
                </a:moveTo>
                <a:cubicBezTo>
                  <a:pt x="209384" y="1"/>
                  <a:pt x="193951" y="4185"/>
                  <a:pt x="180056" y="10954"/>
                </a:cubicBezTo>
                <a:cubicBezTo>
                  <a:pt x="160636" y="20459"/>
                  <a:pt x="143899" y="34740"/>
                  <a:pt x="128527" y="50021"/>
                </a:cubicBezTo>
                <a:cubicBezTo>
                  <a:pt x="119431" y="59071"/>
                  <a:pt x="110517" y="68713"/>
                  <a:pt x="99192" y="74625"/>
                </a:cubicBezTo>
                <a:cubicBezTo>
                  <a:pt x="86458" y="81311"/>
                  <a:pt x="71768" y="82675"/>
                  <a:pt x="57533" y="84722"/>
                </a:cubicBezTo>
                <a:cubicBezTo>
                  <a:pt x="43343" y="86723"/>
                  <a:pt x="28562" y="89770"/>
                  <a:pt x="17374" y="98866"/>
                </a:cubicBezTo>
                <a:cubicBezTo>
                  <a:pt x="6186" y="107962"/>
                  <a:pt x="1" y="129656"/>
                  <a:pt x="7141" y="142254"/>
                </a:cubicBezTo>
                <a:cubicBezTo>
                  <a:pt x="14100" y="154579"/>
                  <a:pt x="26925" y="160810"/>
                  <a:pt x="40614" y="164403"/>
                </a:cubicBezTo>
                <a:cubicBezTo>
                  <a:pt x="54304" y="167996"/>
                  <a:pt x="68630" y="167814"/>
                  <a:pt x="82729" y="168905"/>
                </a:cubicBezTo>
                <a:cubicBezTo>
                  <a:pt x="104923" y="170588"/>
                  <a:pt x="126799" y="175454"/>
                  <a:pt x="147628" y="183368"/>
                </a:cubicBezTo>
                <a:cubicBezTo>
                  <a:pt x="162318" y="188916"/>
                  <a:pt x="176690" y="196057"/>
                  <a:pt x="192290" y="197785"/>
                </a:cubicBezTo>
                <a:cubicBezTo>
                  <a:pt x="194935" y="198077"/>
                  <a:pt x="197582" y="198211"/>
                  <a:pt x="200227" y="198211"/>
                </a:cubicBezTo>
                <a:cubicBezTo>
                  <a:pt x="213226" y="198211"/>
                  <a:pt x="226186" y="194985"/>
                  <a:pt x="238770" y="191509"/>
                </a:cubicBezTo>
                <a:cubicBezTo>
                  <a:pt x="251550" y="188007"/>
                  <a:pt x="264830" y="183914"/>
                  <a:pt x="274199" y="174590"/>
                </a:cubicBezTo>
                <a:cubicBezTo>
                  <a:pt x="286342" y="162493"/>
                  <a:pt x="289526" y="143937"/>
                  <a:pt x="288116" y="126927"/>
                </a:cubicBezTo>
                <a:cubicBezTo>
                  <a:pt x="286706" y="109872"/>
                  <a:pt x="281385" y="93409"/>
                  <a:pt x="279020" y="76490"/>
                </a:cubicBezTo>
                <a:cubicBezTo>
                  <a:pt x="276973" y="61891"/>
                  <a:pt x="277110" y="46837"/>
                  <a:pt x="272471" y="32829"/>
                </a:cubicBezTo>
                <a:cubicBezTo>
                  <a:pt x="267877" y="18822"/>
                  <a:pt x="257235" y="5496"/>
                  <a:pt x="242863" y="2085"/>
                </a:cubicBezTo>
                <a:cubicBezTo>
                  <a:pt x="236899" y="662"/>
                  <a:pt x="230817" y="1"/>
                  <a:pt x="224720" y="1"/>
                </a:cubicBezTo>
                <a:close/>
              </a:path>
            </a:pathLst>
          </a:custGeom>
          <a:solidFill>
            <a:srgbClr val="DBDB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Google Shape;188;p9">
            <a:extLst>
              <a:ext uri="{FF2B5EF4-FFF2-40B4-BE49-F238E27FC236}">
                <a16:creationId xmlns:a16="http://schemas.microsoft.com/office/drawing/2014/main" id="{6888FB58-A641-4842-8352-5F987673A2AF}"/>
              </a:ext>
            </a:extLst>
          </p:cNvPr>
          <p:cNvSpPr/>
          <p:nvPr/>
        </p:nvSpPr>
        <p:spPr>
          <a:xfrm rot="-3747520">
            <a:off x="5543918" y="2565385"/>
            <a:ext cx="8179007" cy="1930449"/>
          </a:xfrm>
          <a:custGeom>
            <a:avLst/>
            <a:gdLst/>
            <a:ahLst/>
            <a:cxnLst/>
            <a:rect l="l" t="t" r="r" b="b"/>
            <a:pathLst>
              <a:path w="245364" h="57912" extrusionOk="0">
                <a:moveTo>
                  <a:pt x="0" y="57912"/>
                </a:moveTo>
                <a:cubicBezTo>
                  <a:pt x="11981" y="57912"/>
                  <a:pt x="22812" y="50316"/>
                  <a:pt x="33528" y="44958"/>
                </a:cubicBezTo>
                <a:cubicBezTo>
                  <a:pt x="49568" y="36938"/>
                  <a:pt x="67549" y="32704"/>
                  <a:pt x="85344" y="30480"/>
                </a:cubicBezTo>
                <a:cubicBezTo>
                  <a:pt x="97696" y="28936"/>
                  <a:pt x="110330" y="28174"/>
                  <a:pt x="122682" y="29718"/>
                </a:cubicBezTo>
                <a:cubicBezTo>
                  <a:pt x="140138" y="31900"/>
                  <a:pt x="157872" y="36965"/>
                  <a:pt x="175260" y="34290"/>
                </a:cubicBezTo>
                <a:cubicBezTo>
                  <a:pt x="200971" y="30334"/>
                  <a:pt x="226970" y="18394"/>
                  <a:pt x="245364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Google Shape;189;p9">
            <a:extLst>
              <a:ext uri="{FF2B5EF4-FFF2-40B4-BE49-F238E27FC236}">
                <a16:creationId xmlns:a16="http://schemas.microsoft.com/office/drawing/2014/main" id="{2470F538-D7CB-4D30-99D0-BCE293263669}"/>
              </a:ext>
            </a:extLst>
          </p:cNvPr>
          <p:cNvGrpSpPr/>
          <p:nvPr/>
        </p:nvGrpSpPr>
        <p:grpSpPr>
          <a:xfrm rot="544902">
            <a:off x="9020165" y="355057"/>
            <a:ext cx="510416" cy="725859"/>
            <a:chOff x="1361275" y="244825"/>
            <a:chExt cx="4833925" cy="5166575"/>
          </a:xfrm>
          <a:solidFill>
            <a:srgbClr val="6163BB"/>
          </a:solidFill>
        </p:grpSpPr>
        <p:sp>
          <p:nvSpPr>
            <p:cNvPr id="10" name="Google Shape;190;p9">
              <a:extLst>
                <a:ext uri="{FF2B5EF4-FFF2-40B4-BE49-F238E27FC236}">
                  <a16:creationId xmlns:a16="http://schemas.microsoft.com/office/drawing/2014/main" id="{D7CF5203-071F-4999-8857-7798767A3648}"/>
                </a:ext>
              </a:extLst>
            </p:cNvPr>
            <p:cNvSpPr/>
            <p:nvPr/>
          </p:nvSpPr>
          <p:spPr>
            <a:xfrm>
              <a:off x="3252800" y="2793500"/>
              <a:ext cx="2769775" cy="933175"/>
            </a:xfrm>
            <a:custGeom>
              <a:avLst/>
              <a:gdLst/>
              <a:ahLst/>
              <a:cxnLst/>
              <a:rect l="l" t="t" r="r" b="b"/>
              <a:pathLst>
                <a:path w="110791" h="37327" extrusionOk="0">
                  <a:moveTo>
                    <a:pt x="109540" y="0"/>
                  </a:moveTo>
                  <a:cubicBezTo>
                    <a:pt x="109302" y="0"/>
                    <a:pt x="109044" y="99"/>
                    <a:pt x="108806" y="338"/>
                  </a:cubicBezTo>
                  <a:lnTo>
                    <a:pt x="108806" y="20"/>
                  </a:lnTo>
                  <a:cubicBezTo>
                    <a:pt x="97694" y="10498"/>
                    <a:pt x="84994" y="19070"/>
                    <a:pt x="71024" y="25103"/>
                  </a:cubicBezTo>
                  <a:cubicBezTo>
                    <a:pt x="57054" y="31453"/>
                    <a:pt x="42131" y="34628"/>
                    <a:pt x="27209" y="35263"/>
                  </a:cubicBezTo>
                  <a:cubicBezTo>
                    <a:pt x="25818" y="35314"/>
                    <a:pt x="24427" y="35340"/>
                    <a:pt x="23037" y="35340"/>
                  </a:cubicBezTo>
                  <a:cubicBezTo>
                    <a:pt x="15862" y="35340"/>
                    <a:pt x="8724" y="34636"/>
                    <a:pt x="1809" y="33040"/>
                  </a:cubicBezTo>
                  <a:cubicBezTo>
                    <a:pt x="1712" y="33016"/>
                    <a:pt x="1618" y="33004"/>
                    <a:pt x="1529" y="33004"/>
                  </a:cubicBezTo>
                  <a:cubicBezTo>
                    <a:pt x="453" y="33004"/>
                    <a:pt x="1" y="34652"/>
                    <a:pt x="1174" y="34945"/>
                  </a:cubicBezTo>
                  <a:cubicBezTo>
                    <a:pt x="8635" y="36533"/>
                    <a:pt x="16255" y="37326"/>
                    <a:pt x="23915" y="37326"/>
                  </a:cubicBezTo>
                  <a:cubicBezTo>
                    <a:pt x="31574" y="37326"/>
                    <a:pt x="39274" y="36533"/>
                    <a:pt x="46894" y="34945"/>
                  </a:cubicBezTo>
                  <a:cubicBezTo>
                    <a:pt x="62134" y="31770"/>
                    <a:pt x="76421" y="25738"/>
                    <a:pt x="89756" y="17483"/>
                  </a:cubicBezTo>
                  <a:cubicBezTo>
                    <a:pt x="97059" y="12720"/>
                    <a:pt x="104044" y="7640"/>
                    <a:pt x="110076" y="1608"/>
                  </a:cubicBezTo>
                  <a:cubicBezTo>
                    <a:pt x="110790" y="893"/>
                    <a:pt x="110255" y="0"/>
                    <a:pt x="10954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Google Shape;191;p9">
              <a:extLst>
                <a:ext uri="{FF2B5EF4-FFF2-40B4-BE49-F238E27FC236}">
                  <a16:creationId xmlns:a16="http://schemas.microsoft.com/office/drawing/2014/main" id="{1FB6C2BA-3AE3-4F2C-8F9B-8AE824ED4264}"/>
                </a:ext>
              </a:extLst>
            </p:cNvPr>
            <p:cNvSpPr/>
            <p:nvPr/>
          </p:nvSpPr>
          <p:spPr>
            <a:xfrm>
              <a:off x="1586550" y="1832125"/>
              <a:ext cx="1699700" cy="1751375"/>
            </a:xfrm>
            <a:custGeom>
              <a:avLst/>
              <a:gdLst/>
              <a:ahLst/>
              <a:cxnLst/>
              <a:rect l="l" t="t" r="r" b="b"/>
              <a:pathLst>
                <a:path w="67988" h="70055" extrusionOk="0">
                  <a:moveTo>
                    <a:pt x="1255" y="0"/>
                  </a:moveTo>
                  <a:cubicBezTo>
                    <a:pt x="653" y="0"/>
                    <a:pt x="0" y="543"/>
                    <a:pt x="196" y="1328"/>
                  </a:cubicBezTo>
                  <a:cubicBezTo>
                    <a:pt x="3054" y="13393"/>
                    <a:pt x="8451" y="24823"/>
                    <a:pt x="16389" y="34665"/>
                  </a:cubicBezTo>
                  <a:cubicBezTo>
                    <a:pt x="24644" y="44508"/>
                    <a:pt x="35121" y="52763"/>
                    <a:pt x="46551" y="58795"/>
                  </a:cubicBezTo>
                  <a:cubicBezTo>
                    <a:pt x="52901" y="62923"/>
                    <a:pt x="59886" y="66098"/>
                    <a:pt x="66236" y="69908"/>
                  </a:cubicBezTo>
                  <a:cubicBezTo>
                    <a:pt x="66441" y="70010"/>
                    <a:pt x="66630" y="70055"/>
                    <a:pt x="66798" y="70055"/>
                  </a:cubicBezTo>
                  <a:cubicBezTo>
                    <a:pt x="67670" y="70055"/>
                    <a:pt x="67987" y="68852"/>
                    <a:pt x="67189" y="68320"/>
                  </a:cubicBezTo>
                  <a:cubicBezTo>
                    <a:pt x="56076" y="61653"/>
                    <a:pt x="44329" y="55938"/>
                    <a:pt x="33851" y="48318"/>
                  </a:cubicBezTo>
                  <a:cubicBezTo>
                    <a:pt x="23374" y="41015"/>
                    <a:pt x="15119" y="31490"/>
                    <a:pt x="9404" y="20378"/>
                  </a:cubicBezTo>
                  <a:cubicBezTo>
                    <a:pt x="6229" y="14028"/>
                    <a:pt x="3689" y="7360"/>
                    <a:pt x="2101" y="693"/>
                  </a:cubicBezTo>
                  <a:cubicBezTo>
                    <a:pt x="1980" y="207"/>
                    <a:pt x="1627" y="0"/>
                    <a:pt x="125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Google Shape;192;p9">
              <a:extLst>
                <a:ext uri="{FF2B5EF4-FFF2-40B4-BE49-F238E27FC236}">
                  <a16:creationId xmlns:a16="http://schemas.microsoft.com/office/drawing/2014/main" id="{95EDE9AD-36C9-446A-A958-C20DC7C0B463}"/>
                </a:ext>
              </a:extLst>
            </p:cNvPr>
            <p:cNvSpPr/>
            <p:nvPr/>
          </p:nvSpPr>
          <p:spPr>
            <a:xfrm>
              <a:off x="2210575" y="1484300"/>
              <a:ext cx="1010725" cy="2142275"/>
            </a:xfrm>
            <a:custGeom>
              <a:avLst/>
              <a:gdLst/>
              <a:ahLst/>
              <a:cxnLst/>
              <a:rect l="l" t="t" r="r" b="b"/>
              <a:pathLst>
                <a:path w="40429" h="85691" extrusionOk="0">
                  <a:moveTo>
                    <a:pt x="1905" y="1"/>
                  </a:moveTo>
                  <a:cubicBezTo>
                    <a:pt x="1429" y="1"/>
                    <a:pt x="953" y="318"/>
                    <a:pt x="953" y="953"/>
                  </a:cubicBezTo>
                  <a:cubicBezTo>
                    <a:pt x="635" y="13653"/>
                    <a:pt x="0" y="26988"/>
                    <a:pt x="3493" y="39371"/>
                  </a:cubicBezTo>
                  <a:cubicBezTo>
                    <a:pt x="5080" y="45403"/>
                    <a:pt x="7938" y="50801"/>
                    <a:pt x="11748" y="55563"/>
                  </a:cubicBezTo>
                  <a:cubicBezTo>
                    <a:pt x="15875" y="60643"/>
                    <a:pt x="20320" y="65088"/>
                    <a:pt x="25083" y="69216"/>
                  </a:cubicBezTo>
                  <a:cubicBezTo>
                    <a:pt x="30163" y="73978"/>
                    <a:pt x="34608" y="79058"/>
                    <a:pt x="38418" y="85091"/>
                  </a:cubicBezTo>
                  <a:cubicBezTo>
                    <a:pt x="38629" y="85514"/>
                    <a:pt x="38947" y="85690"/>
                    <a:pt x="39253" y="85690"/>
                  </a:cubicBezTo>
                  <a:cubicBezTo>
                    <a:pt x="39864" y="85690"/>
                    <a:pt x="40429" y="84985"/>
                    <a:pt x="40005" y="84138"/>
                  </a:cubicBezTo>
                  <a:cubicBezTo>
                    <a:pt x="33973" y="73343"/>
                    <a:pt x="23813" y="66358"/>
                    <a:pt x="15875" y="57151"/>
                  </a:cubicBezTo>
                  <a:cubicBezTo>
                    <a:pt x="11430" y="52706"/>
                    <a:pt x="8255" y="46991"/>
                    <a:pt x="6033" y="41276"/>
                  </a:cubicBezTo>
                  <a:cubicBezTo>
                    <a:pt x="4128" y="35243"/>
                    <a:pt x="3175" y="28893"/>
                    <a:pt x="2858" y="22861"/>
                  </a:cubicBezTo>
                  <a:cubicBezTo>
                    <a:pt x="2540" y="15558"/>
                    <a:pt x="2540" y="8256"/>
                    <a:pt x="2858" y="953"/>
                  </a:cubicBezTo>
                  <a:cubicBezTo>
                    <a:pt x="2858" y="318"/>
                    <a:pt x="2382" y="1"/>
                    <a:pt x="190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Google Shape;193;p9">
              <a:extLst>
                <a:ext uri="{FF2B5EF4-FFF2-40B4-BE49-F238E27FC236}">
                  <a16:creationId xmlns:a16="http://schemas.microsoft.com/office/drawing/2014/main" id="{20784145-BC5E-4009-9661-591E106CBA81}"/>
                </a:ext>
              </a:extLst>
            </p:cNvPr>
            <p:cNvSpPr/>
            <p:nvPr/>
          </p:nvSpPr>
          <p:spPr>
            <a:xfrm>
              <a:off x="2869375" y="471900"/>
              <a:ext cx="425175" cy="3093775"/>
            </a:xfrm>
            <a:custGeom>
              <a:avLst/>
              <a:gdLst/>
              <a:ahLst/>
              <a:cxnLst/>
              <a:rect l="l" t="t" r="r" b="b"/>
              <a:pathLst>
                <a:path w="17007" h="123751" extrusionOk="0">
                  <a:moveTo>
                    <a:pt x="15935" y="1"/>
                  </a:moveTo>
                  <a:cubicBezTo>
                    <a:pt x="15507" y="1"/>
                    <a:pt x="15063" y="252"/>
                    <a:pt x="14923" y="809"/>
                  </a:cubicBezTo>
                  <a:cubicBezTo>
                    <a:pt x="8256" y="16367"/>
                    <a:pt x="4128" y="32877"/>
                    <a:pt x="2223" y="49704"/>
                  </a:cubicBezTo>
                  <a:cubicBezTo>
                    <a:pt x="1" y="65897"/>
                    <a:pt x="636" y="82089"/>
                    <a:pt x="4446" y="97964"/>
                  </a:cubicBezTo>
                  <a:cubicBezTo>
                    <a:pt x="6668" y="106854"/>
                    <a:pt x="10161" y="115427"/>
                    <a:pt x="14606" y="123364"/>
                  </a:cubicBezTo>
                  <a:cubicBezTo>
                    <a:pt x="14786" y="123634"/>
                    <a:pt x="15042" y="123751"/>
                    <a:pt x="15303" y="123751"/>
                  </a:cubicBezTo>
                  <a:cubicBezTo>
                    <a:pt x="15962" y="123751"/>
                    <a:pt x="16648" y="123004"/>
                    <a:pt x="16193" y="122094"/>
                  </a:cubicBezTo>
                  <a:cubicBezTo>
                    <a:pt x="8573" y="108442"/>
                    <a:pt x="4128" y="92884"/>
                    <a:pt x="3176" y="76692"/>
                  </a:cubicBezTo>
                  <a:cubicBezTo>
                    <a:pt x="2223" y="60499"/>
                    <a:pt x="3811" y="43989"/>
                    <a:pt x="7938" y="27797"/>
                  </a:cubicBezTo>
                  <a:cubicBezTo>
                    <a:pt x="10161" y="18907"/>
                    <a:pt x="13018" y="10017"/>
                    <a:pt x="16828" y="1127"/>
                  </a:cubicBezTo>
                  <a:cubicBezTo>
                    <a:pt x="17007" y="413"/>
                    <a:pt x="16484" y="1"/>
                    <a:pt x="1593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Google Shape;194;p9">
              <a:extLst>
                <a:ext uri="{FF2B5EF4-FFF2-40B4-BE49-F238E27FC236}">
                  <a16:creationId xmlns:a16="http://schemas.microsoft.com/office/drawing/2014/main" id="{C47BE9E0-4BE5-46F1-9258-5FA4265A1264}"/>
                </a:ext>
              </a:extLst>
            </p:cNvPr>
            <p:cNvSpPr/>
            <p:nvPr/>
          </p:nvSpPr>
          <p:spPr>
            <a:xfrm>
              <a:off x="3078175" y="651750"/>
              <a:ext cx="2833925" cy="3016275"/>
            </a:xfrm>
            <a:custGeom>
              <a:avLst/>
              <a:gdLst/>
              <a:ahLst/>
              <a:cxnLst/>
              <a:rect l="l" t="t" r="r" b="b"/>
              <a:pathLst>
                <a:path w="113357" h="120651" extrusionOk="0">
                  <a:moveTo>
                    <a:pt x="112181" y="0"/>
                  </a:moveTo>
                  <a:cubicBezTo>
                    <a:pt x="111875" y="0"/>
                    <a:pt x="111558" y="177"/>
                    <a:pt x="111346" y="600"/>
                  </a:cubicBezTo>
                  <a:lnTo>
                    <a:pt x="111346" y="918"/>
                  </a:lnTo>
                  <a:cubicBezTo>
                    <a:pt x="101821" y="21873"/>
                    <a:pt x="90391" y="41875"/>
                    <a:pt x="77374" y="60925"/>
                  </a:cubicBezTo>
                  <a:cubicBezTo>
                    <a:pt x="71024" y="69815"/>
                    <a:pt x="64039" y="78070"/>
                    <a:pt x="56419" y="86008"/>
                  </a:cubicBezTo>
                  <a:cubicBezTo>
                    <a:pt x="49434" y="93310"/>
                    <a:pt x="41496" y="99978"/>
                    <a:pt x="32606" y="106010"/>
                  </a:cubicBezTo>
                  <a:cubicBezTo>
                    <a:pt x="23399" y="112360"/>
                    <a:pt x="12604" y="116805"/>
                    <a:pt x="1174" y="118710"/>
                  </a:cubicBezTo>
                  <a:cubicBezTo>
                    <a:pt x="1" y="119003"/>
                    <a:pt x="453" y="120651"/>
                    <a:pt x="1529" y="120651"/>
                  </a:cubicBezTo>
                  <a:cubicBezTo>
                    <a:pt x="1618" y="120651"/>
                    <a:pt x="1712" y="120639"/>
                    <a:pt x="1809" y="120615"/>
                  </a:cubicBezTo>
                  <a:cubicBezTo>
                    <a:pt x="22446" y="117123"/>
                    <a:pt x="40226" y="104740"/>
                    <a:pt x="54831" y="90453"/>
                  </a:cubicBezTo>
                  <a:cubicBezTo>
                    <a:pt x="70706" y="74578"/>
                    <a:pt x="84041" y="56163"/>
                    <a:pt x="95154" y="36478"/>
                  </a:cubicBezTo>
                  <a:cubicBezTo>
                    <a:pt x="101504" y="25048"/>
                    <a:pt x="107219" y="13300"/>
                    <a:pt x="112934" y="1553"/>
                  </a:cubicBezTo>
                  <a:cubicBezTo>
                    <a:pt x="113357" y="706"/>
                    <a:pt x="112792" y="0"/>
                    <a:pt x="11218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Google Shape;195;p9">
              <a:extLst>
                <a:ext uri="{FF2B5EF4-FFF2-40B4-BE49-F238E27FC236}">
                  <a16:creationId xmlns:a16="http://schemas.microsoft.com/office/drawing/2014/main" id="{5DFFDFAE-5B2C-4F23-96F2-3E97BBB1979D}"/>
                </a:ext>
              </a:extLst>
            </p:cNvPr>
            <p:cNvSpPr/>
            <p:nvPr/>
          </p:nvSpPr>
          <p:spPr>
            <a:xfrm>
              <a:off x="3250375" y="2650625"/>
              <a:ext cx="2168950" cy="929450"/>
            </a:xfrm>
            <a:custGeom>
              <a:avLst/>
              <a:gdLst/>
              <a:ahLst/>
              <a:cxnLst/>
              <a:rect l="l" t="t" r="r" b="b"/>
              <a:pathLst>
                <a:path w="86758" h="37178" extrusionOk="0">
                  <a:moveTo>
                    <a:pt x="85507" y="0"/>
                  </a:moveTo>
                  <a:cubicBezTo>
                    <a:pt x="85269" y="0"/>
                    <a:pt x="85011" y="99"/>
                    <a:pt x="84773" y="338"/>
                  </a:cubicBezTo>
                  <a:cubicBezTo>
                    <a:pt x="63133" y="22605"/>
                    <a:pt x="33439" y="35268"/>
                    <a:pt x="2422" y="35268"/>
                  </a:cubicBezTo>
                  <a:cubicBezTo>
                    <a:pt x="2038" y="35268"/>
                    <a:pt x="1655" y="35266"/>
                    <a:pt x="1271" y="35263"/>
                  </a:cubicBezTo>
                  <a:cubicBezTo>
                    <a:pt x="1" y="35263"/>
                    <a:pt x="1" y="37168"/>
                    <a:pt x="1271" y="37168"/>
                  </a:cubicBezTo>
                  <a:cubicBezTo>
                    <a:pt x="1767" y="37174"/>
                    <a:pt x="2263" y="37177"/>
                    <a:pt x="2759" y="37177"/>
                  </a:cubicBezTo>
                  <a:cubicBezTo>
                    <a:pt x="27013" y="37177"/>
                    <a:pt x="50884" y="29579"/>
                    <a:pt x="70486" y="15578"/>
                  </a:cubicBezTo>
                  <a:cubicBezTo>
                    <a:pt x="76201" y="11450"/>
                    <a:pt x="81281" y="6688"/>
                    <a:pt x="86043" y="1608"/>
                  </a:cubicBezTo>
                  <a:cubicBezTo>
                    <a:pt x="86757" y="893"/>
                    <a:pt x="86222" y="0"/>
                    <a:pt x="8550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Google Shape;196;p9">
              <a:extLst>
                <a:ext uri="{FF2B5EF4-FFF2-40B4-BE49-F238E27FC236}">
                  <a16:creationId xmlns:a16="http://schemas.microsoft.com/office/drawing/2014/main" id="{700C2CED-A026-4A5C-998D-6578B498546C}"/>
                </a:ext>
              </a:extLst>
            </p:cNvPr>
            <p:cNvSpPr/>
            <p:nvPr/>
          </p:nvSpPr>
          <p:spPr>
            <a:xfrm>
              <a:off x="3201800" y="1545900"/>
              <a:ext cx="1069375" cy="1980300"/>
            </a:xfrm>
            <a:custGeom>
              <a:avLst/>
              <a:gdLst/>
              <a:ahLst/>
              <a:cxnLst/>
              <a:rect l="l" t="t" r="r" b="b"/>
              <a:pathLst>
                <a:path w="42775" h="79212" extrusionOk="0">
                  <a:moveTo>
                    <a:pt x="41578" y="0"/>
                  </a:moveTo>
                  <a:cubicBezTo>
                    <a:pt x="41187" y="0"/>
                    <a:pt x="40806" y="204"/>
                    <a:pt x="40679" y="712"/>
                  </a:cubicBezTo>
                  <a:cubicBezTo>
                    <a:pt x="33694" y="22302"/>
                    <a:pt x="23851" y="42939"/>
                    <a:pt x="11469" y="61989"/>
                  </a:cubicBezTo>
                  <a:cubicBezTo>
                    <a:pt x="7976" y="67387"/>
                    <a:pt x="4484" y="72784"/>
                    <a:pt x="674" y="77864"/>
                  </a:cubicBezTo>
                  <a:cubicBezTo>
                    <a:pt x="0" y="78538"/>
                    <a:pt x="597" y="79211"/>
                    <a:pt x="1341" y="79211"/>
                  </a:cubicBezTo>
                  <a:cubicBezTo>
                    <a:pt x="1649" y="79211"/>
                    <a:pt x="1982" y="79095"/>
                    <a:pt x="2261" y="78817"/>
                  </a:cubicBezTo>
                  <a:cubicBezTo>
                    <a:pt x="16231" y="60719"/>
                    <a:pt x="27344" y="40717"/>
                    <a:pt x="35916" y="19444"/>
                  </a:cubicBezTo>
                  <a:cubicBezTo>
                    <a:pt x="38456" y="13412"/>
                    <a:pt x="40361" y="7379"/>
                    <a:pt x="42584" y="1029"/>
                  </a:cubicBezTo>
                  <a:cubicBezTo>
                    <a:pt x="42774" y="458"/>
                    <a:pt x="42165" y="0"/>
                    <a:pt x="4157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Google Shape;197;p9">
              <a:extLst>
                <a:ext uri="{FF2B5EF4-FFF2-40B4-BE49-F238E27FC236}">
                  <a16:creationId xmlns:a16="http://schemas.microsoft.com/office/drawing/2014/main" id="{1BDD4D3F-A39C-4748-BCB2-75AA7174694A}"/>
                </a:ext>
              </a:extLst>
            </p:cNvPr>
            <p:cNvSpPr/>
            <p:nvPr/>
          </p:nvSpPr>
          <p:spPr>
            <a:xfrm>
              <a:off x="3147200" y="1300300"/>
              <a:ext cx="454325" cy="2311275"/>
            </a:xfrm>
            <a:custGeom>
              <a:avLst/>
              <a:gdLst/>
              <a:ahLst/>
              <a:cxnLst/>
              <a:rect l="l" t="t" r="r" b="b"/>
              <a:pathLst>
                <a:path w="18173" h="92451" extrusionOk="0">
                  <a:moveTo>
                    <a:pt x="16946" y="1"/>
                  </a:moveTo>
                  <a:cubicBezTo>
                    <a:pt x="16546" y="1"/>
                    <a:pt x="16118" y="208"/>
                    <a:pt x="15875" y="693"/>
                  </a:cubicBezTo>
                  <a:cubicBezTo>
                    <a:pt x="7938" y="23236"/>
                    <a:pt x="2858" y="47048"/>
                    <a:pt x="953" y="70861"/>
                  </a:cubicBezTo>
                  <a:cubicBezTo>
                    <a:pt x="318" y="77846"/>
                    <a:pt x="0" y="84831"/>
                    <a:pt x="0" y="91498"/>
                  </a:cubicBezTo>
                  <a:cubicBezTo>
                    <a:pt x="0" y="92133"/>
                    <a:pt x="477" y="92451"/>
                    <a:pt x="953" y="92451"/>
                  </a:cubicBezTo>
                  <a:cubicBezTo>
                    <a:pt x="1429" y="92451"/>
                    <a:pt x="1905" y="92133"/>
                    <a:pt x="1905" y="91498"/>
                  </a:cubicBezTo>
                  <a:cubicBezTo>
                    <a:pt x="2223" y="67368"/>
                    <a:pt x="5715" y="43556"/>
                    <a:pt x="11748" y="20378"/>
                  </a:cubicBezTo>
                  <a:cubicBezTo>
                    <a:pt x="13653" y="14028"/>
                    <a:pt x="15558" y="7678"/>
                    <a:pt x="17780" y="1328"/>
                  </a:cubicBezTo>
                  <a:cubicBezTo>
                    <a:pt x="18173" y="543"/>
                    <a:pt x="17595" y="1"/>
                    <a:pt x="1694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Google Shape;198;p9">
              <a:extLst>
                <a:ext uri="{FF2B5EF4-FFF2-40B4-BE49-F238E27FC236}">
                  <a16:creationId xmlns:a16="http://schemas.microsoft.com/office/drawing/2014/main" id="{403CC5A1-5300-4D87-93BE-654E23A05895}"/>
                </a:ext>
              </a:extLst>
            </p:cNvPr>
            <p:cNvSpPr/>
            <p:nvPr/>
          </p:nvSpPr>
          <p:spPr>
            <a:xfrm>
              <a:off x="3176950" y="1208525"/>
              <a:ext cx="1895950" cy="2300350"/>
            </a:xfrm>
            <a:custGeom>
              <a:avLst/>
              <a:gdLst/>
              <a:ahLst/>
              <a:cxnLst/>
              <a:rect l="l" t="t" r="r" b="b"/>
              <a:pathLst>
                <a:path w="75838" h="92014" extrusionOk="0">
                  <a:moveTo>
                    <a:pt x="74761" y="0"/>
                  </a:moveTo>
                  <a:cubicBezTo>
                    <a:pt x="74389" y="0"/>
                    <a:pt x="73991" y="178"/>
                    <a:pt x="73740" y="554"/>
                  </a:cubicBezTo>
                  <a:cubicBezTo>
                    <a:pt x="69930" y="14207"/>
                    <a:pt x="62945" y="26907"/>
                    <a:pt x="53420" y="37702"/>
                  </a:cubicBezTo>
                  <a:cubicBezTo>
                    <a:pt x="43578" y="49767"/>
                    <a:pt x="32465" y="60879"/>
                    <a:pt x="21035" y="71357"/>
                  </a:cubicBezTo>
                  <a:cubicBezTo>
                    <a:pt x="14368" y="77707"/>
                    <a:pt x="7383" y="84057"/>
                    <a:pt x="715" y="90407"/>
                  </a:cubicBezTo>
                  <a:cubicBezTo>
                    <a:pt x="1" y="91121"/>
                    <a:pt x="537" y="92014"/>
                    <a:pt x="1251" y="92014"/>
                  </a:cubicBezTo>
                  <a:cubicBezTo>
                    <a:pt x="1489" y="92014"/>
                    <a:pt x="1747" y="91915"/>
                    <a:pt x="1985" y="91677"/>
                  </a:cubicBezTo>
                  <a:cubicBezTo>
                    <a:pt x="14050" y="80247"/>
                    <a:pt x="26433" y="69134"/>
                    <a:pt x="38180" y="57387"/>
                  </a:cubicBezTo>
                  <a:cubicBezTo>
                    <a:pt x="48975" y="47227"/>
                    <a:pt x="58500" y="35797"/>
                    <a:pt x="66120" y="23414"/>
                  </a:cubicBezTo>
                  <a:cubicBezTo>
                    <a:pt x="70565" y="16429"/>
                    <a:pt x="73740" y="8809"/>
                    <a:pt x="75645" y="1189"/>
                  </a:cubicBezTo>
                  <a:cubicBezTo>
                    <a:pt x="75837" y="420"/>
                    <a:pt x="75331" y="0"/>
                    <a:pt x="7476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Google Shape;199;p9">
              <a:extLst>
                <a:ext uri="{FF2B5EF4-FFF2-40B4-BE49-F238E27FC236}">
                  <a16:creationId xmlns:a16="http://schemas.microsoft.com/office/drawing/2014/main" id="{754C962F-D089-4E12-B6A8-454B9DA00D08}"/>
                </a:ext>
              </a:extLst>
            </p:cNvPr>
            <p:cNvSpPr/>
            <p:nvPr/>
          </p:nvSpPr>
          <p:spPr>
            <a:xfrm>
              <a:off x="2901125" y="3202575"/>
              <a:ext cx="682650" cy="750800"/>
            </a:xfrm>
            <a:custGeom>
              <a:avLst/>
              <a:gdLst/>
              <a:ahLst/>
              <a:cxnLst/>
              <a:rect l="l" t="t" r="r" b="b"/>
              <a:pathLst>
                <a:path w="27306" h="30032" extrusionOk="0">
                  <a:moveTo>
                    <a:pt x="3238" y="1"/>
                  </a:moveTo>
                  <a:cubicBezTo>
                    <a:pt x="2262" y="1"/>
                    <a:pt x="1048" y="836"/>
                    <a:pt x="636" y="2072"/>
                  </a:cubicBezTo>
                  <a:cubicBezTo>
                    <a:pt x="1" y="3977"/>
                    <a:pt x="1" y="6200"/>
                    <a:pt x="953" y="7787"/>
                  </a:cubicBezTo>
                  <a:cubicBezTo>
                    <a:pt x="3811" y="13502"/>
                    <a:pt x="5716" y="19217"/>
                    <a:pt x="6668" y="25567"/>
                  </a:cubicBezTo>
                  <a:cubicBezTo>
                    <a:pt x="6668" y="26837"/>
                    <a:pt x="6351" y="28742"/>
                    <a:pt x="7938" y="29695"/>
                  </a:cubicBezTo>
                  <a:cubicBezTo>
                    <a:pt x="8256" y="29933"/>
                    <a:pt x="8613" y="30032"/>
                    <a:pt x="8990" y="30032"/>
                  </a:cubicBezTo>
                  <a:cubicBezTo>
                    <a:pt x="10121" y="30032"/>
                    <a:pt x="11431" y="29139"/>
                    <a:pt x="12383" y="28425"/>
                  </a:cubicBezTo>
                  <a:cubicBezTo>
                    <a:pt x="17463" y="26202"/>
                    <a:pt x="22226" y="23345"/>
                    <a:pt x="26988" y="19852"/>
                  </a:cubicBezTo>
                  <a:cubicBezTo>
                    <a:pt x="26988" y="19535"/>
                    <a:pt x="26988" y="19535"/>
                    <a:pt x="26988" y="19217"/>
                  </a:cubicBezTo>
                  <a:cubicBezTo>
                    <a:pt x="26988" y="18582"/>
                    <a:pt x="27306" y="17947"/>
                    <a:pt x="26988" y="17630"/>
                  </a:cubicBezTo>
                  <a:cubicBezTo>
                    <a:pt x="20321" y="11280"/>
                    <a:pt x="12383" y="6200"/>
                    <a:pt x="3493" y="2707"/>
                  </a:cubicBezTo>
                  <a:lnTo>
                    <a:pt x="4446" y="802"/>
                  </a:lnTo>
                  <a:cubicBezTo>
                    <a:pt x="4223" y="245"/>
                    <a:pt x="3765" y="1"/>
                    <a:pt x="3238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Google Shape;200;p9">
              <a:extLst>
                <a:ext uri="{FF2B5EF4-FFF2-40B4-BE49-F238E27FC236}">
                  <a16:creationId xmlns:a16="http://schemas.microsoft.com/office/drawing/2014/main" id="{5F07859F-F4F7-44A8-9B35-0F1D9954F5EE}"/>
                </a:ext>
              </a:extLst>
            </p:cNvPr>
            <p:cNvSpPr/>
            <p:nvPr/>
          </p:nvSpPr>
          <p:spPr>
            <a:xfrm>
              <a:off x="1403375" y="3677575"/>
              <a:ext cx="1897825" cy="1733825"/>
            </a:xfrm>
            <a:custGeom>
              <a:avLst/>
              <a:gdLst/>
              <a:ahLst/>
              <a:cxnLst/>
              <a:rect l="l" t="t" r="r" b="b"/>
              <a:pathLst>
                <a:path w="75913" h="69353" extrusionOk="0">
                  <a:moveTo>
                    <a:pt x="74626" y="0"/>
                  </a:moveTo>
                  <a:cubicBezTo>
                    <a:pt x="74349" y="0"/>
                    <a:pt x="74072" y="152"/>
                    <a:pt x="73881" y="535"/>
                  </a:cubicBezTo>
                  <a:lnTo>
                    <a:pt x="73563" y="535"/>
                  </a:lnTo>
                  <a:cubicBezTo>
                    <a:pt x="66261" y="13235"/>
                    <a:pt x="60863" y="27205"/>
                    <a:pt x="53561" y="39905"/>
                  </a:cubicBezTo>
                  <a:cubicBezTo>
                    <a:pt x="47211" y="51017"/>
                    <a:pt x="39273" y="61495"/>
                    <a:pt x="26573" y="65622"/>
                  </a:cubicBezTo>
                  <a:cubicBezTo>
                    <a:pt x="22149" y="66861"/>
                    <a:pt x="17527" y="67508"/>
                    <a:pt x="12872" y="67508"/>
                  </a:cubicBezTo>
                  <a:cubicBezTo>
                    <a:pt x="9177" y="67508"/>
                    <a:pt x="5462" y="67100"/>
                    <a:pt x="1808" y="66257"/>
                  </a:cubicBezTo>
                  <a:cubicBezTo>
                    <a:pt x="1711" y="66233"/>
                    <a:pt x="1618" y="66221"/>
                    <a:pt x="1529" y="66221"/>
                  </a:cubicBezTo>
                  <a:cubicBezTo>
                    <a:pt x="453" y="66221"/>
                    <a:pt x="1" y="67869"/>
                    <a:pt x="1173" y="68162"/>
                  </a:cubicBezTo>
                  <a:cubicBezTo>
                    <a:pt x="4983" y="68956"/>
                    <a:pt x="8873" y="69353"/>
                    <a:pt x="12762" y="69353"/>
                  </a:cubicBezTo>
                  <a:cubicBezTo>
                    <a:pt x="16652" y="69353"/>
                    <a:pt x="20541" y="68956"/>
                    <a:pt x="24351" y="68162"/>
                  </a:cubicBezTo>
                  <a:cubicBezTo>
                    <a:pt x="30701" y="66575"/>
                    <a:pt x="36416" y="63400"/>
                    <a:pt x="41178" y="59272"/>
                  </a:cubicBezTo>
                  <a:cubicBezTo>
                    <a:pt x="51656" y="50065"/>
                    <a:pt x="57688" y="37047"/>
                    <a:pt x="63403" y="24665"/>
                  </a:cubicBezTo>
                  <a:cubicBezTo>
                    <a:pt x="67531" y="16727"/>
                    <a:pt x="71023" y="8790"/>
                    <a:pt x="75468" y="1487"/>
                  </a:cubicBezTo>
                  <a:cubicBezTo>
                    <a:pt x="75912" y="821"/>
                    <a:pt x="75270" y="0"/>
                    <a:pt x="7462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Google Shape;201;p9">
              <a:extLst>
                <a:ext uri="{FF2B5EF4-FFF2-40B4-BE49-F238E27FC236}">
                  <a16:creationId xmlns:a16="http://schemas.microsoft.com/office/drawing/2014/main" id="{F9F9CB2D-761F-4457-9D8A-9C8887465D9E}"/>
                </a:ext>
              </a:extLst>
            </p:cNvPr>
            <p:cNvSpPr/>
            <p:nvPr/>
          </p:nvSpPr>
          <p:spPr>
            <a:xfrm>
              <a:off x="5814200" y="2605475"/>
              <a:ext cx="381000" cy="354750"/>
            </a:xfrm>
            <a:custGeom>
              <a:avLst/>
              <a:gdLst/>
              <a:ahLst/>
              <a:cxnLst/>
              <a:rect l="l" t="t" r="r" b="b"/>
              <a:pathLst>
                <a:path w="15240" h="14190" extrusionOk="0">
                  <a:moveTo>
                    <a:pt x="7407" y="3112"/>
                  </a:moveTo>
                  <a:cubicBezTo>
                    <a:pt x="9080" y="3242"/>
                    <a:pt x="10232" y="4145"/>
                    <a:pt x="11113" y="5319"/>
                  </a:cubicBezTo>
                  <a:cubicBezTo>
                    <a:pt x="11202" y="5587"/>
                    <a:pt x="11266" y="5849"/>
                    <a:pt x="11307" y="6104"/>
                  </a:cubicBezTo>
                  <a:lnTo>
                    <a:pt x="11307" y="6104"/>
                  </a:lnTo>
                  <a:cubicBezTo>
                    <a:pt x="10572" y="4574"/>
                    <a:pt x="9087" y="3391"/>
                    <a:pt x="7407" y="3112"/>
                  </a:cubicBezTo>
                  <a:close/>
                  <a:moveTo>
                    <a:pt x="6106" y="6128"/>
                  </a:moveTo>
                  <a:cubicBezTo>
                    <a:pt x="6282" y="6128"/>
                    <a:pt x="6471" y="6173"/>
                    <a:pt x="6668" y="6271"/>
                  </a:cubicBezTo>
                  <a:cubicBezTo>
                    <a:pt x="7267" y="6571"/>
                    <a:pt x="7583" y="6870"/>
                    <a:pt x="7617" y="7436"/>
                  </a:cubicBezTo>
                  <a:lnTo>
                    <a:pt x="7617" y="7436"/>
                  </a:lnTo>
                  <a:cubicBezTo>
                    <a:pt x="7045" y="7771"/>
                    <a:pt x="6380" y="7938"/>
                    <a:pt x="5715" y="7938"/>
                  </a:cubicBezTo>
                  <a:cubicBezTo>
                    <a:pt x="5490" y="7938"/>
                    <a:pt x="5264" y="7919"/>
                    <a:pt x="5043" y="7880"/>
                  </a:cubicBezTo>
                  <a:lnTo>
                    <a:pt x="5043" y="7880"/>
                  </a:lnTo>
                  <a:cubicBezTo>
                    <a:pt x="4877" y="6912"/>
                    <a:pt x="5374" y="6128"/>
                    <a:pt x="6106" y="6128"/>
                  </a:cubicBezTo>
                  <a:close/>
                  <a:moveTo>
                    <a:pt x="9295" y="6256"/>
                  </a:moveTo>
                  <a:cubicBezTo>
                    <a:pt x="9904" y="7104"/>
                    <a:pt x="9865" y="8397"/>
                    <a:pt x="8890" y="9129"/>
                  </a:cubicBezTo>
                  <a:cubicBezTo>
                    <a:pt x="9208" y="8494"/>
                    <a:pt x="9525" y="7859"/>
                    <a:pt x="9525" y="6906"/>
                  </a:cubicBezTo>
                  <a:cubicBezTo>
                    <a:pt x="9468" y="6678"/>
                    <a:pt x="9391" y="6461"/>
                    <a:pt x="9295" y="6256"/>
                  </a:cubicBezTo>
                  <a:close/>
                  <a:moveTo>
                    <a:pt x="8890" y="9129"/>
                  </a:moveTo>
                  <a:lnTo>
                    <a:pt x="8890" y="9129"/>
                  </a:lnTo>
                  <a:cubicBezTo>
                    <a:pt x="8414" y="9605"/>
                    <a:pt x="7699" y="9922"/>
                    <a:pt x="7025" y="9922"/>
                  </a:cubicBezTo>
                  <a:cubicBezTo>
                    <a:pt x="6770" y="9922"/>
                    <a:pt x="6520" y="9877"/>
                    <a:pt x="6292" y="9778"/>
                  </a:cubicBezTo>
                  <a:lnTo>
                    <a:pt x="6292" y="9778"/>
                  </a:lnTo>
                  <a:cubicBezTo>
                    <a:pt x="6311" y="9773"/>
                    <a:pt x="6331" y="9768"/>
                    <a:pt x="6350" y="9764"/>
                  </a:cubicBezTo>
                  <a:cubicBezTo>
                    <a:pt x="7303" y="9764"/>
                    <a:pt x="7938" y="9446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165" y="424"/>
                    <a:pt x="5980" y="609"/>
                    <a:pt x="5858" y="857"/>
                  </a:cubicBezTo>
                  <a:lnTo>
                    <a:pt x="5858" y="857"/>
                  </a:lnTo>
                  <a:cubicBezTo>
                    <a:pt x="5190" y="923"/>
                    <a:pt x="4561" y="1123"/>
                    <a:pt x="3997" y="1438"/>
                  </a:cubicBezTo>
                  <a:lnTo>
                    <a:pt x="3997" y="1438"/>
                  </a:lnTo>
                  <a:cubicBezTo>
                    <a:pt x="2494" y="2185"/>
                    <a:pt x="1277" y="3608"/>
                    <a:pt x="635" y="5319"/>
                  </a:cubicBezTo>
                  <a:cubicBezTo>
                    <a:pt x="0" y="7859"/>
                    <a:pt x="953" y="10716"/>
                    <a:pt x="2858" y="12621"/>
                  </a:cubicBezTo>
                  <a:cubicBezTo>
                    <a:pt x="3169" y="12843"/>
                    <a:pt x="3499" y="13041"/>
                    <a:pt x="3843" y="13213"/>
                  </a:cubicBezTo>
                  <a:lnTo>
                    <a:pt x="3843" y="13213"/>
                  </a:lnTo>
                  <a:cubicBezTo>
                    <a:pt x="4761" y="13870"/>
                    <a:pt x="5854" y="14189"/>
                    <a:pt x="6969" y="14189"/>
                  </a:cubicBezTo>
                  <a:cubicBezTo>
                    <a:pt x="7297" y="14189"/>
                    <a:pt x="7627" y="14162"/>
                    <a:pt x="7955" y="14107"/>
                  </a:cubicBezTo>
                  <a:lnTo>
                    <a:pt x="7955" y="14107"/>
                  </a:lnTo>
                  <a:cubicBezTo>
                    <a:pt x="8934" y="14086"/>
                    <a:pt x="9904" y="13908"/>
                    <a:pt x="10795" y="13574"/>
                  </a:cubicBezTo>
                  <a:cubicBezTo>
                    <a:pt x="13335" y="12304"/>
                    <a:pt x="15240" y="9446"/>
                    <a:pt x="15240" y="6589"/>
                  </a:cubicBezTo>
                  <a:cubicBezTo>
                    <a:pt x="15240" y="3731"/>
                    <a:pt x="13335" y="874"/>
                    <a:pt x="10478" y="239"/>
                  </a:cubicBezTo>
                  <a:cubicBezTo>
                    <a:pt x="9843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Google Shape;202;p9">
              <a:extLst>
                <a:ext uri="{FF2B5EF4-FFF2-40B4-BE49-F238E27FC236}">
                  <a16:creationId xmlns:a16="http://schemas.microsoft.com/office/drawing/2014/main" id="{38646E6D-CCFA-4DC4-8900-C16801F2AD3C}"/>
                </a:ext>
              </a:extLst>
            </p:cNvPr>
            <p:cNvSpPr/>
            <p:nvPr/>
          </p:nvSpPr>
          <p:spPr>
            <a:xfrm>
              <a:off x="5210950" y="2438775"/>
              <a:ext cx="381025" cy="356250"/>
            </a:xfrm>
            <a:custGeom>
              <a:avLst/>
              <a:gdLst/>
              <a:ahLst/>
              <a:cxnLst/>
              <a:rect l="l" t="t" r="r" b="b"/>
              <a:pathLst>
                <a:path w="15241" h="14250" extrusionOk="0">
                  <a:moveTo>
                    <a:pt x="7178" y="2530"/>
                  </a:moveTo>
                  <a:cubicBezTo>
                    <a:pt x="8448" y="2530"/>
                    <a:pt x="9548" y="3119"/>
                    <a:pt x="10478" y="4049"/>
                  </a:cubicBezTo>
                  <a:cubicBezTo>
                    <a:pt x="10709" y="4306"/>
                    <a:pt x="10899" y="4575"/>
                    <a:pt x="11050" y="4853"/>
                  </a:cubicBezTo>
                  <a:lnTo>
                    <a:pt x="11050" y="4853"/>
                  </a:lnTo>
                  <a:cubicBezTo>
                    <a:pt x="11072" y="4902"/>
                    <a:pt x="11093" y="4952"/>
                    <a:pt x="11113" y="5002"/>
                  </a:cubicBezTo>
                  <a:cubicBezTo>
                    <a:pt x="11142" y="5177"/>
                    <a:pt x="11163" y="5349"/>
                    <a:pt x="11176" y="5519"/>
                  </a:cubicBezTo>
                  <a:lnTo>
                    <a:pt x="11176" y="5519"/>
                  </a:lnTo>
                  <a:cubicBezTo>
                    <a:pt x="10601" y="4243"/>
                    <a:pt x="9435" y="3284"/>
                    <a:pt x="7938" y="3097"/>
                  </a:cubicBezTo>
                  <a:cubicBezTo>
                    <a:pt x="7484" y="2967"/>
                    <a:pt x="7017" y="2903"/>
                    <a:pt x="6550" y="2903"/>
                  </a:cubicBezTo>
                  <a:cubicBezTo>
                    <a:pt x="5951" y="2903"/>
                    <a:pt x="5352" y="3008"/>
                    <a:pt x="4782" y="3212"/>
                  </a:cubicBezTo>
                  <a:lnTo>
                    <a:pt x="4782" y="3212"/>
                  </a:lnTo>
                  <a:cubicBezTo>
                    <a:pt x="5067" y="3013"/>
                    <a:pt x="5380" y="2863"/>
                    <a:pt x="5715" y="2779"/>
                  </a:cubicBezTo>
                  <a:cubicBezTo>
                    <a:pt x="6226" y="2609"/>
                    <a:pt x="6713" y="2530"/>
                    <a:pt x="7178" y="2530"/>
                  </a:cubicBezTo>
                  <a:close/>
                  <a:moveTo>
                    <a:pt x="5834" y="5716"/>
                  </a:moveTo>
                  <a:cubicBezTo>
                    <a:pt x="5953" y="5716"/>
                    <a:pt x="6033" y="5795"/>
                    <a:pt x="6033" y="5954"/>
                  </a:cubicBezTo>
                  <a:cubicBezTo>
                    <a:pt x="6350" y="5954"/>
                    <a:pt x="6668" y="5954"/>
                    <a:pt x="6985" y="6272"/>
                  </a:cubicBezTo>
                  <a:cubicBezTo>
                    <a:pt x="7303" y="6589"/>
                    <a:pt x="7620" y="6907"/>
                    <a:pt x="7620" y="7224"/>
                  </a:cubicBezTo>
                  <a:cubicBezTo>
                    <a:pt x="7705" y="7224"/>
                    <a:pt x="7767" y="7247"/>
                    <a:pt x="7807" y="7286"/>
                  </a:cubicBezTo>
                  <a:lnTo>
                    <a:pt x="7807" y="7286"/>
                  </a:lnTo>
                  <a:cubicBezTo>
                    <a:pt x="7262" y="7532"/>
                    <a:pt x="6614" y="7667"/>
                    <a:pt x="5955" y="7667"/>
                  </a:cubicBezTo>
                  <a:cubicBezTo>
                    <a:pt x="5663" y="7667"/>
                    <a:pt x="5369" y="7640"/>
                    <a:pt x="5081" y="7585"/>
                  </a:cubicBezTo>
                  <a:lnTo>
                    <a:pt x="5081" y="7585"/>
                  </a:lnTo>
                  <a:cubicBezTo>
                    <a:pt x="5080" y="7571"/>
                    <a:pt x="5080" y="7556"/>
                    <a:pt x="5080" y="7542"/>
                  </a:cubicBezTo>
                  <a:cubicBezTo>
                    <a:pt x="4763" y="6907"/>
                    <a:pt x="5080" y="6272"/>
                    <a:pt x="5398" y="5954"/>
                  </a:cubicBezTo>
                  <a:cubicBezTo>
                    <a:pt x="5556" y="5795"/>
                    <a:pt x="5715" y="5716"/>
                    <a:pt x="5834" y="5716"/>
                  </a:cubicBezTo>
                  <a:close/>
                  <a:moveTo>
                    <a:pt x="7856" y="7388"/>
                  </a:moveTo>
                  <a:cubicBezTo>
                    <a:pt x="7873" y="7509"/>
                    <a:pt x="7795" y="7684"/>
                    <a:pt x="7620" y="7859"/>
                  </a:cubicBezTo>
                  <a:lnTo>
                    <a:pt x="7856" y="7388"/>
                  </a:lnTo>
                  <a:close/>
                  <a:moveTo>
                    <a:pt x="8608" y="9226"/>
                  </a:moveTo>
                  <a:cubicBezTo>
                    <a:pt x="8498" y="9310"/>
                    <a:pt x="8379" y="9384"/>
                    <a:pt x="8255" y="9447"/>
                  </a:cubicBezTo>
                  <a:lnTo>
                    <a:pt x="7999" y="9447"/>
                  </a:lnTo>
                  <a:cubicBezTo>
                    <a:pt x="8188" y="9378"/>
                    <a:pt x="8390" y="9303"/>
                    <a:pt x="8608" y="9226"/>
                  </a:cubicBezTo>
                  <a:close/>
                  <a:moveTo>
                    <a:pt x="8414" y="1"/>
                  </a:moveTo>
                  <a:cubicBezTo>
                    <a:pt x="7699" y="1"/>
                    <a:pt x="6985" y="80"/>
                    <a:pt x="6350" y="239"/>
                  </a:cubicBezTo>
                  <a:cubicBezTo>
                    <a:pt x="6234" y="355"/>
                    <a:pt x="6118" y="471"/>
                    <a:pt x="6017" y="603"/>
                  </a:cubicBezTo>
                  <a:lnTo>
                    <a:pt x="6017" y="603"/>
                  </a:lnTo>
                  <a:cubicBezTo>
                    <a:pt x="5005" y="787"/>
                    <a:pt x="4050" y="1257"/>
                    <a:pt x="3261" y="1948"/>
                  </a:cubicBezTo>
                  <a:lnTo>
                    <a:pt x="3261" y="1948"/>
                  </a:lnTo>
                  <a:cubicBezTo>
                    <a:pt x="2241" y="2699"/>
                    <a:pt x="1412" y="3776"/>
                    <a:pt x="953" y="5002"/>
                  </a:cubicBezTo>
                  <a:cubicBezTo>
                    <a:pt x="0" y="7542"/>
                    <a:pt x="635" y="10717"/>
                    <a:pt x="2858" y="12622"/>
                  </a:cubicBezTo>
                  <a:cubicBezTo>
                    <a:pt x="2858" y="12622"/>
                    <a:pt x="2858" y="12622"/>
                    <a:pt x="2858" y="12622"/>
                  </a:cubicBezTo>
                  <a:lnTo>
                    <a:pt x="2858" y="12622"/>
                  </a:lnTo>
                  <a:cubicBezTo>
                    <a:pt x="3641" y="13293"/>
                    <a:pt x="4583" y="13728"/>
                    <a:pt x="5572" y="13926"/>
                  </a:cubicBezTo>
                  <a:lnTo>
                    <a:pt x="5572" y="13926"/>
                  </a:lnTo>
                  <a:cubicBezTo>
                    <a:pt x="6304" y="14136"/>
                    <a:pt x="7064" y="14250"/>
                    <a:pt x="7820" y="14250"/>
                  </a:cubicBezTo>
                  <a:cubicBezTo>
                    <a:pt x="8845" y="14250"/>
                    <a:pt x="9863" y="14040"/>
                    <a:pt x="10795" y="13574"/>
                  </a:cubicBezTo>
                  <a:cubicBezTo>
                    <a:pt x="13653" y="12304"/>
                    <a:pt x="15240" y="9764"/>
                    <a:pt x="15240" y="6589"/>
                  </a:cubicBezTo>
                  <a:cubicBezTo>
                    <a:pt x="15240" y="3732"/>
                    <a:pt x="13335" y="1192"/>
                    <a:pt x="10478" y="239"/>
                  </a:cubicBezTo>
                  <a:cubicBezTo>
                    <a:pt x="9843" y="80"/>
                    <a:pt x="9128" y="1"/>
                    <a:pt x="8414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Google Shape;203;p9">
              <a:extLst>
                <a:ext uri="{FF2B5EF4-FFF2-40B4-BE49-F238E27FC236}">
                  <a16:creationId xmlns:a16="http://schemas.microsoft.com/office/drawing/2014/main" id="{8D80CC5B-D924-40C0-8577-C27FDF7B4766}"/>
                </a:ext>
              </a:extLst>
            </p:cNvPr>
            <p:cNvSpPr/>
            <p:nvPr/>
          </p:nvSpPr>
          <p:spPr>
            <a:xfrm>
              <a:off x="5814200" y="464325"/>
              <a:ext cx="381000" cy="361500"/>
            </a:xfrm>
            <a:custGeom>
              <a:avLst/>
              <a:gdLst/>
              <a:ahLst/>
              <a:cxnLst/>
              <a:rect l="l" t="t" r="r" b="b"/>
              <a:pathLst>
                <a:path w="15240" h="14460" extrusionOk="0">
                  <a:moveTo>
                    <a:pt x="7856" y="7861"/>
                  </a:moveTo>
                  <a:cubicBezTo>
                    <a:pt x="7873" y="8001"/>
                    <a:pt x="7795" y="8097"/>
                    <a:pt x="7620" y="8097"/>
                  </a:cubicBezTo>
                  <a:lnTo>
                    <a:pt x="7856" y="7861"/>
                  </a:lnTo>
                  <a:close/>
                  <a:moveTo>
                    <a:pt x="6350" y="6192"/>
                  </a:moveTo>
                  <a:cubicBezTo>
                    <a:pt x="6668" y="6510"/>
                    <a:pt x="6985" y="6510"/>
                    <a:pt x="6985" y="6827"/>
                  </a:cubicBezTo>
                  <a:cubicBezTo>
                    <a:pt x="7303" y="7145"/>
                    <a:pt x="7620" y="7145"/>
                    <a:pt x="7620" y="7462"/>
                  </a:cubicBezTo>
                  <a:cubicBezTo>
                    <a:pt x="7747" y="7589"/>
                    <a:pt x="7823" y="7715"/>
                    <a:pt x="7848" y="7822"/>
                  </a:cubicBezTo>
                  <a:lnTo>
                    <a:pt x="7848" y="7822"/>
                  </a:lnTo>
                  <a:cubicBezTo>
                    <a:pt x="7418" y="8018"/>
                    <a:pt x="6923" y="8110"/>
                    <a:pt x="6419" y="8110"/>
                  </a:cubicBezTo>
                  <a:cubicBezTo>
                    <a:pt x="5859" y="8110"/>
                    <a:pt x="5289" y="7996"/>
                    <a:pt x="4788" y="7784"/>
                  </a:cubicBezTo>
                  <a:lnTo>
                    <a:pt x="4788" y="7784"/>
                  </a:lnTo>
                  <a:cubicBezTo>
                    <a:pt x="4876" y="7253"/>
                    <a:pt x="5184" y="6723"/>
                    <a:pt x="5715" y="6192"/>
                  </a:cubicBezTo>
                  <a:close/>
                  <a:moveTo>
                    <a:pt x="7339" y="9992"/>
                  </a:moveTo>
                  <a:cubicBezTo>
                    <a:pt x="7176" y="10041"/>
                    <a:pt x="7012" y="10065"/>
                    <a:pt x="6850" y="10065"/>
                  </a:cubicBezTo>
                  <a:cubicBezTo>
                    <a:pt x="6684" y="10065"/>
                    <a:pt x="6521" y="10040"/>
                    <a:pt x="6362" y="9994"/>
                  </a:cubicBezTo>
                  <a:lnTo>
                    <a:pt x="6362" y="9994"/>
                  </a:lnTo>
                  <a:cubicBezTo>
                    <a:pt x="6464" y="9999"/>
                    <a:pt x="6566" y="10002"/>
                    <a:pt x="6668" y="10002"/>
                  </a:cubicBezTo>
                  <a:cubicBezTo>
                    <a:pt x="6867" y="10002"/>
                    <a:pt x="7097" y="10002"/>
                    <a:pt x="7339" y="9992"/>
                  </a:cubicBezTo>
                  <a:close/>
                  <a:moveTo>
                    <a:pt x="6826" y="2936"/>
                  </a:moveTo>
                  <a:cubicBezTo>
                    <a:pt x="7096" y="2939"/>
                    <a:pt x="7362" y="2965"/>
                    <a:pt x="7620" y="3017"/>
                  </a:cubicBezTo>
                  <a:cubicBezTo>
                    <a:pt x="9208" y="3335"/>
                    <a:pt x="10478" y="4605"/>
                    <a:pt x="10795" y="6192"/>
                  </a:cubicBezTo>
                  <a:cubicBezTo>
                    <a:pt x="10795" y="8097"/>
                    <a:pt x="9843" y="9685"/>
                    <a:pt x="8255" y="10637"/>
                  </a:cubicBezTo>
                  <a:cubicBezTo>
                    <a:pt x="8210" y="10659"/>
                    <a:pt x="8164" y="10681"/>
                    <a:pt x="8118" y="10701"/>
                  </a:cubicBezTo>
                  <a:lnTo>
                    <a:pt x="8118" y="10701"/>
                  </a:lnTo>
                  <a:cubicBezTo>
                    <a:pt x="8436" y="10400"/>
                    <a:pt x="8722" y="10040"/>
                    <a:pt x="8967" y="9642"/>
                  </a:cubicBezTo>
                  <a:lnTo>
                    <a:pt x="8967" y="9642"/>
                  </a:lnTo>
                  <a:cubicBezTo>
                    <a:pt x="9437" y="9357"/>
                    <a:pt x="9710" y="8717"/>
                    <a:pt x="9638" y="8161"/>
                  </a:cubicBezTo>
                  <a:lnTo>
                    <a:pt x="9638" y="8161"/>
                  </a:lnTo>
                  <a:cubicBezTo>
                    <a:pt x="10281" y="6095"/>
                    <a:pt x="9879" y="3786"/>
                    <a:pt x="7620" y="3335"/>
                  </a:cubicBezTo>
                  <a:cubicBezTo>
                    <a:pt x="7166" y="3205"/>
                    <a:pt x="6699" y="3141"/>
                    <a:pt x="6235" y="3141"/>
                  </a:cubicBezTo>
                  <a:cubicBezTo>
                    <a:pt x="5768" y="3141"/>
                    <a:pt x="5304" y="3206"/>
                    <a:pt x="4859" y="3332"/>
                  </a:cubicBezTo>
                  <a:lnTo>
                    <a:pt x="4859" y="3332"/>
                  </a:lnTo>
                  <a:cubicBezTo>
                    <a:pt x="5188" y="3192"/>
                    <a:pt x="5535" y="3087"/>
                    <a:pt x="5888" y="3021"/>
                  </a:cubicBezTo>
                  <a:lnTo>
                    <a:pt x="5888" y="3021"/>
                  </a:lnTo>
                  <a:cubicBezTo>
                    <a:pt x="5936" y="3018"/>
                    <a:pt x="5984" y="3017"/>
                    <a:pt x="6033" y="3017"/>
                  </a:cubicBezTo>
                  <a:cubicBezTo>
                    <a:pt x="6291" y="2965"/>
                    <a:pt x="6557" y="2939"/>
                    <a:pt x="6826" y="2936"/>
                  </a:cubicBezTo>
                  <a:close/>
                  <a:moveTo>
                    <a:pt x="8255" y="1"/>
                  </a:moveTo>
                  <a:cubicBezTo>
                    <a:pt x="7620" y="1"/>
                    <a:pt x="6985" y="160"/>
                    <a:pt x="6350" y="477"/>
                  </a:cubicBezTo>
                  <a:cubicBezTo>
                    <a:pt x="6047" y="477"/>
                    <a:pt x="5816" y="621"/>
                    <a:pt x="5693" y="842"/>
                  </a:cubicBezTo>
                  <a:lnTo>
                    <a:pt x="5693" y="842"/>
                  </a:lnTo>
                  <a:cubicBezTo>
                    <a:pt x="3739" y="1196"/>
                    <a:pt x="1952" y="2605"/>
                    <a:pt x="953" y="4605"/>
                  </a:cubicBezTo>
                  <a:cubicBezTo>
                    <a:pt x="0" y="7145"/>
                    <a:pt x="318" y="10320"/>
                    <a:pt x="2223" y="12225"/>
                  </a:cubicBezTo>
                  <a:cubicBezTo>
                    <a:pt x="3682" y="13684"/>
                    <a:pt x="5553" y="14459"/>
                    <a:pt x="7385" y="14459"/>
                  </a:cubicBezTo>
                  <a:cubicBezTo>
                    <a:pt x="8342" y="14459"/>
                    <a:pt x="9288" y="14248"/>
                    <a:pt x="10160" y="13812"/>
                  </a:cubicBezTo>
                  <a:cubicBezTo>
                    <a:pt x="13018" y="12860"/>
                    <a:pt x="15240" y="10002"/>
                    <a:pt x="15240" y="7145"/>
                  </a:cubicBezTo>
                  <a:cubicBezTo>
                    <a:pt x="15240" y="3970"/>
                    <a:pt x="13335" y="1112"/>
                    <a:pt x="10160" y="477"/>
                  </a:cubicBezTo>
                  <a:cubicBezTo>
                    <a:pt x="9525" y="160"/>
                    <a:pt x="8890" y="1"/>
                    <a:pt x="8255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Google Shape;204;p9">
              <a:extLst>
                <a:ext uri="{FF2B5EF4-FFF2-40B4-BE49-F238E27FC236}">
                  <a16:creationId xmlns:a16="http://schemas.microsoft.com/office/drawing/2014/main" id="{12938F52-A8DC-41A4-82A9-4B86B35DCCED}"/>
                </a:ext>
              </a:extLst>
            </p:cNvPr>
            <p:cNvSpPr/>
            <p:nvPr/>
          </p:nvSpPr>
          <p:spPr>
            <a:xfrm>
              <a:off x="3111550" y="244825"/>
              <a:ext cx="376975" cy="353675"/>
            </a:xfrm>
            <a:custGeom>
              <a:avLst/>
              <a:gdLst/>
              <a:ahLst/>
              <a:cxnLst/>
              <a:rect l="l" t="t" r="r" b="b"/>
              <a:pathLst>
                <a:path w="15079" h="14147" extrusionOk="0">
                  <a:moveTo>
                    <a:pt x="6506" y="2590"/>
                  </a:moveTo>
                  <a:cubicBezTo>
                    <a:pt x="8094" y="2590"/>
                    <a:pt x="9681" y="3542"/>
                    <a:pt x="10316" y="4812"/>
                  </a:cubicBezTo>
                  <a:cubicBezTo>
                    <a:pt x="10352" y="5027"/>
                    <a:pt x="10376" y="5242"/>
                    <a:pt x="10388" y="5456"/>
                  </a:cubicBezTo>
                  <a:lnTo>
                    <a:pt x="10388" y="5456"/>
                  </a:lnTo>
                  <a:cubicBezTo>
                    <a:pt x="9525" y="3980"/>
                    <a:pt x="7857" y="2907"/>
                    <a:pt x="6189" y="2907"/>
                  </a:cubicBezTo>
                  <a:cubicBezTo>
                    <a:pt x="5509" y="2907"/>
                    <a:pt x="4875" y="3021"/>
                    <a:pt x="4298" y="3230"/>
                  </a:cubicBezTo>
                  <a:lnTo>
                    <a:pt x="4298" y="3230"/>
                  </a:lnTo>
                  <a:cubicBezTo>
                    <a:pt x="4961" y="2815"/>
                    <a:pt x="5734" y="2590"/>
                    <a:pt x="6506" y="2590"/>
                  </a:cubicBezTo>
                  <a:close/>
                  <a:moveTo>
                    <a:pt x="9003" y="6386"/>
                  </a:moveTo>
                  <a:lnTo>
                    <a:pt x="9003" y="6386"/>
                  </a:lnTo>
                  <a:cubicBezTo>
                    <a:pt x="9181" y="6781"/>
                    <a:pt x="9239" y="7205"/>
                    <a:pt x="9138" y="7597"/>
                  </a:cubicBezTo>
                  <a:lnTo>
                    <a:pt x="9138" y="7597"/>
                  </a:lnTo>
                  <a:cubicBezTo>
                    <a:pt x="9117" y="7515"/>
                    <a:pt x="9087" y="7434"/>
                    <a:pt x="9046" y="7352"/>
                  </a:cubicBezTo>
                  <a:cubicBezTo>
                    <a:pt x="9080" y="7010"/>
                    <a:pt x="9063" y="6687"/>
                    <a:pt x="9003" y="6386"/>
                  </a:cubicBezTo>
                  <a:close/>
                  <a:moveTo>
                    <a:pt x="5832" y="6161"/>
                  </a:moveTo>
                  <a:cubicBezTo>
                    <a:pt x="6109" y="6161"/>
                    <a:pt x="6348" y="6241"/>
                    <a:pt x="6506" y="6400"/>
                  </a:cubicBezTo>
                  <a:cubicBezTo>
                    <a:pt x="7014" y="6653"/>
                    <a:pt x="7319" y="7111"/>
                    <a:pt x="7258" y="7446"/>
                  </a:cubicBezTo>
                  <a:lnTo>
                    <a:pt x="7258" y="7446"/>
                  </a:lnTo>
                  <a:cubicBezTo>
                    <a:pt x="6741" y="7672"/>
                    <a:pt x="6179" y="7795"/>
                    <a:pt x="5611" y="7795"/>
                  </a:cubicBezTo>
                  <a:cubicBezTo>
                    <a:pt x="5311" y="7795"/>
                    <a:pt x="5008" y="7760"/>
                    <a:pt x="4710" y="7688"/>
                  </a:cubicBezTo>
                  <a:lnTo>
                    <a:pt x="4710" y="7688"/>
                  </a:lnTo>
                  <a:cubicBezTo>
                    <a:pt x="4635" y="7258"/>
                    <a:pt x="4704" y="6829"/>
                    <a:pt x="4919" y="6400"/>
                  </a:cubicBezTo>
                  <a:cubicBezTo>
                    <a:pt x="5236" y="6241"/>
                    <a:pt x="5554" y="6161"/>
                    <a:pt x="5832" y="6161"/>
                  </a:cubicBezTo>
                  <a:close/>
                  <a:moveTo>
                    <a:pt x="8389" y="0"/>
                  </a:moveTo>
                  <a:cubicBezTo>
                    <a:pt x="7655" y="0"/>
                    <a:pt x="6922" y="184"/>
                    <a:pt x="6189" y="367"/>
                  </a:cubicBezTo>
                  <a:cubicBezTo>
                    <a:pt x="5966" y="478"/>
                    <a:pt x="5782" y="590"/>
                    <a:pt x="5651" y="715"/>
                  </a:cubicBezTo>
                  <a:lnTo>
                    <a:pt x="5651" y="715"/>
                  </a:lnTo>
                  <a:cubicBezTo>
                    <a:pt x="4567" y="839"/>
                    <a:pt x="3515" y="1331"/>
                    <a:pt x="2679" y="2117"/>
                  </a:cubicBezTo>
                  <a:lnTo>
                    <a:pt x="2679" y="2117"/>
                  </a:lnTo>
                  <a:cubicBezTo>
                    <a:pt x="1713" y="2867"/>
                    <a:pt x="941" y="3884"/>
                    <a:pt x="474" y="5130"/>
                  </a:cubicBezTo>
                  <a:cubicBezTo>
                    <a:pt x="1" y="7259"/>
                    <a:pt x="409" y="9388"/>
                    <a:pt x="1567" y="10991"/>
                  </a:cubicBezTo>
                  <a:lnTo>
                    <a:pt x="1567" y="10991"/>
                  </a:lnTo>
                  <a:cubicBezTo>
                    <a:pt x="1932" y="11770"/>
                    <a:pt x="2430" y="12483"/>
                    <a:pt x="3014" y="13067"/>
                  </a:cubicBezTo>
                  <a:cubicBezTo>
                    <a:pt x="3983" y="13606"/>
                    <a:pt x="4989" y="13888"/>
                    <a:pt x="5969" y="13940"/>
                  </a:cubicBezTo>
                  <a:lnTo>
                    <a:pt x="5969" y="13940"/>
                  </a:lnTo>
                  <a:cubicBezTo>
                    <a:pt x="6537" y="14078"/>
                    <a:pt x="7118" y="14147"/>
                    <a:pt x="7700" y="14147"/>
                  </a:cubicBezTo>
                  <a:cubicBezTo>
                    <a:pt x="8818" y="14147"/>
                    <a:pt x="9935" y="13893"/>
                    <a:pt x="10951" y="13385"/>
                  </a:cubicBezTo>
                  <a:cubicBezTo>
                    <a:pt x="13491" y="11797"/>
                    <a:pt x="15079" y="9257"/>
                    <a:pt x="14761" y="6400"/>
                  </a:cubicBezTo>
                  <a:cubicBezTo>
                    <a:pt x="14761" y="3542"/>
                    <a:pt x="12856" y="1002"/>
                    <a:pt x="9999" y="367"/>
                  </a:cubicBezTo>
                  <a:cubicBezTo>
                    <a:pt x="9462" y="99"/>
                    <a:pt x="8925" y="0"/>
                    <a:pt x="8389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Google Shape;205;p9">
              <a:extLst>
                <a:ext uri="{FF2B5EF4-FFF2-40B4-BE49-F238E27FC236}">
                  <a16:creationId xmlns:a16="http://schemas.microsoft.com/office/drawing/2014/main" id="{87806FBF-C09C-43BC-9EFB-26AB4A556D76}"/>
                </a:ext>
              </a:extLst>
            </p:cNvPr>
            <p:cNvSpPr/>
            <p:nvPr/>
          </p:nvSpPr>
          <p:spPr>
            <a:xfrm>
              <a:off x="2028000" y="1271975"/>
              <a:ext cx="381025" cy="347925"/>
            </a:xfrm>
            <a:custGeom>
              <a:avLst/>
              <a:gdLst/>
              <a:ahLst/>
              <a:cxnLst/>
              <a:rect l="l" t="t" r="r" b="b"/>
              <a:pathLst>
                <a:path w="15241" h="13917" extrusionOk="0">
                  <a:moveTo>
                    <a:pt x="7056" y="2461"/>
                  </a:moveTo>
                  <a:cubicBezTo>
                    <a:pt x="7199" y="2461"/>
                    <a:pt x="7341" y="2468"/>
                    <a:pt x="7483" y="2481"/>
                  </a:cubicBezTo>
                  <a:lnTo>
                    <a:pt x="7483" y="2481"/>
                  </a:lnTo>
                  <a:cubicBezTo>
                    <a:pt x="9000" y="2685"/>
                    <a:pt x="10073" y="3681"/>
                    <a:pt x="10563" y="4914"/>
                  </a:cubicBezTo>
                  <a:lnTo>
                    <a:pt x="10563" y="4914"/>
                  </a:lnTo>
                  <a:cubicBezTo>
                    <a:pt x="10034" y="4120"/>
                    <a:pt x="9240" y="3465"/>
                    <a:pt x="8256" y="3096"/>
                  </a:cubicBezTo>
                  <a:cubicBezTo>
                    <a:pt x="7802" y="2966"/>
                    <a:pt x="7322" y="2903"/>
                    <a:pt x="6837" y="2903"/>
                  </a:cubicBezTo>
                  <a:cubicBezTo>
                    <a:pt x="6024" y="2903"/>
                    <a:pt x="5197" y="3081"/>
                    <a:pt x="4458" y="3425"/>
                  </a:cubicBezTo>
                  <a:lnTo>
                    <a:pt x="4458" y="3425"/>
                  </a:lnTo>
                  <a:cubicBezTo>
                    <a:pt x="4736" y="3168"/>
                    <a:pt x="5056" y="2950"/>
                    <a:pt x="5398" y="2779"/>
                  </a:cubicBezTo>
                  <a:cubicBezTo>
                    <a:pt x="5928" y="2567"/>
                    <a:pt x="6492" y="2461"/>
                    <a:pt x="7056" y="2461"/>
                  </a:cubicBezTo>
                  <a:close/>
                  <a:moveTo>
                    <a:pt x="11999" y="2761"/>
                  </a:moveTo>
                  <a:lnTo>
                    <a:pt x="11999" y="2761"/>
                  </a:lnTo>
                  <a:cubicBezTo>
                    <a:pt x="12134" y="2864"/>
                    <a:pt x="12263" y="2976"/>
                    <a:pt x="12383" y="3096"/>
                  </a:cubicBezTo>
                  <a:cubicBezTo>
                    <a:pt x="13419" y="4391"/>
                    <a:pt x="13821" y="6108"/>
                    <a:pt x="13418" y="7559"/>
                  </a:cubicBezTo>
                  <a:lnTo>
                    <a:pt x="13418" y="7559"/>
                  </a:lnTo>
                  <a:cubicBezTo>
                    <a:pt x="13512" y="6529"/>
                    <a:pt x="13379" y="5447"/>
                    <a:pt x="13018" y="4366"/>
                  </a:cubicBezTo>
                  <a:cubicBezTo>
                    <a:pt x="12799" y="3855"/>
                    <a:pt x="12496" y="3377"/>
                    <a:pt x="12125" y="2945"/>
                  </a:cubicBezTo>
                  <a:lnTo>
                    <a:pt x="12125" y="2945"/>
                  </a:lnTo>
                  <a:cubicBezTo>
                    <a:pt x="12084" y="2883"/>
                    <a:pt x="12042" y="2822"/>
                    <a:pt x="11999" y="2761"/>
                  </a:cubicBezTo>
                  <a:close/>
                  <a:moveTo>
                    <a:pt x="5716" y="5636"/>
                  </a:moveTo>
                  <a:cubicBezTo>
                    <a:pt x="6351" y="5636"/>
                    <a:pt x="6986" y="5954"/>
                    <a:pt x="7303" y="6271"/>
                  </a:cubicBezTo>
                  <a:cubicBezTo>
                    <a:pt x="7621" y="6589"/>
                    <a:pt x="7621" y="6906"/>
                    <a:pt x="7938" y="7224"/>
                  </a:cubicBezTo>
                  <a:cubicBezTo>
                    <a:pt x="7938" y="7224"/>
                    <a:pt x="7938" y="7224"/>
                    <a:pt x="7938" y="7397"/>
                  </a:cubicBezTo>
                  <a:lnTo>
                    <a:pt x="7938" y="7397"/>
                  </a:lnTo>
                  <a:cubicBezTo>
                    <a:pt x="7379" y="7674"/>
                    <a:pt x="6820" y="7799"/>
                    <a:pt x="6261" y="7799"/>
                  </a:cubicBezTo>
                  <a:cubicBezTo>
                    <a:pt x="5875" y="7799"/>
                    <a:pt x="5489" y="7739"/>
                    <a:pt x="5102" y="7629"/>
                  </a:cubicBezTo>
                  <a:lnTo>
                    <a:pt x="5102" y="7629"/>
                  </a:lnTo>
                  <a:cubicBezTo>
                    <a:pt x="5088" y="7497"/>
                    <a:pt x="5081" y="7362"/>
                    <a:pt x="5081" y="7224"/>
                  </a:cubicBezTo>
                  <a:cubicBezTo>
                    <a:pt x="5081" y="6589"/>
                    <a:pt x="5081" y="6271"/>
                    <a:pt x="5716" y="5636"/>
                  </a:cubicBezTo>
                  <a:close/>
                  <a:moveTo>
                    <a:pt x="8415" y="0"/>
                  </a:moveTo>
                  <a:cubicBezTo>
                    <a:pt x="7700" y="0"/>
                    <a:pt x="6986" y="80"/>
                    <a:pt x="6351" y="239"/>
                  </a:cubicBezTo>
                  <a:cubicBezTo>
                    <a:pt x="6271" y="318"/>
                    <a:pt x="6192" y="418"/>
                    <a:pt x="6117" y="527"/>
                  </a:cubicBezTo>
                  <a:lnTo>
                    <a:pt x="6117" y="527"/>
                  </a:lnTo>
                  <a:cubicBezTo>
                    <a:pt x="3681" y="641"/>
                    <a:pt x="1807" y="2407"/>
                    <a:pt x="953" y="4684"/>
                  </a:cubicBezTo>
                  <a:cubicBezTo>
                    <a:pt x="1" y="7224"/>
                    <a:pt x="953" y="10081"/>
                    <a:pt x="3176" y="11986"/>
                  </a:cubicBezTo>
                  <a:cubicBezTo>
                    <a:pt x="4406" y="13216"/>
                    <a:pt x="6166" y="13917"/>
                    <a:pt x="8028" y="13917"/>
                  </a:cubicBezTo>
                  <a:cubicBezTo>
                    <a:pt x="9049" y="13917"/>
                    <a:pt x="10101" y="13706"/>
                    <a:pt x="11113" y="13256"/>
                  </a:cubicBezTo>
                  <a:cubicBezTo>
                    <a:pt x="13653" y="11986"/>
                    <a:pt x="15241" y="9129"/>
                    <a:pt x="15241" y="6271"/>
                  </a:cubicBezTo>
                  <a:cubicBezTo>
                    <a:pt x="15241" y="3414"/>
                    <a:pt x="13336" y="874"/>
                    <a:pt x="10478" y="239"/>
                  </a:cubicBezTo>
                  <a:cubicBezTo>
                    <a:pt x="9843" y="80"/>
                    <a:pt x="9129" y="0"/>
                    <a:pt x="8415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Google Shape;206;p9">
              <a:extLst>
                <a:ext uri="{FF2B5EF4-FFF2-40B4-BE49-F238E27FC236}">
                  <a16:creationId xmlns:a16="http://schemas.microsoft.com/office/drawing/2014/main" id="{8E3AB0C3-89E4-4D9F-8E57-C21574ADE48E}"/>
                </a:ext>
              </a:extLst>
            </p:cNvPr>
            <p:cNvSpPr/>
            <p:nvPr/>
          </p:nvSpPr>
          <p:spPr>
            <a:xfrm>
              <a:off x="1361275" y="1621225"/>
              <a:ext cx="381000" cy="355600"/>
            </a:xfrm>
            <a:custGeom>
              <a:avLst/>
              <a:gdLst/>
              <a:ahLst/>
              <a:cxnLst/>
              <a:rect l="l" t="t" r="r" b="b"/>
              <a:pathLst>
                <a:path w="15240" h="14224" extrusionOk="0">
                  <a:moveTo>
                    <a:pt x="7609" y="3034"/>
                  </a:moveTo>
                  <a:cubicBezTo>
                    <a:pt x="7995" y="3034"/>
                    <a:pt x="8373" y="3104"/>
                    <a:pt x="8730" y="3228"/>
                  </a:cubicBezTo>
                  <a:lnTo>
                    <a:pt x="8730" y="3228"/>
                  </a:lnTo>
                  <a:cubicBezTo>
                    <a:pt x="9191" y="3442"/>
                    <a:pt x="9607" y="3740"/>
                    <a:pt x="9941" y="4103"/>
                  </a:cubicBezTo>
                  <a:lnTo>
                    <a:pt x="9941" y="4103"/>
                  </a:lnTo>
                  <a:cubicBezTo>
                    <a:pt x="9273" y="3571"/>
                    <a:pt x="8470" y="3217"/>
                    <a:pt x="7620" y="3096"/>
                  </a:cubicBezTo>
                  <a:cubicBezTo>
                    <a:pt x="7541" y="3076"/>
                    <a:pt x="7462" y="3058"/>
                    <a:pt x="7384" y="3042"/>
                  </a:cubicBezTo>
                  <a:lnTo>
                    <a:pt x="7384" y="3042"/>
                  </a:lnTo>
                  <a:cubicBezTo>
                    <a:pt x="7459" y="3037"/>
                    <a:pt x="7534" y="3034"/>
                    <a:pt x="7609" y="3034"/>
                  </a:cubicBezTo>
                  <a:close/>
                  <a:moveTo>
                    <a:pt x="9759" y="7057"/>
                  </a:moveTo>
                  <a:cubicBezTo>
                    <a:pt x="9787" y="7112"/>
                    <a:pt x="9815" y="7168"/>
                    <a:pt x="9842" y="7224"/>
                  </a:cubicBezTo>
                  <a:cubicBezTo>
                    <a:pt x="9842" y="7296"/>
                    <a:pt x="9838" y="7368"/>
                    <a:pt x="9830" y="7441"/>
                  </a:cubicBezTo>
                  <a:lnTo>
                    <a:pt x="9830" y="7441"/>
                  </a:lnTo>
                  <a:cubicBezTo>
                    <a:pt x="9812" y="7310"/>
                    <a:pt x="9789" y="7182"/>
                    <a:pt x="9759" y="7057"/>
                  </a:cubicBezTo>
                  <a:close/>
                  <a:moveTo>
                    <a:pt x="6032" y="6130"/>
                  </a:moveTo>
                  <a:cubicBezTo>
                    <a:pt x="6456" y="6130"/>
                    <a:pt x="6879" y="6271"/>
                    <a:pt x="7302" y="6271"/>
                  </a:cubicBezTo>
                  <a:cubicBezTo>
                    <a:pt x="7302" y="6589"/>
                    <a:pt x="7620" y="6906"/>
                    <a:pt x="7620" y="7224"/>
                  </a:cubicBezTo>
                  <a:cubicBezTo>
                    <a:pt x="7849" y="7224"/>
                    <a:pt x="7913" y="7389"/>
                    <a:pt x="7811" y="7601"/>
                  </a:cubicBezTo>
                  <a:lnTo>
                    <a:pt x="7811" y="7601"/>
                  </a:lnTo>
                  <a:cubicBezTo>
                    <a:pt x="7396" y="7785"/>
                    <a:pt x="6950" y="7871"/>
                    <a:pt x="6482" y="7871"/>
                  </a:cubicBezTo>
                  <a:cubicBezTo>
                    <a:pt x="6073" y="7871"/>
                    <a:pt x="5648" y="7805"/>
                    <a:pt x="5214" y="7679"/>
                  </a:cubicBezTo>
                  <a:lnTo>
                    <a:pt x="5214" y="7679"/>
                  </a:lnTo>
                  <a:cubicBezTo>
                    <a:pt x="5102" y="7210"/>
                    <a:pt x="5163" y="6740"/>
                    <a:pt x="5397" y="6271"/>
                  </a:cubicBezTo>
                  <a:cubicBezTo>
                    <a:pt x="5609" y="6165"/>
                    <a:pt x="5821" y="6130"/>
                    <a:pt x="6032" y="6130"/>
                  </a:cubicBezTo>
                  <a:close/>
                  <a:moveTo>
                    <a:pt x="12880" y="4619"/>
                  </a:moveTo>
                  <a:lnTo>
                    <a:pt x="12880" y="4619"/>
                  </a:lnTo>
                  <a:cubicBezTo>
                    <a:pt x="13622" y="5735"/>
                    <a:pt x="13751" y="7187"/>
                    <a:pt x="13266" y="8546"/>
                  </a:cubicBezTo>
                  <a:lnTo>
                    <a:pt x="13266" y="8546"/>
                  </a:lnTo>
                  <a:cubicBezTo>
                    <a:pt x="13480" y="7476"/>
                    <a:pt x="13412" y="6370"/>
                    <a:pt x="13017" y="5319"/>
                  </a:cubicBezTo>
                  <a:cubicBezTo>
                    <a:pt x="13016" y="5315"/>
                    <a:pt x="13015" y="5312"/>
                    <a:pt x="13014" y="5308"/>
                  </a:cubicBezTo>
                  <a:lnTo>
                    <a:pt x="13014" y="5308"/>
                  </a:lnTo>
                  <a:cubicBezTo>
                    <a:pt x="12983" y="5076"/>
                    <a:pt x="12938" y="4846"/>
                    <a:pt x="12880" y="4619"/>
                  </a:cubicBezTo>
                  <a:close/>
                  <a:moveTo>
                    <a:pt x="8890" y="9129"/>
                  </a:moveTo>
                  <a:cubicBezTo>
                    <a:pt x="8414" y="9486"/>
                    <a:pt x="7893" y="9664"/>
                    <a:pt x="7394" y="9664"/>
                  </a:cubicBezTo>
                  <a:cubicBezTo>
                    <a:pt x="7269" y="9664"/>
                    <a:pt x="7145" y="9653"/>
                    <a:pt x="7024" y="9630"/>
                  </a:cubicBezTo>
                  <a:lnTo>
                    <a:pt x="7024" y="9630"/>
                  </a:lnTo>
                  <a:cubicBezTo>
                    <a:pt x="7656" y="9553"/>
                    <a:pt x="8285" y="9388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001" y="239"/>
                    <a:pt x="5748" y="430"/>
                    <a:pt x="5643" y="709"/>
                  </a:cubicBezTo>
                  <a:lnTo>
                    <a:pt x="5643" y="709"/>
                  </a:lnTo>
                  <a:cubicBezTo>
                    <a:pt x="4830" y="898"/>
                    <a:pt x="4081" y="1258"/>
                    <a:pt x="3445" y="1765"/>
                  </a:cubicBezTo>
                  <a:lnTo>
                    <a:pt x="3445" y="1765"/>
                  </a:lnTo>
                  <a:cubicBezTo>
                    <a:pt x="2240" y="2562"/>
                    <a:pt x="1324" y="3831"/>
                    <a:pt x="953" y="5319"/>
                  </a:cubicBezTo>
                  <a:cubicBezTo>
                    <a:pt x="0" y="8176"/>
                    <a:pt x="953" y="11034"/>
                    <a:pt x="3175" y="12939"/>
                  </a:cubicBezTo>
                  <a:cubicBezTo>
                    <a:pt x="4606" y="13833"/>
                    <a:pt x="6138" y="14224"/>
                    <a:pt x="7658" y="14224"/>
                  </a:cubicBezTo>
                  <a:cubicBezTo>
                    <a:pt x="8835" y="14224"/>
                    <a:pt x="10004" y="13989"/>
                    <a:pt x="11112" y="13574"/>
                  </a:cubicBezTo>
                  <a:cubicBezTo>
                    <a:pt x="13970" y="11986"/>
                    <a:pt x="15240" y="9446"/>
                    <a:pt x="15240" y="6271"/>
                  </a:cubicBezTo>
                  <a:cubicBezTo>
                    <a:pt x="15240" y="3414"/>
                    <a:pt x="13017" y="874"/>
                    <a:pt x="10477" y="239"/>
                  </a:cubicBezTo>
                  <a:cubicBezTo>
                    <a:pt x="9842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Google Shape;207;p9">
              <a:extLst>
                <a:ext uri="{FF2B5EF4-FFF2-40B4-BE49-F238E27FC236}">
                  <a16:creationId xmlns:a16="http://schemas.microsoft.com/office/drawing/2014/main" id="{D77E1DF9-9F47-466F-81C0-DF7D2AB92CFA}"/>
                </a:ext>
              </a:extLst>
            </p:cNvPr>
            <p:cNvSpPr/>
            <p:nvPr/>
          </p:nvSpPr>
          <p:spPr>
            <a:xfrm>
              <a:off x="3445450" y="1089400"/>
              <a:ext cx="376450" cy="361000"/>
            </a:xfrm>
            <a:custGeom>
              <a:avLst/>
              <a:gdLst/>
              <a:ahLst/>
              <a:cxnLst/>
              <a:rect l="l" t="t" r="r" b="b"/>
              <a:pathLst>
                <a:path w="15058" h="14440" extrusionOk="0">
                  <a:moveTo>
                    <a:pt x="7178" y="3045"/>
                  </a:moveTo>
                  <a:cubicBezTo>
                    <a:pt x="7900" y="3157"/>
                    <a:pt x="8621" y="3472"/>
                    <a:pt x="9343" y="4049"/>
                  </a:cubicBezTo>
                  <a:cubicBezTo>
                    <a:pt x="10219" y="4827"/>
                    <a:pt x="10707" y="5815"/>
                    <a:pt x="10853" y="6837"/>
                  </a:cubicBezTo>
                  <a:lnTo>
                    <a:pt x="10853" y="6837"/>
                  </a:lnTo>
                  <a:cubicBezTo>
                    <a:pt x="10851" y="6865"/>
                    <a:pt x="10848" y="6893"/>
                    <a:pt x="10846" y="6920"/>
                  </a:cubicBezTo>
                  <a:lnTo>
                    <a:pt x="10846" y="6920"/>
                  </a:lnTo>
                  <a:cubicBezTo>
                    <a:pt x="10167" y="4726"/>
                    <a:pt x="8279" y="3309"/>
                    <a:pt x="6305" y="3118"/>
                  </a:cubicBezTo>
                  <a:lnTo>
                    <a:pt x="6305" y="3118"/>
                  </a:lnTo>
                  <a:cubicBezTo>
                    <a:pt x="6468" y="3104"/>
                    <a:pt x="6634" y="3097"/>
                    <a:pt x="6803" y="3097"/>
                  </a:cubicBezTo>
                  <a:cubicBezTo>
                    <a:pt x="6928" y="3071"/>
                    <a:pt x="7053" y="3054"/>
                    <a:pt x="7178" y="3045"/>
                  </a:cubicBezTo>
                  <a:close/>
                  <a:moveTo>
                    <a:pt x="12892" y="5674"/>
                  </a:moveTo>
                  <a:cubicBezTo>
                    <a:pt x="13085" y="6396"/>
                    <a:pt x="13105" y="7151"/>
                    <a:pt x="12951" y="7890"/>
                  </a:cubicBezTo>
                  <a:lnTo>
                    <a:pt x="12951" y="7890"/>
                  </a:lnTo>
                  <a:cubicBezTo>
                    <a:pt x="12972" y="7534"/>
                    <a:pt x="12964" y="7177"/>
                    <a:pt x="12927" y="6820"/>
                  </a:cubicBezTo>
                  <a:lnTo>
                    <a:pt x="12927" y="6820"/>
                  </a:lnTo>
                  <a:cubicBezTo>
                    <a:pt x="12957" y="6441"/>
                    <a:pt x="12947" y="6057"/>
                    <a:pt x="12892" y="5674"/>
                  </a:cubicBezTo>
                  <a:close/>
                  <a:moveTo>
                    <a:pt x="5572" y="6780"/>
                  </a:moveTo>
                  <a:cubicBezTo>
                    <a:pt x="5752" y="6780"/>
                    <a:pt x="5951" y="6820"/>
                    <a:pt x="6168" y="6907"/>
                  </a:cubicBezTo>
                  <a:cubicBezTo>
                    <a:pt x="6737" y="6907"/>
                    <a:pt x="7051" y="7417"/>
                    <a:pt x="7110" y="7981"/>
                  </a:cubicBezTo>
                  <a:lnTo>
                    <a:pt x="7110" y="7981"/>
                  </a:lnTo>
                  <a:cubicBezTo>
                    <a:pt x="6506" y="8189"/>
                    <a:pt x="5906" y="8302"/>
                    <a:pt x="5326" y="8302"/>
                  </a:cubicBezTo>
                  <a:cubicBezTo>
                    <a:pt x="5028" y="8302"/>
                    <a:pt x="4736" y="8272"/>
                    <a:pt x="4452" y="8210"/>
                  </a:cubicBezTo>
                  <a:lnTo>
                    <a:pt x="4452" y="8210"/>
                  </a:lnTo>
                  <a:cubicBezTo>
                    <a:pt x="4423" y="7444"/>
                    <a:pt x="4833" y="6780"/>
                    <a:pt x="5572" y="6780"/>
                  </a:cubicBezTo>
                  <a:close/>
                  <a:moveTo>
                    <a:pt x="8765" y="6615"/>
                  </a:moveTo>
                  <a:lnTo>
                    <a:pt x="8765" y="6615"/>
                  </a:lnTo>
                  <a:cubicBezTo>
                    <a:pt x="9328" y="7226"/>
                    <a:pt x="9531" y="8003"/>
                    <a:pt x="9025" y="8812"/>
                  </a:cubicBezTo>
                  <a:cubicBezTo>
                    <a:pt x="8437" y="9596"/>
                    <a:pt x="7484" y="10139"/>
                    <a:pt x="6543" y="10139"/>
                  </a:cubicBezTo>
                  <a:cubicBezTo>
                    <a:pt x="6364" y="10139"/>
                    <a:pt x="6186" y="10119"/>
                    <a:pt x="6012" y="10078"/>
                  </a:cubicBezTo>
                  <a:lnTo>
                    <a:pt x="6012" y="10078"/>
                  </a:lnTo>
                  <a:cubicBezTo>
                    <a:pt x="6876" y="10045"/>
                    <a:pt x="7474" y="9746"/>
                    <a:pt x="8073" y="9447"/>
                  </a:cubicBezTo>
                  <a:cubicBezTo>
                    <a:pt x="8708" y="9129"/>
                    <a:pt x="9025" y="8494"/>
                    <a:pt x="9025" y="7542"/>
                  </a:cubicBezTo>
                  <a:cubicBezTo>
                    <a:pt x="8988" y="7205"/>
                    <a:pt x="8898" y="6896"/>
                    <a:pt x="8765" y="6615"/>
                  </a:cubicBezTo>
                  <a:close/>
                  <a:moveTo>
                    <a:pt x="7755" y="1"/>
                  </a:moveTo>
                  <a:cubicBezTo>
                    <a:pt x="7120" y="1"/>
                    <a:pt x="6485" y="80"/>
                    <a:pt x="5850" y="239"/>
                  </a:cubicBezTo>
                  <a:cubicBezTo>
                    <a:pt x="5403" y="462"/>
                    <a:pt x="5114" y="686"/>
                    <a:pt x="5092" y="1020"/>
                  </a:cubicBezTo>
                  <a:lnTo>
                    <a:pt x="5092" y="1020"/>
                  </a:lnTo>
                  <a:cubicBezTo>
                    <a:pt x="4633" y="1141"/>
                    <a:pt x="4201" y="1316"/>
                    <a:pt x="3803" y="1539"/>
                  </a:cubicBezTo>
                  <a:lnTo>
                    <a:pt x="3803" y="1539"/>
                  </a:lnTo>
                  <a:cubicBezTo>
                    <a:pt x="2328" y="2244"/>
                    <a:pt x="1089" y="3516"/>
                    <a:pt x="453" y="5319"/>
                  </a:cubicBezTo>
                  <a:cubicBezTo>
                    <a:pt x="0" y="7356"/>
                    <a:pt x="354" y="9393"/>
                    <a:pt x="1400" y="11085"/>
                  </a:cubicBezTo>
                  <a:lnTo>
                    <a:pt x="1400" y="11085"/>
                  </a:lnTo>
                  <a:cubicBezTo>
                    <a:pt x="1842" y="12024"/>
                    <a:pt x="2487" y="12888"/>
                    <a:pt x="3310" y="13574"/>
                  </a:cubicBezTo>
                  <a:cubicBezTo>
                    <a:pt x="4242" y="14156"/>
                    <a:pt x="5301" y="14439"/>
                    <a:pt x="6364" y="14439"/>
                  </a:cubicBezTo>
                  <a:cubicBezTo>
                    <a:pt x="6695" y="14439"/>
                    <a:pt x="7026" y="14412"/>
                    <a:pt x="7354" y="14358"/>
                  </a:cubicBezTo>
                  <a:lnTo>
                    <a:pt x="7354" y="14358"/>
                  </a:lnTo>
                  <a:cubicBezTo>
                    <a:pt x="7369" y="14358"/>
                    <a:pt x="7383" y="14358"/>
                    <a:pt x="7398" y="14358"/>
                  </a:cubicBezTo>
                  <a:cubicBezTo>
                    <a:pt x="8545" y="14358"/>
                    <a:pt x="9737" y="14104"/>
                    <a:pt x="10930" y="13574"/>
                  </a:cubicBezTo>
                  <a:cubicBezTo>
                    <a:pt x="13470" y="11987"/>
                    <a:pt x="15058" y="9447"/>
                    <a:pt x="14740" y="6272"/>
                  </a:cubicBezTo>
                  <a:cubicBezTo>
                    <a:pt x="14423" y="3414"/>
                    <a:pt x="12518" y="874"/>
                    <a:pt x="9660" y="239"/>
                  </a:cubicBezTo>
                  <a:cubicBezTo>
                    <a:pt x="9025" y="80"/>
                    <a:pt x="8390" y="1"/>
                    <a:pt x="7755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Google Shape;208;p9">
              <a:extLst>
                <a:ext uri="{FF2B5EF4-FFF2-40B4-BE49-F238E27FC236}">
                  <a16:creationId xmlns:a16="http://schemas.microsoft.com/office/drawing/2014/main" id="{6C003917-AF7E-44B6-9DEE-6BE7A2DC7DED}"/>
                </a:ext>
              </a:extLst>
            </p:cNvPr>
            <p:cNvSpPr/>
            <p:nvPr/>
          </p:nvSpPr>
          <p:spPr>
            <a:xfrm>
              <a:off x="4893450" y="958000"/>
              <a:ext cx="381025" cy="354875"/>
            </a:xfrm>
            <a:custGeom>
              <a:avLst/>
              <a:gdLst/>
              <a:ahLst/>
              <a:cxnLst/>
              <a:rect l="l" t="t" r="r" b="b"/>
              <a:pathLst>
                <a:path w="15241" h="14195" extrusionOk="0">
                  <a:moveTo>
                    <a:pt x="6310" y="5892"/>
                  </a:moveTo>
                  <a:cubicBezTo>
                    <a:pt x="6588" y="5892"/>
                    <a:pt x="6826" y="5971"/>
                    <a:pt x="6985" y="6130"/>
                  </a:cubicBezTo>
                  <a:cubicBezTo>
                    <a:pt x="7303" y="6448"/>
                    <a:pt x="7620" y="6765"/>
                    <a:pt x="7620" y="7083"/>
                  </a:cubicBezTo>
                  <a:cubicBezTo>
                    <a:pt x="7620" y="7083"/>
                    <a:pt x="7620" y="7166"/>
                    <a:pt x="7620" y="7291"/>
                  </a:cubicBezTo>
                  <a:lnTo>
                    <a:pt x="7620" y="7291"/>
                  </a:lnTo>
                  <a:cubicBezTo>
                    <a:pt x="7176" y="7544"/>
                    <a:pt x="6702" y="7658"/>
                    <a:pt x="6221" y="7658"/>
                  </a:cubicBezTo>
                  <a:cubicBezTo>
                    <a:pt x="5844" y="7658"/>
                    <a:pt x="5462" y="7587"/>
                    <a:pt x="5089" y="7458"/>
                  </a:cubicBezTo>
                  <a:lnTo>
                    <a:pt x="5089" y="7458"/>
                  </a:lnTo>
                  <a:cubicBezTo>
                    <a:pt x="5109" y="7015"/>
                    <a:pt x="5176" y="6573"/>
                    <a:pt x="5398" y="6130"/>
                  </a:cubicBezTo>
                  <a:cubicBezTo>
                    <a:pt x="5715" y="5971"/>
                    <a:pt x="6033" y="5892"/>
                    <a:pt x="6310" y="5892"/>
                  </a:cubicBezTo>
                  <a:close/>
                  <a:moveTo>
                    <a:pt x="9508" y="6745"/>
                  </a:moveTo>
                  <a:cubicBezTo>
                    <a:pt x="9620" y="6955"/>
                    <a:pt x="9731" y="7177"/>
                    <a:pt x="9843" y="7400"/>
                  </a:cubicBezTo>
                  <a:cubicBezTo>
                    <a:pt x="9843" y="8035"/>
                    <a:pt x="9525" y="8670"/>
                    <a:pt x="8890" y="8988"/>
                  </a:cubicBezTo>
                  <a:cubicBezTo>
                    <a:pt x="9525" y="8670"/>
                    <a:pt x="9843" y="7718"/>
                    <a:pt x="9525" y="7083"/>
                  </a:cubicBezTo>
                  <a:cubicBezTo>
                    <a:pt x="9525" y="6968"/>
                    <a:pt x="9519" y="6855"/>
                    <a:pt x="9508" y="6745"/>
                  </a:cubicBezTo>
                  <a:close/>
                  <a:moveTo>
                    <a:pt x="6406" y="2579"/>
                  </a:moveTo>
                  <a:cubicBezTo>
                    <a:pt x="6595" y="2586"/>
                    <a:pt x="6789" y="2605"/>
                    <a:pt x="6985" y="2638"/>
                  </a:cubicBezTo>
                  <a:cubicBezTo>
                    <a:pt x="8573" y="2638"/>
                    <a:pt x="10160" y="3590"/>
                    <a:pt x="10795" y="4860"/>
                  </a:cubicBezTo>
                  <a:cubicBezTo>
                    <a:pt x="11385" y="6336"/>
                    <a:pt x="10878" y="8086"/>
                    <a:pt x="9783" y="9345"/>
                  </a:cubicBezTo>
                  <a:lnTo>
                    <a:pt x="9783" y="9345"/>
                  </a:lnTo>
                  <a:cubicBezTo>
                    <a:pt x="10887" y="6878"/>
                    <a:pt x="10528" y="3266"/>
                    <a:pt x="7533" y="3266"/>
                  </a:cubicBezTo>
                  <a:cubicBezTo>
                    <a:pt x="7458" y="3266"/>
                    <a:pt x="7381" y="3268"/>
                    <a:pt x="7303" y="3273"/>
                  </a:cubicBezTo>
                  <a:cubicBezTo>
                    <a:pt x="7078" y="3240"/>
                    <a:pt x="6850" y="3225"/>
                    <a:pt x="6622" y="3225"/>
                  </a:cubicBezTo>
                  <a:cubicBezTo>
                    <a:pt x="5766" y="3225"/>
                    <a:pt x="4898" y="3447"/>
                    <a:pt x="4136" y="3873"/>
                  </a:cubicBezTo>
                  <a:lnTo>
                    <a:pt x="4136" y="3873"/>
                  </a:lnTo>
                  <a:cubicBezTo>
                    <a:pt x="4391" y="3540"/>
                    <a:pt x="4708" y="3234"/>
                    <a:pt x="5080" y="2955"/>
                  </a:cubicBezTo>
                  <a:cubicBezTo>
                    <a:pt x="5522" y="2778"/>
                    <a:pt x="5964" y="2651"/>
                    <a:pt x="6406" y="2579"/>
                  </a:cubicBezTo>
                  <a:close/>
                  <a:moveTo>
                    <a:pt x="8890" y="8988"/>
                  </a:moveTo>
                  <a:lnTo>
                    <a:pt x="8890" y="8988"/>
                  </a:lnTo>
                  <a:cubicBezTo>
                    <a:pt x="8424" y="9454"/>
                    <a:pt x="7872" y="9663"/>
                    <a:pt x="7329" y="9663"/>
                  </a:cubicBezTo>
                  <a:cubicBezTo>
                    <a:pt x="7180" y="9663"/>
                    <a:pt x="7032" y="9647"/>
                    <a:pt x="6886" y="9617"/>
                  </a:cubicBezTo>
                  <a:lnTo>
                    <a:pt x="6886" y="9617"/>
                  </a:lnTo>
                  <a:cubicBezTo>
                    <a:pt x="7720" y="9573"/>
                    <a:pt x="8305" y="9280"/>
                    <a:pt x="8890" y="8988"/>
                  </a:cubicBezTo>
                  <a:close/>
                  <a:moveTo>
                    <a:pt x="8387" y="0"/>
                  </a:moveTo>
                  <a:cubicBezTo>
                    <a:pt x="7618" y="0"/>
                    <a:pt x="6825" y="132"/>
                    <a:pt x="6033" y="415"/>
                  </a:cubicBezTo>
                  <a:cubicBezTo>
                    <a:pt x="5880" y="415"/>
                    <a:pt x="5727" y="562"/>
                    <a:pt x="5609" y="786"/>
                  </a:cubicBezTo>
                  <a:lnTo>
                    <a:pt x="5609" y="786"/>
                  </a:lnTo>
                  <a:cubicBezTo>
                    <a:pt x="3333" y="1113"/>
                    <a:pt x="1208" y="2916"/>
                    <a:pt x="635" y="5495"/>
                  </a:cubicBezTo>
                  <a:cubicBezTo>
                    <a:pt x="0" y="8035"/>
                    <a:pt x="635" y="10575"/>
                    <a:pt x="2540" y="12480"/>
                  </a:cubicBezTo>
                  <a:cubicBezTo>
                    <a:pt x="3874" y="13623"/>
                    <a:pt x="5550" y="14195"/>
                    <a:pt x="7226" y="14195"/>
                  </a:cubicBezTo>
                  <a:cubicBezTo>
                    <a:pt x="8344" y="14195"/>
                    <a:pt x="9462" y="13941"/>
                    <a:pt x="10478" y="13433"/>
                  </a:cubicBezTo>
                  <a:cubicBezTo>
                    <a:pt x="13335" y="12163"/>
                    <a:pt x="14923" y="9305"/>
                    <a:pt x="15240" y="6448"/>
                  </a:cubicBezTo>
                  <a:cubicBezTo>
                    <a:pt x="14979" y="2795"/>
                    <a:pt x="11932" y="0"/>
                    <a:pt x="8387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Google Shape;209;p9">
              <a:extLst>
                <a:ext uri="{FF2B5EF4-FFF2-40B4-BE49-F238E27FC236}">
                  <a16:creationId xmlns:a16="http://schemas.microsoft.com/office/drawing/2014/main" id="{E4FB5A55-14A3-4524-BE94-135E73C9AB46}"/>
                </a:ext>
              </a:extLst>
            </p:cNvPr>
            <p:cNvSpPr/>
            <p:nvPr/>
          </p:nvSpPr>
          <p:spPr>
            <a:xfrm>
              <a:off x="4123500" y="1328275"/>
              <a:ext cx="381025" cy="353575"/>
            </a:xfrm>
            <a:custGeom>
              <a:avLst/>
              <a:gdLst/>
              <a:ahLst/>
              <a:cxnLst/>
              <a:rect l="l" t="t" r="r" b="b"/>
              <a:pathLst>
                <a:path w="15241" h="14143" extrusionOk="0">
                  <a:moveTo>
                    <a:pt x="5743" y="6110"/>
                  </a:moveTo>
                  <a:cubicBezTo>
                    <a:pt x="6060" y="6110"/>
                    <a:pt x="6444" y="6334"/>
                    <a:pt x="6668" y="6559"/>
                  </a:cubicBezTo>
                  <a:cubicBezTo>
                    <a:pt x="6986" y="6559"/>
                    <a:pt x="7303" y="6877"/>
                    <a:pt x="7303" y="7194"/>
                  </a:cubicBezTo>
                  <a:cubicBezTo>
                    <a:pt x="7303" y="7439"/>
                    <a:pt x="7303" y="7495"/>
                    <a:pt x="7303" y="7654"/>
                  </a:cubicBezTo>
                  <a:lnTo>
                    <a:pt x="7303" y="7654"/>
                  </a:lnTo>
                  <a:cubicBezTo>
                    <a:pt x="6819" y="7849"/>
                    <a:pt x="6298" y="7954"/>
                    <a:pt x="5773" y="7954"/>
                  </a:cubicBezTo>
                  <a:cubicBezTo>
                    <a:pt x="5436" y="7954"/>
                    <a:pt x="5096" y="7911"/>
                    <a:pt x="4763" y="7819"/>
                  </a:cubicBezTo>
                  <a:lnTo>
                    <a:pt x="4763" y="7819"/>
                  </a:lnTo>
                  <a:cubicBezTo>
                    <a:pt x="4763" y="7187"/>
                    <a:pt x="4766" y="6557"/>
                    <a:pt x="5398" y="6242"/>
                  </a:cubicBezTo>
                  <a:cubicBezTo>
                    <a:pt x="5491" y="6149"/>
                    <a:pt x="5611" y="6110"/>
                    <a:pt x="5743" y="6110"/>
                  </a:cubicBezTo>
                  <a:close/>
                  <a:moveTo>
                    <a:pt x="6775" y="2811"/>
                  </a:moveTo>
                  <a:cubicBezTo>
                    <a:pt x="6902" y="2811"/>
                    <a:pt x="7029" y="2817"/>
                    <a:pt x="7155" y="2828"/>
                  </a:cubicBezTo>
                  <a:lnTo>
                    <a:pt x="7155" y="2828"/>
                  </a:lnTo>
                  <a:cubicBezTo>
                    <a:pt x="8458" y="3081"/>
                    <a:pt x="9687" y="3917"/>
                    <a:pt x="10478" y="4972"/>
                  </a:cubicBezTo>
                  <a:cubicBezTo>
                    <a:pt x="10790" y="6531"/>
                    <a:pt x="10489" y="8397"/>
                    <a:pt x="9274" y="9366"/>
                  </a:cubicBezTo>
                  <a:lnTo>
                    <a:pt x="9274" y="9366"/>
                  </a:lnTo>
                  <a:cubicBezTo>
                    <a:pt x="10470" y="7078"/>
                    <a:pt x="10327" y="3745"/>
                    <a:pt x="7621" y="3384"/>
                  </a:cubicBezTo>
                  <a:cubicBezTo>
                    <a:pt x="7178" y="3273"/>
                    <a:pt x="6735" y="3221"/>
                    <a:pt x="6301" y="3221"/>
                  </a:cubicBezTo>
                  <a:cubicBezTo>
                    <a:pt x="5777" y="3221"/>
                    <a:pt x="5266" y="3297"/>
                    <a:pt x="4781" y="3442"/>
                  </a:cubicBezTo>
                  <a:lnTo>
                    <a:pt x="4781" y="3442"/>
                  </a:lnTo>
                  <a:cubicBezTo>
                    <a:pt x="4976" y="3301"/>
                    <a:pt x="5182" y="3174"/>
                    <a:pt x="5398" y="3067"/>
                  </a:cubicBezTo>
                  <a:cubicBezTo>
                    <a:pt x="5842" y="2889"/>
                    <a:pt x="6310" y="2811"/>
                    <a:pt x="6775" y="2811"/>
                  </a:cubicBezTo>
                  <a:close/>
                  <a:moveTo>
                    <a:pt x="8723" y="9073"/>
                  </a:moveTo>
                  <a:cubicBezTo>
                    <a:pt x="8592" y="9209"/>
                    <a:pt x="8437" y="9326"/>
                    <a:pt x="8256" y="9417"/>
                  </a:cubicBezTo>
                  <a:cubicBezTo>
                    <a:pt x="8415" y="9337"/>
                    <a:pt x="8574" y="9218"/>
                    <a:pt x="8723" y="9073"/>
                  </a:cubicBezTo>
                  <a:close/>
                  <a:moveTo>
                    <a:pt x="8583" y="0"/>
                  </a:moveTo>
                  <a:cubicBezTo>
                    <a:pt x="7839" y="0"/>
                    <a:pt x="7095" y="155"/>
                    <a:pt x="6351" y="527"/>
                  </a:cubicBezTo>
                  <a:cubicBezTo>
                    <a:pt x="6013" y="527"/>
                    <a:pt x="5764" y="707"/>
                    <a:pt x="5654" y="971"/>
                  </a:cubicBezTo>
                  <a:lnTo>
                    <a:pt x="5654" y="971"/>
                  </a:lnTo>
                  <a:cubicBezTo>
                    <a:pt x="3340" y="1328"/>
                    <a:pt x="1238" y="2896"/>
                    <a:pt x="636" y="5607"/>
                  </a:cubicBezTo>
                  <a:cubicBezTo>
                    <a:pt x="1" y="8464"/>
                    <a:pt x="1271" y="11322"/>
                    <a:pt x="3176" y="12909"/>
                  </a:cubicBezTo>
                  <a:cubicBezTo>
                    <a:pt x="3325" y="13002"/>
                    <a:pt x="3477" y="13090"/>
                    <a:pt x="3630" y="13173"/>
                  </a:cubicBezTo>
                  <a:lnTo>
                    <a:pt x="3630" y="13173"/>
                  </a:lnTo>
                  <a:cubicBezTo>
                    <a:pt x="4665" y="13836"/>
                    <a:pt x="5802" y="14142"/>
                    <a:pt x="6901" y="14142"/>
                  </a:cubicBezTo>
                  <a:cubicBezTo>
                    <a:pt x="6988" y="14142"/>
                    <a:pt x="7076" y="14140"/>
                    <a:pt x="7163" y="14136"/>
                  </a:cubicBezTo>
                  <a:lnTo>
                    <a:pt x="7163" y="14136"/>
                  </a:lnTo>
                  <a:cubicBezTo>
                    <a:pt x="7274" y="14140"/>
                    <a:pt x="7385" y="14143"/>
                    <a:pt x="7495" y="14143"/>
                  </a:cubicBezTo>
                  <a:cubicBezTo>
                    <a:pt x="8802" y="14143"/>
                    <a:pt x="10064" y="13826"/>
                    <a:pt x="11113" y="13227"/>
                  </a:cubicBezTo>
                  <a:cubicBezTo>
                    <a:pt x="13653" y="11957"/>
                    <a:pt x="15241" y="9099"/>
                    <a:pt x="15241" y="6242"/>
                  </a:cubicBezTo>
                  <a:cubicBezTo>
                    <a:pt x="14923" y="3384"/>
                    <a:pt x="13018" y="844"/>
                    <a:pt x="10161" y="209"/>
                  </a:cubicBezTo>
                  <a:cubicBezTo>
                    <a:pt x="9635" y="77"/>
                    <a:pt x="9109" y="0"/>
                    <a:pt x="8583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Google Shape;221;p9">
            <a:extLst>
              <a:ext uri="{FF2B5EF4-FFF2-40B4-BE49-F238E27FC236}">
                <a16:creationId xmlns:a16="http://schemas.microsoft.com/office/drawing/2014/main" id="{AFB48033-98DA-4F86-B501-5F2D0D289365}"/>
              </a:ext>
            </a:extLst>
          </p:cNvPr>
          <p:cNvGrpSpPr/>
          <p:nvPr/>
        </p:nvGrpSpPr>
        <p:grpSpPr>
          <a:xfrm rot="-10788347">
            <a:off x="8483333" y="777047"/>
            <a:ext cx="380271" cy="540768"/>
            <a:chOff x="1361275" y="244825"/>
            <a:chExt cx="4833925" cy="5166575"/>
          </a:xfrm>
          <a:solidFill>
            <a:srgbClr val="6163BB"/>
          </a:solidFill>
        </p:grpSpPr>
        <p:sp>
          <p:nvSpPr>
            <p:cNvPr id="34" name="Google Shape;222;p9">
              <a:extLst>
                <a:ext uri="{FF2B5EF4-FFF2-40B4-BE49-F238E27FC236}">
                  <a16:creationId xmlns:a16="http://schemas.microsoft.com/office/drawing/2014/main" id="{A451DF5D-EA81-4FC1-B346-382E999F5993}"/>
                </a:ext>
              </a:extLst>
            </p:cNvPr>
            <p:cNvSpPr/>
            <p:nvPr/>
          </p:nvSpPr>
          <p:spPr>
            <a:xfrm>
              <a:off x="3252800" y="2793500"/>
              <a:ext cx="2769775" cy="933175"/>
            </a:xfrm>
            <a:custGeom>
              <a:avLst/>
              <a:gdLst/>
              <a:ahLst/>
              <a:cxnLst/>
              <a:rect l="l" t="t" r="r" b="b"/>
              <a:pathLst>
                <a:path w="110791" h="37327" extrusionOk="0">
                  <a:moveTo>
                    <a:pt x="109540" y="0"/>
                  </a:moveTo>
                  <a:cubicBezTo>
                    <a:pt x="109302" y="0"/>
                    <a:pt x="109044" y="99"/>
                    <a:pt x="108806" y="338"/>
                  </a:cubicBezTo>
                  <a:lnTo>
                    <a:pt x="108806" y="20"/>
                  </a:lnTo>
                  <a:cubicBezTo>
                    <a:pt x="97694" y="10498"/>
                    <a:pt x="84994" y="19070"/>
                    <a:pt x="71024" y="25103"/>
                  </a:cubicBezTo>
                  <a:cubicBezTo>
                    <a:pt x="57054" y="31453"/>
                    <a:pt x="42131" y="34628"/>
                    <a:pt x="27209" y="35263"/>
                  </a:cubicBezTo>
                  <a:cubicBezTo>
                    <a:pt x="25818" y="35314"/>
                    <a:pt x="24427" y="35340"/>
                    <a:pt x="23037" y="35340"/>
                  </a:cubicBezTo>
                  <a:cubicBezTo>
                    <a:pt x="15862" y="35340"/>
                    <a:pt x="8724" y="34636"/>
                    <a:pt x="1809" y="33040"/>
                  </a:cubicBezTo>
                  <a:cubicBezTo>
                    <a:pt x="1712" y="33016"/>
                    <a:pt x="1618" y="33004"/>
                    <a:pt x="1529" y="33004"/>
                  </a:cubicBezTo>
                  <a:cubicBezTo>
                    <a:pt x="453" y="33004"/>
                    <a:pt x="1" y="34652"/>
                    <a:pt x="1174" y="34945"/>
                  </a:cubicBezTo>
                  <a:cubicBezTo>
                    <a:pt x="8635" y="36533"/>
                    <a:pt x="16255" y="37326"/>
                    <a:pt x="23915" y="37326"/>
                  </a:cubicBezTo>
                  <a:cubicBezTo>
                    <a:pt x="31574" y="37326"/>
                    <a:pt x="39274" y="36533"/>
                    <a:pt x="46894" y="34945"/>
                  </a:cubicBezTo>
                  <a:cubicBezTo>
                    <a:pt x="62134" y="31770"/>
                    <a:pt x="76421" y="25738"/>
                    <a:pt x="89756" y="17483"/>
                  </a:cubicBezTo>
                  <a:cubicBezTo>
                    <a:pt x="97059" y="12720"/>
                    <a:pt x="104044" y="7640"/>
                    <a:pt x="110076" y="1608"/>
                  </a:cubicBezTo>
                  <a:cubicBezTo>
                    <a:pt x="110790" y="893"/>
                    <a:pt x="110255" y="0"/>
                    <a:pt x="10954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Google Shape;223;p9">
              <a:extLst>
                <a:ext uri="{FF2B5EF4-FFF2-40B4-BE49-F238E27FC236}">
                  <a16:creationId xmlns:a16="http://schemas.microsoft.com/office/drawing/2014/main" id="{EF88581B-325B-4753-838E-98E7DD018027}"/>
                </a:ext>
              </a:extLst>
            </p:cNvPr>
            <p:cNvSpPr/>
            <p:nvPr/>
          </p:nvSpPr>
          <p:spPr>
            <a:xfrm>
              <a:off x="1586550" y="1832125"/>
              <a:ext cx="1699700" cy="1751375"/>
            </a:xfrm>
            <a:custGeom>
              <a:avLst/>
              <a:gdLst/>
              <a:ahLst/>
              <a:cxnLst/>
              <a:rect l="l" t="t" r="r" b="b"/>
              <a:pathLst>
                <a:path w="67988" h="70055" extrusionOk="0">
                  <a:moveTo>
                    <a:pt x="1255" y="0"/>
                  </a:moveTo>
                  <a:cubicBezTo>
                    <a:pt x="653" y="0"/>
                    <a:pt x="0" y="543"/>
                    <a:pt x="196" y="1328"/>
                  </a:cubicBezTo>
                  <a:cubicBezTo>
                    <a:pt x="3054" y="13393"/>
                    <a:pt x="8451" y="24823"/>
                    <a:pt x="16389" y="34665"/>
                  </a:cubicBezTo>
                  <a:cubicBezTo>
                    <a:pt x="24644" y="44508"/>
                    <a:pt x="35121" y="52763"/>
                    <a:pt x="46551" y="58795"/>
                  </a:cubicBezTo>
                  <a:cubicBezTo>
                    <a:pt x="52901" y="62923"/>
                    <a:pt x="59886" y="66098"/>
                    <a:pt x="66236" y="69908"/>
                  </a:cubicBezTo>
                  <a:cubicBezTo>
                    <a:pt x="66441" y="70010"/>
                    <a:pt x="66630" y="70055"/>
                    <a:pt x="66798" y="70055"/>
                  </a:cubicBezTo>
                  <a:cubicBezTo>
                    <a:pt x="67670" y="70055"/>
                    <a:pt x="67987" y="68852"/>
                    <a:pt x="67189" y="68320"/>
                  </a:cubicBezTo>
                  <a:cubicBezTo>
                    <a:pt x="56076" y="61653"/>
                    <a:pt x="44329" y="55938"/>
                    <a:pt x="33851" y="48318"/>
                  </a:cubicBezTo>
                  <a:cubicBezTo>
                    <a:pt x="23374" y="41015"/>
                    <a:pt x="15119" y="31490"/>
                    <a:pt x="9404" y="20378"/>
                  </a:cubicBezTo>
                  <a:cubicBezTo>
                    <a:pt x="6229" y="14028"/>
                    <a:pt x="3689" y="7360"/>
                    <a:pt x="2101" y="693"/>
                  </a:cubicBezTo>
                  <a:cubicBezTo>
                    <a:pt x="1980" y="207"/>
                    <a:pt x="1627" y="0"/>
                    <a:pt x="125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Google Shape;224;p9">
              <a:extLst>
                <a:ext uri="{FF2B5EF4-FFF2-40B4-BE49-F238E27FC236}">
                  <a16:creationId xmlns:a16="http://schemas.microsoft.com/office/drawing/2014/main" id="{D45FDFC1-5DB7-4326-B22F-97F18EAAA169}"/>
                </a:ext>
              </a:extLst>
            </p:cNvPr>
            <p:cNvSpPr/>
            <p:nvPr/>
          </p:nvSpPr>
          <p:spPr>
            <a:xfrm>
              <a:off x="2210575" y="1484300"/>
              <a:ext cx="1010725" cy="2142275"/>
            </a:xfrm>
            <a:custGeom>
              <a:avLst/>
              <a:gdLst/>
              <a:ahLst/>
              <a:cxnLst/>
              <a:rect l="l" t="t" r="r" b="b"/>
              <a:pathLst>
                <a:path w="40429" h="85691" extrusionOk="0">
                  <a:moveTo>
                    <a:pt x="1905" y="1"/>
                  </a:moveTo>
                  <a:cubicBezTo>
                    <a:pt x="1429" y="1"/>
                    <a:pt x="953" y="318"/>
                    <a:pt x="953" y="953"/>
                  </a:cubicBezTo>
                  <a:cubicBezTo>
                    <a:pt x="635" y="13653"/>
                    <a:pt x="0" y="26988"/>
                    <a:pt x="3493" y="39371"/>
                  </a:cubicBezTo>
                  <a:cubicBezTo>
                    <a:pt x="5080" y="45403"/>
                    <a:pt x="7938" y="50801"/>
                    <a:pt x="11748" y="55563"/>
                  </a:cubicBezTo>
                  <a:cubicBezTo>
                    <a:pt x="15875" y="60643"/>
                    <a:pt x="20320" y="65088"/>
                    <a:pt x="25083" y="69216"/>
                  </a:cubicBezTo>
                  <a:cubicBezTo>
                    <a:pt x="30163" y="73978"/>
                    <a:pt x="34608" y="79058"/>
                    <a:pt x="38418" y="85091"/>
                  </a:cubicBezTo>
                  <a:cubicBezTo>
                    <a:pt x="38629" y="85514"/>
                    <a:pt x="38947" y="85690"/>
                    <a:pt x="39253" y="85690"/>
                  </a:cubicBezTo>
                  <a:cubicBezTo>
                    <a:pt x="39864" y="85690"/>
                    <a:pt x="40429" y="84985"/>
                    <a:pt x="40005" y="84138"/>
                  </a:cubicBezTo>
                  <a:cubicBezTo>
                    <a:pt x="33973" y="73343"/>
                    <a:pt x="23813" y="66358"/>
                    <a:pt x="15875" y="57151"/>
                  </a:cubicBezTo>
                  <a:cubicBezTo>
                    <a:pt x="11430" y="52706"/>
                    <a:pt x="8255" y="46991"/>
                    <a:pt x="6033" y="41276"/>
                  </a:cubicBezTo>
                  <a:cubicBezTo>
                    <a:pt x="4128" y="35243"/>
                    <a:pt x="3175" y="28893"/>
                    <a:pt x="2858" y="22861"/>
                  </a:cubicBezTo>
                  <a:cubicBezTo>
                    <a:pt x="2540" y="15558"/>
                    <a:pt x="2540" y="8256"/>
                    <a:pt x="2858" y="953"/>
                  </a:cubicBezTo>
                  <a:cubicBezTo>
                    <a:pt x="2858" y="318"/>
                    <a:pt x="2382" y="1"/>
                    <a:pt x="190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Google Shape;225;p9">
              <a:extLst>
                <a:ext uri="{FF2B5EF4-FFF2-40B4-BE49-F238E27FC236}">
                  <a16:creationId xmlns:a16="http://schemas.microsoft.com/office/drawing/2014/main" id="{156E61FE-FE34-4C79-8B45-68546DAA8786}"/>
                </a:ext>
              </a:extLst>
            </p:cNvPr>
            <p:cNvSpPr/>
            <p:nvPr/>
          </p:nvSpPr>
          <p:spPr>
            <a:xfrm>
              <a:off x="2869375" y="471900"/>
              <a:ext cx="425175" cy="3093775"/>
            </a:xfrm>
            <a:custGeom>
              <a:avLst/>
              <a:gdLst/>
              <a:ahLst/>
              <a:cxnLst/>
              <a:rect l="l" t="t" r="r" b="b"/>
              <a:pathLst>
                <a:path w="17007" h="123751" extrusionOk="0">
                  <a:moveTo>
                    <a:pt x="15935" y="1"/>
                  </a:moveTo>
                  <a:cubicBezTo>
                    <a:pt x="15507" y="1"/>
                    <a:pt x="15063" y="252"/>
                    <a:pt x="14923" y="809"/>
                  </a:cubicBezTo>
                  <a:cubicBezTo>
                    <a:pt x="8256" y="16367"/>
                    <a:pt x="4128" y="32877"/>
                    <a:pt x="2223" y="49704"/>
                  </a:cubicBezTo>
                  <a:cubicBezTo>
                    <a:pt x="1" y="65897"/>
                    <a:pt x="636" y="82089"/>
                    <a:pt x="4446" y="97964"/>
                  </a:cubicBezTo>
                  <a:cubicBezTo>
                    <a:pt x="6668" y="106854"/>
                    <a:pt x="10161" y="115427"/>
                    <a:pt x="14606" y="123364"/>
                  </a:cubicBezTo>
                  <a:cubicBezTo>
                    <a:pt x="14786" y="123634"/>
                    <a:pt x="15042" y="123751"/>
                    <a:pt x="15303" y="123751"/>
                  </a:cubicBezTo>
                  <a:cubicBezTo>
                    <a:pt x="15962" y="123751"/>
                    <a:pt x="16648" y="123004"/>
                    <a:pt x="16193" y="122094"/>
                  </a:cubicBezTo>
                  <a:cubicBezTo>
                    <a:pt x="8573" y="108442"/>
                    <a:pt x="4128" y="92884"/>
                    <a:pt x="3176" y="76692"/>
                  </a:cubicBezTo>
                  <a:cubicBezTo>
                    <a:pt x="2223" y="60499"/>
                    <a:pt x="3811" y="43989"/>
                    <a:pt x="7938" y="27797"/>
                  </a:cubicBezTo>
                  <a:cubicBezTo>
                    <a:pt x="10161" y="18907"/>
                    <a:pt x="13018" y="10017"/>
                    <a:pt x="16828" y="1127"/>
                  </a:cubicBezTo>
                  <a:cubicBezTo>
                    <a:pt x="17007" y="413"/>
                    <a:pt x="16484" y="1"/>
                    <a:pt x="1593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Google Shape;226;p9">
              <a:extLst>
                <a:ext uri="{FF2B5EF4-FFF2-40B4-BE49-F238E27FC236}">
                  <a16:creationId xmlns:a16="http://schemas.microsoft.com/office/drawing/2014/main" id="{FC2F2BCD-E9B0-438A-A668-1EBD59CCACBC}"/>
                </a:ext>
              </a:extLst>
            </p:cNvPr>
            <p:cNvSpPr/>
            <p:nvPr/>
          </p:nvSpPr>
          <p:spPr>
            <a:xfrm>
              <a:off x="3078175" y="651750"/>
              <a:ext cx="2833925" cy="3016275"/>
            </a:xfrm>
            <a:custGeom>
              <a:avLst/>
              <a:gdLst/>
              <a:ahLst/>
              <a:cxnLst/>
              <a:rect l="l" t="t" r="r" b="b"/>
              <a:pathLst>
                <a:path w="113357" h="120651" extrusionOk="0">
                  <a:moveTo>
                    <a:pt x="112181" y="0"/>
                  </a:moveTo>
                  <a:cubicBezTo>
                    <a:pt x="111875" y="0"/>
                    <a:pt x="111558" y="177"/>
                    <a:pt x="111346" y="600"/>
                  </a:cubicBezTo>
                  <a:lnTo>
                    <a:pt x="111346" y="918"/>
                  </a:lnTo>
                  <a:cubicBezTo>
                    <a:pt x="101821" y="21873"/>
                    <a:pt x="90391" y="41875"/>
                    <a:pt x="77374" y="60925"/>
                  </a:cubicBezTo>
                  <a:cubicBezTo>
                    <a:pt x="71024" y="69815"/>
                    <a:pt x="64039" y="78070"/>
                    <a:pt x="56419" y="86008"/>
                  </a:cubicBezTo>
                  <a:cubicBezTo>
                    <a:pt x="49434" y="93310"/>
                    <a:pt x="41496" y="99978"/>
                    <a:pt x="32606" y="106010"/>
                  </a:cubicBezTo>
                  <a:cubicBezTo>
                    <a:pt x="23399" y="112360"/>
                    <a:pt x="12604" y="116805"/>
                    <a:pt x="1174" y="118710"/>
                  </a:cubicBezTo>
                  <a:cubicBezTo>
                    <a:pt x="1" y="119003"/>
                    <a:pt x="453" y="120651"/>
                    <a:pt x="1529" y="120651"/>
                  </a:cubicBezTo>
                  <a:cubicBezTo>
                    <a:pt x="1618" y="120651"/>
                    <a:pt x="1712" y="120639"/>
                    <a:pt x="1809" y="120615"/>
                  </a:cubicBezTo>
                  <a:cubicBezTo>
                    <a:pt x="22446" y="117123"/>
                    <a:pt x="40226" y="104740"/>
                    <a:pt x="54831" y="90453"/>
                  </a:cubicBezTo>
                  <a:cubicBezTo>
                    <a:pt x="70706" y="74578"/>
                    <a:pt x="84041" y="56163"/>
                    <a:pt x="95154" y="36478"/>
                  </a:cubicBezTo>
                  <a:cubicBezTo>
                    <a:pt x="101504" y="25048"/>
                    <a:pt x="107219" y="13300"/>
                    <a:pt x="112934" y="1553"/>
                  </a:cubicBezTo>
                  <a:cubicBezTo>
                    <a:pt x="113357" y="706"/>
                    <a:pt x="112792" y="0"/>
                    <a:pt x="11218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Google Shape;227;p9">
              <a:extLst>
                <a:ext uri="{FF2B5EF4-FFF2-40B4-BE49-F238E27FC236}">
                  <a16:creationId xmlns:a16="http://schemas.microsoft.com/office/drawing/2014/main" id="{BD4AB8CA-42BC-42F5-89D2-C25723575D6F}"/>
                </a:ext>
              </a:extLst>
            </p:cNvPr>
            <p:cNvSpPr/>
            <p:nvPr/>
          </p:nvSpPr>
          <p:spPr>
            <a:xfrm>
              <a:off x="3250375" y="2650625"/>
              <a:ext cx="2168950" cy="929450"/>
            </a:xfrm>
            <a:custGeom>
              <a:avLst/>
              <a:gdLst/>
              <a:ahLst/>
              <a:cxnLst/>
              <a:rect l="l" t="t" r="r" b="b"/>
              <a:pathLst>
                <a:path w="86758" h="37178" extrusionOk="0">
                  <a:moveTo>
                    <a:pt x="85507" y="0"/>
                  </a:moveTo>
                  <a:cubicBezTo>
                    <a:pt x="85269" y="0"/>
                    <a:pt x="85011" y="99"/>
                    <a:pt x="84773" y="338"/>
                  </a:cubicBezTo>
                  <a:cubicBezTo>
                    <a:pt x="63133" y="22605"/>
                    <a:pt x="33439" y="35268"/>
                    <a:pt x="2422" y="35268"/>
                  </a:cubicBezTo>
                  <a:cubicBezTo>
                    <a:pt x="2038" y="35268"/>
                    <a:pt x="1655" y="35266"/>
                    <a:pt x="1271" y="35263"/>
                  </a:cubicBezTo>
                  <a:cubicBezTo>
                    <a:pt x="1" y="35263"/>
                    <a:pt x="1" y="37168"/>
                    <a:pt x="1271" y="37168"/>
                  </a:cubicBezTo>
                  <a:cubicBezTo>
                    <a:pt x="1767" y="37174"/>
                    <a:pt x="2263" y="37177"/>
                    <a:pt x="2759" y="37177"/>
                  </a:cubicBezTo>
                  <a:cubicBezTo>
                    <a:pt x="27013" y="37177"/>
                    <a:pt x="50884" y="29579"/>
                    <a:pt x="70486" y="15578"/>
                  </a:cubicBezTo>
                  <a:cubicBezTo>
                    <a:pt x="76201" y="11450"/>
                    <a:pt x="81281" y="6688"/>
                    <a:pt x="86043" y="1608"/>
                  </a:cubicBezTo>
                  <a:cubicBezTo>
                    <a:pt x="86757" y="893"/>
                    <a:pt x="86222" y="0"/>
                    <a:pt x="8550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Google Shape;228;p9">
              <a:extLst>
                <a:ext uri="{FF2B5EF4-FFF2-40B4-BE49-F238E27FC236}">
                  <a16:creationId xmlns:a16="http://schemas.microsoft.com/office/drawing/2014/main" id="{18078A08-4F95-460B-821D-2315EFE9FE7D}"/>
                </a:ext>
              </a:extLst>
            </p:cNvPr>
            <p:cNvSpPr/>
            <p:nvPr/>
          </p:nvSpPr>
          <p:spPr>
            <a:xfrm>
              <a:off x="3201800" y="1545900"/>
              <a:ext cx="1069375" cy="1980300"/>
            </a:xfrm>
            <a:custGeom>
              <a:avLst/>
              <a:gdLst/>
              <a:ahLst/>
              <a:cxnLst/>
              <a:rect l="l" t="t" r="r" b="b"/>
              <a:pathLst>
                <a:path w="42775" h="79212" extrusionOk="0">
                  <a:moveTo>
                    <a:pt x="41578" y="0"/>
                  </a:moveTo>
                  <a:cubicBezTo>
                    <a:pt x="41187" y="0"/>
                    <a:pt x="40806" y="204"/>
                    <a:pt x="40679" y="712"/>
                  </a:cubicBezTo>
                  <a:cubicBezTo>
                    <a:pt x="33694" y="22302"/>
                    <a:pt x="23851" y="42939"/>
                    <a:pt x="11469" y="61989"/>
                  </a:cubicBezTo>
                  <a:cubicBezTo>
                    <a:pt x="7976" y="67387"/>
                    <a:pt x="4484" y="72784"/>
                    <a:pt x="674" y="77864"/>
                  </a:cubicBezTo>
                  <a:cubicBezTo>
                    <a:pt x="0" y="78538"/>
                    <a:pt x="597" y="79211"/>
                    <a:pt x="1341" y="79211"/>
                  </a:cubicBezTo>
                  <a:cubicBezTo>
                    <a:pt x="1649" y="79211"/>
                    <a:pt x="1982" y="79095"/>
                    <a:pt x="2261" y="78817"/>
                  </a:cubicBezTo>
                  <a:cubicBezTo>
                    <a:pt x="16231" y="60719"/>
                    <a:pt x="27344" y="40717"/>
                    <a:pt x="35916" y="19444"/>
                  </a:cubicBezTo>
                  <a:cubicBezTo>
                    <a:pt x="38456" y="13412"/>
                    <a:pt x="40361" y="7379"/>
                    <a:pt x="42584" y="1029"/>
                  </a:cubicBezTo>
                  <a:cubicBezTo>
                    <a:pt x="42774" y="458"/>
                    <a:pt x="42165" y="0"/>
                    <a:pt x="4157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Google Shape;229;p9">
              <a:extLst>
                <a:ext uri="{FF2B5EF4-FFF2-40B4-BE49-F238E27FC236}">
                  <a16:creationId xmlns:a16="http://schemas.microsoft.com/office/drawing/2014/main" id="{8711184C-1002-4E70-9FC9-391ADD3EDBD5}"/>
                </a:ext>
              </a:extLst>
            </p:cNvPr>
            <p:cNvSpPr/>
            <p:nvPr/>
          </p:nvSpPr>
          <p:spPr>
            <a:xfrm>
              <a:off x="3147200" y="1300300"/>
              <a:ext cx="454325" cy="2311275"/>
            </a:xfrm>
            <a:custGeom>
              <a:avLst/>
              <a:gdLst/>
              <a:ahLst/>
              <a:cxnLst/>
              <a:rect l="l" t="t" r="r" b="b"/>
              <a:pathLst>
                <a:path w="18173" h="92451" extrusionOk="0">
                  <a:moveTo>
                    <a:pt x="16946" y="1"/>
                  </a:moveTo>
                  <a:cubicBezTo>
                    <a:pt x="16546" y="1"/>
                    <a:pt x="16118" y="208"/>
                    <a:pt x="15875" y="693"/>
                  </a:cubicBezTo>
                  <a:cubicBezTo>
                    <a:pt x="7938" y="23236"/>
                    <a:pt x="2858" y="47048"/>
                    <a:pt x="953" y="70861"/>
                  </a:cubicBezTo>
                  <a:cubicBezTo>
                    <a:pt x="318" y="77846"/>
                    <a:pt x="0" y="84831"/>
                    <a:pt x="0" y="91498"/>
                  </a:cubicBezTo>
                  <a:cubicBezTo>
                    <a:pt x="0" y="92133"/>
                    <a:pt x="477" y="92451"/>
                    <a:pt x="953" y="92451"/>
                  </a:cubicBezTo>
                  <a:cubicBezTo>
                    <a:pt x="1429" y="92451"/>
                    <a:pt x="1905" y="92133"/>
                    <a:pt x="1905" y="91498"/>
                  </a:cubicBezTo>
                  <a:cubicBezTo>
                    <a:pt x="2223" y="67368"/>
                    <a:pt x="5715" y="43556"/>
                    <a:pt x="11748" y="20378"/>
                  </a:cubicBezTo>
                  <a:cubicBezTo>
                    <a:pt x="13653" y="14028"/>
                    <a:pt x="15558" y="7678"/>
                    <a:pt x="17780" y="1328"/>
                  </a:cubicBezTo>
                  <a:cubicBezTo>
                    <a:pt x="18173" y="543"/>
                    <a:pt x="17595" y="1"/>
                    <a:pt x="1694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Google Shape;230;p9">
              <a:extLst>
                <a:ext uri="{FF2B5EF4-FFF2-40B4-BE49-F238E27FC236}">
                  <a16:creationId xmlns:a16="http://schemas.microsoft.com/office/drawing/2014/main" id="{96AC2849-9600-4474-A6FD-0E3FD9DD84FE}"/>
                </a:ext>
              </a:extLst>
            </p:cNvPr>
            <p:cNvSpPr/>
            <p:nvPr/>
          </p:nvSpPr>
          <p:spPr>
            <a:xfrm>
              <a:off x="3176950" y="1208525"/>
              <a:ext cx="1895950" cy="2300350"/>
            </a:xfrm>
            <a:custGeom>
              <a:avLst/>
              <a:gdLst/>
              <a:ahLst/>
              <a:cxnLst/>
              <a:rect l="l" t="t" r="r" b="b"/>
              <a:pathLst>
                <a:path w="75838" h="92014" extrusionOk="0">
                  <a:moveTo>
                    <a:pt x="74761" y="0"/>
                  </a:moveTo>
                  <a:cubicBezTo>
                    <a:pt x="74389" y="0"/>
                    <a:pt x="73991" y="178"/>
                    <a:pt x="73740" y="554"/>
                  </a:cubicBezTo>
                  <a:cubicBezTo>
                    <a:pt x="69930" y="14207"/>
                    <a:pt x="62945" y="26907"/>
                    <a:pt x="53420" y="37702"/>
                  </a:cubicBezTo>
                  <a:cubicBezTo>
                    <a:pt x="43578" y="49767"/>
                    <a:pt x="32465" y="60879"/>
                    <a:pt x="21035" y="71357"/>
                  </a:cubicBezTo>
                  <a:cubicBezTo>
                    <a:pt x="14368" y="77707"/>
                    <a:pt x="7383" y="84057"/>
                    <a:pt x="715" y="90407"/>
                  </a:cubicBezTo>
                  <a:cubicBezTo>
                    <a:pt x="1" y="91121"/>
                    <a:pt x="537" y="92014"/>
                    <a:pt x="1251" y="92014"/>
                  </a:cubicBezTo>
                  <a:cubicBezTo>
                    <a:pt x="1489" y="92014"/>
                    <a:pt x="1747" y="91915"/>
                    <a:pt x="1985" y="91677"/>
                  </a:cubicBezTo>
                  <a:cubicBezTo>
                    <a:pt x="14050" y="80247"/>
                    <a:pt x="26433" y="69134"/>
                    <a:pt x="38180" y="57387"/>
                  </a:cubicBezTo>
                  <a:cubicBezTo>
                    <a:pt x="48975" y="47227"/>
                    <a:pt x="58500" y="35797"/>
                    <a:pt x="66120" y="23414"/>
                  </a:cubicBezTo>
                  <a:cubicBezTo>
                    <a:pt x="70565" y="16429"/>
                    <a:pt x="73740" y="8809"/>
                    <a:pt x="75645" y="1189"/>
                  </a:cubicBezTo>
                  <a:cubicBezTo>
                    <a:pt x="75837" y="420"/>
                    <a:pt x="75331" y="0"/>
                    <a:pt x="7476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Google Shape;231;p9">
              <a:extLst>
                <a:ext uri="{FF2B5EF4-FFF2-40B4-BE49-F238E27FC236}">
                  <a16:creationId xmlns:a16="http://schemas.microsoft.com/office/drawing/2014/main" id="{65B83860-CF38-4FF9-9B04-B5AB93D66E63}"/>
                </a:ext>
              </a:extLst>
            </p:cNvPr>
            <p:cNvSpPr/>
            <p:nvPr/>
          </p:nvSpPr>
          <p:spPr>
            <a:xfrm>
              <a:off x="2901125" y="3202575"/>
              <a:ext cx="682650" cy="750800"/>
            </a:xfrm>
            <a:custGeom>
              <a:avLst/>
              <a:gdLst/>
              <a:ahLst/>
              <a:cxnLst/>
              <a:rect l="l" t="t" r="r" b="b"/>
              <a:pathLst>
                <a:path w="27306" h="30032" extrusionOk="0">
                  <a:moveTo>
                    <a:pt x="3238" y="1"/>
                  </a:moveTo>
                  <a:cubicBezTo>
                    <a:pt x="2262" y="1"/>
                    <a:pt x="1048" y="836"/>
                    <a:pt x="636" y="2072"/>
                  </a:cubicBezTo>
                  <a:cubicBezTo>
                    <a:pt x="1" y="3977"/>
                    <a:pt x="1" y="6200"/>
                    <a:pt x="953" y="7787"/>
                  </a:cubicBezTo>
                  <a:cubicBezTo>
                    <a:pt x="3811" y="13502"/>
                    <a:pt x="5716" y="19217"/>
                    <a:pt x="6668" y="25567"/>
                  </a:cubicBezTo>
                  <a:cubicBezTo>
                    <a:pt x="6668" y="26837"/>
                    <a:pt x="6351" y="28742"/>
                    <a:pt x="7938" y="29695"/>
                  </a:cubicBezTo>
                  <a:cubicBezTo>
                    <a:pt x="8256" y="29933"/>
                    <a:pt x="8613" y="30032"/>
                    <a:pt x="8990" y="30032"/>
                  </a:cubicBezTo>
                  <a:cubicBezTo>
                    <a:pt x="10121" y="30032"/>
                    <a:pt x="11431" y="29139"/>
                    <a:pt x="12383" y="28425"/>
                  </a:cubicBezTo>
                  <a:cubicBezTo>
                    <a:pt x="17463" y="26202"/>
                    <a:pt x="22226" y="23345"/>
                    <a:pt x="26988" y="19852"/>
                  </a:cubicBezTo>
                  <a:cubicBezTo>
                    <a:pt x="26988" y="19535"/>
                    <a:pt x="26988" y="19535"/>
                    <a:pt x="26988" y="19217"/>
                  </a:cubicBezTo>
                  <a:cubicBezTo>
                    <a:pt x="26988" y="18582"/>
                    <a:pt x="27306" y="17947"/>
                    <a:pt x="26988" y="17630"/>
                  </a:cubicBezTo>
                  <a:cubicBezTo>
                    <a:pt x="20321" y="11280"/>
                    <a:pt x="12383" y="6200"/>
                    <a:pt x="3493" y="2707"/>
                  </a:cubicBezTo>
                  <a:lnTo>
                    <a:pt x="4446" y="802"/>
                  </a:lnTo>
                  <a:cubicBezTo>
                    <a:pt x="4223" y="245"/>
                    <a:pt x="3765" y="1"/>
                    <a:pt x="3238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Google Shape;232;p9">
              <a:extLst>
                <a:ext uri="{FF2B5EF4-FFF2-40B4-BE49-F238E27FC236}">
                  <a16:creationId xmlns:a16="http://schemas.microsoft.com/office/drawing/2014/main" id="{CD308A7E-C886-45EC-BEBF-EECADDEF7501}"/>
                </a:ext>
              </a:extLst>
            </p:cNvPr>
            <p:cNvSpPr/>
            <p:nvPr/>
          </p:nvSpPr>
          <p:spPr>
            <a:xfrm>
              <a:off x="1403375" y="3677575"/>
              <a:ext cx="1897825" cy="1733825"/>
            </a:xfrm>
            <a:custGeom>
              <a:avLst/>
              <a:gdLst/>
              <a:ahLst/>
              <a:cxnLst/>
              <a:rect l="l" t="t" r="r" b="b"/>
              <a:pathLst>
                <a:path w="75913" h="69353" extrusionOk="0">
                  <a:moveTo>
                    <a:pt x="74626" y="0"/>
                  </a:moveTo>
                  <a:cubicBezTo>
                    <a:pt x="74349" y="0"/>
                    <a:pt x="74072" y="152"/>
                    <a:pt x="73881" y="535"/>
                  </a:cubicBezTo>
                  <a:lnTo>
                    <a:pt x="73563" y="535"/>
                  </a:lnTo>
                  <a:cubicBezTo>
                    <a:pt x="66261" y="13235"/>
                    <a:pt x="60863" y="27205"/>
                    <a:pt x="53561" y="39905"/>
                  </a:cubicBezTo>
                  <a:cubicBezTo>
                    <a:pt x="47211" y="51017"/>
                    <a:pt x="39273" y="61495"/>
                    <a:pt x="26573" y="65622"/>
                  </a:cubicBezTo>
                  <a:cubicBezTo>
                    <a:pt x="22149" y="66861"/>
                    <a:pt x="17527" y="67508"/>
                    <a:pt x="12872" y="67508"/>
                  </a:cubicBezTo>
                  <a:cubicBezTo>
                    <a:pt x="9177" y="67508"/>
                    <a:pt x="5462" y="67100"/>
                    <a:pt x="1808" y="66257"/>
                  </a:cubicBezTo>
                  <a:cubicBezTo>
                    <a:pt x="1711" y="66233"/>
                    <a:pt x="1618" y="66221"/>
                    <a:pt x="1529" y="66221"/>
                  </a:cubicBezTo>
                  <a:cubicBezTo>
                    <a:pt x="453" y="66221"/>
                    <a:pt x="1" y="67869"/>
                    <a:pt x="1173" y="68162"/>
                  </a:cubicBezTo>
                  <a:cubicBezTo>
                    <a:pt x="4983" y="68956"/>
                    <a:pt x="8873" y="69353"/>
                    <a:pt x="12762" y="69353"/>
                  </a:cubicBezTo>
                  <a:cubicBezTo>
                    <a:pt x="16652" y="69353"/>
                    <a:pt x="20541" y="68956"/>
                    <a:pt x="24351" y="68162"/>
                  </a:cubicBezTo>
                  <a:cubicBezTo>
                    <a:pt x="30701" y="66575"/>
                    <a:pt x="36416" y="63400"/>
                    <a:pt x="41178" y="59272"/>
                  </a:cubicBezTo>
                  <a:cubicBezTo>
                    <a:pt x="51656" y="50065"/>
                    <a:pt x="57688" y="37047"/>
                    <a:pt x="63403" y="24665"/>
                  </a:cubicBezTo>
                  <a:cubicBezTo>
                    <a:pt x="67531" y="16727"/>
                    <a:pt x="71023" y="8790"/>
                    <a:pt x="75468" y="1487"/>
                  </a:cubicBezTo>
                  <a:cubicBezTo>
                    <a:pt x="75912" y="821"/>
                    <a:pt x="75270" y="0"/>
                    <a:pt x="7462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61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Google Shape;233;p9">
              <a:extLst>
                <a:ext uri="{FF2B5EF4-FFF2-40B4-BE49-F238E27FC236}">
                  <a16:creationId xmlns:a16="http://schemas.microsoft.com/office/drawing/2014/main" id="{1627E9A2-6837-4E33-9EDF-949E62484C56}"/>
                </a:ext>
              </a:extLst>
            </p:cNvPr>
            <p:cNvSpPr/>
            <p:nvPr/>
          </p:nvSpPr>
          <p:spPr>
            <a:xfrm>
              <a:off x="5814200" y="2605475"/>
              <a:ext cx="381000" cy="354750"/>
            </a:xfrm>
            <a:custGeom>
              <a:avLst/>
              <a:gdLst/>
              <a:ahLst/>
              <a:cxnLst/>
              <a:rect l="l" t="t" r="r" b="b"/>
              <a:pathLst>
                <a:path w="15240" h="14190" extrusionOk="0">
                  <a:moveTo>
                    <a:pt x="7407" y="3112"/>
                  </a:moveTo>
                  <a:cubicBezTo>
                    <a:pt x="9080" y="3242"/>
                    <a:pt x="10232" y="4145"/>
                    <a:pt x="11113" y="5319"/>
                  </a:cubicBezTo>
                  <a:cubicBezTo>
                    <a:pt x="11202" y="5587"/>
                    <a:pt x="11266" y="5849"/>
                    <a:pt x="11307" y="6104"/>
                  </a:cubicBezTo>
                  <a:lnTo>
                    <a:pt x="11307" y="6104"/>
                  </a:lnTo>
                  <a:cubicBezTo>
                    <a:pt x="10572" y="4574"/>
                    <a:pt x="9087" y="3391"/>
                    <a:pt x="7407" y="3112"/>
                  </a:cubicBezTo>
                  <a:close/>
                  <a:moveTo>
                    <a:pt x="6106" y="6128"/>
                  </a:moveTo>
                  <a:cubicBezTo>
                    <a:pt x="6282" y="6128"/>
                    <a:pt x="6471" y="6173"/>
                    <a:pt x="6668" y="6271"/>
                  </a:cubicBezTo>
                  <a:cubicBezTo>
                    <a:pt x="7267" y="6571"/>
                    <a:pt x="7583" y="6870"/>
                    <a:pt x="7617" y="7436"/>
                  </a:cubicBezTo>
                  <a:lnTo>
                    <a:pt x="7617" y="7436"/>
                  </a:lnTo>
                  <a:cubicBezTo>
                    <a:pt x="7045" y="7771"/>
                    <a:pt x="6380" y="7938"/>
                    <a:pt x="5715" y="7938"/>
                  </a:cubicBezTo>
                  <a:cubicBezTo>
                    <a:pt x="5490" y="7938"/>
                    <a:pt x="5264" y="7919"/>
                    <a:pt x="5043" y="7880"/>
                  </a:cubicBezTo>
                  <a:lnTo>
                    <a:pt x="5043" y="7880"/>
                  </a:lnTo>
                  <a:cubicBezTo>
                    <a:pt x="4877" y="6912"/>
                    <a:pt x="5374" y="6128"/>
                    <a:pt x="6106" y="6128"/>
                  </a:cubicBezTo>
                  <a:close/>
                  <a:moveTo>
                    <a:pt x="9295" y="6256"/>
                  </a:moveTo>
                  <a:cubicBezTo>
                    <a:pt x="9904" y="7104"/>
                    <a:pt x="9865" y="8397"/>
                    <a:pt x="8890" y="9129"/>
                  </a:cubicBezTo>
                  <a:cubicBezTo>
                    <a:pt x="9208" y="8494"/>
                    <a:pt x="9525" y="7859"/>
                    <a:pt x="9525" y="6906"/>
                  </a:cubicBezTo>
                  <a:cubicBezTo>
                    <a:pt x="9468" y="6678"/>
                    <a:pt x="9391" y="6461"/>
                    <a:pt x="9295" y="6256"/>
                  </a:cubicBezTo>
                  <a:close/>
                  <a:moveTo>
                    <a:pt x="8890" y="9129"/>
                  </a:moveTo>
                  <a:lnTo>
                    <a:pt x="8890" y="9129"/>
                  </a:lnTo>
                  <a:cubicBezTo>
                    <a:pt x="8414" y="9605"/>
                    <a:pt x="7699" y="9922"/>
                    <a:pt x="7025" y="9922"/>
                  </a:cubicBezTo>
                  <a:cubicBezTo>
                    <a:pt x="6770" y="9922"/>
                    <a:pt x="6520" y="9877"/>
                    <a:pt x="6292" y="9778"/>
                  </a:cubicBezTo>
                  <a:lnTo>
                    <a:pt x="6292" y="9778"/>
                  </a:lnTo>
                  <a:cubicBezTo>
                    <a:pt x="6311" y="9773"/>
                    <a:pt x="6331" y="9768"/>
                    <a:pt x="6350" y="9764"/>
                  </a:cubicBezTo>
                  <a:cubicBezTo>
                    <a:pt x="7303" y="9764"/>
                    <a:pt x="7938" y="9446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165" y="424"/>
                    <a:pt x="5980" y="609"/>
                    <a:pt x="5858" y="857"/>
                  </a:cubicBezTo>
                  <a:lnTo>
                    <a:pt x="5858" y="857"/>
                  </a:lnTo>
                  <a:cubicBezTo>
                    <a:pt x="5190" y="923"/>
                    <a:pt x="4561" y="1123"/>
                    <a:pt x="3997" y="1438"/>
                  </a:cubicBezTo>
                  <a:lnTo>
                    <a:pt x="3997" y="1438"/>
                  </a:lnTo>
                  <a:cubicBezTo>
                    <a:pt x="2494" y="2185"/>
                    <a:pt x="1277" y="3608"/>
                    <a:pt x="635" y="5319"/>
                  </a:cubicBezTo>
                  <a:cubicBezTo>
                    <a:pt x="0" y="7859"/>
                    <a:pt x="953" y="10716"/>
                    <a:pt x="2858" y="12621"/>
                  </a:cubicBezTo>
                  <a:cubicBezTo>
                    <a:pt x="3169" y="12843"/>
                    <a:pt x="3499" y="13041"/>
                    <a:pt x="3843" y="13213"/>
                  </a:cubicBezTo>
                  <a:lnTo>
                    <a:pt x="3843" y="13213"/>
                  </a:lnTo>
                  <a:cubicBezTo>
                    <a:pt x="4761" y="13870"/>
                    <a:pt x="5854" y="14189"/>
                    <a:pt x="6969" y="14189"/>
                  </a:cubicBezTo>
                  <a:cubicBezTo>
                    <a:pt x="7297" y="14189"/>
                    <a:pt x="7627" y="14162"/>
                    <a:pt x="7955" y="14107"/>
                  </a:cubicBezTo>
                  <a:lnTo>
                    <a:pt x="7955" y="14107"/>
                  </a:lnTo>
                  <a:cubicBezTo>
                    <a:pt x="8934" y="14086"/>
                    <a:pt x="9904" y="13908"/>
                    <a:pt x="10795" y="13574"/>
                  </a:cubicBezTo>
                  <a:cubicBezTo>
                    <a:pt x="13335" y="12304"/>
                    <a:pt x="15240" y="9446"/>
                    <a:pt x="15240" y="6589"/>
                  </a:cubicBezTo>
                  <a:cubicBezTo>
                    <a:pt x="15240" y="3731"/>
                    <a:pt x="13335" y="874"/>
                    <a:pt x="10478" y="239"/>
                  </a:cubicBezTo>
                  <a:cubicBezTo>
                    <a:pt x="9843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Google Shape;234;p9">
              <a:extLst>
                <a:ext uri="{FF2B5EF4-FFF2-40B4-BE49-F238E27FC236}">
                  <a16:creationId xmlns:a16="http://schemas.microsoft.com/office/drawing/2014/main" id="{FF538620-88DB-44BA-ACC2-C998A81AB295}"/>
                </a:ext>
              </a:extLst>
            </p:cNvPr>
            <p:cNvSpPr/>
            <p:nvPr/>
          </p:nvSpPr>
          <p:spPr>
            <a:xfrm>
              <a:off x="5210950" y="2438775"/>
              <a:ext cx="381025" cy="356250"/>
            </a:xfrm>
            <a:custGeom>
              <a:avLst/>
              <a:gdLst/>
              <a:ahLst/>
              <a:cxnLst/>
              <a:rect l="l" t="t" r="r" b="b"/>
              <a:pathLst>
                <a:path w="15241" h="14250" extrusionOk="0">
                  <a:moveTo>
                    <a:pt x="7178" y="2530"/>
                  </a:moveTo>
                  <a:cubicBezTo>
                    <a:pt x="8448" y="2530"/>
                    <a:pt x="9548" y="3119"/>
                    <a:pt x="10478" y="4049"/>
                  </a:cubicBezTo>
                  <a:cubicBezTo>
                    <a:pt x="10709" y="4306"/>
                    <a:pt x="10899" y="4575"/>
                    <a:pt x="11050" y="4853"/>
                  </a:cubicBezTo>
                  <a:lnTo>
                    <a:pt x="11050" y="4853"/>
                  </a:lnTo>
                  <a:cubicBezTo>
                    <a:pt x="11072" y="4902"/>
                    <a:pt x="11093" y="4952"/>
                    <a:pt x="11113" y="5002"/>
                  </a:cubicBezTo>
                  <a:cubicBezTo>
                    <a:pt x="11142" y="5177"/>
                    <a:pt x="11163" y="5349"/>
                    <a:pt x="11176" y="5519"/>
                  </a:cubicBezTo>
                  <a:lnTo>
                    <a:pt x="11176" y="5519"/>
                  </a:lnTo>
                  <a:cubicBezTo>
                    <a:pt x="10601" y="4243"/>
                    <a:pt x="9435" y="3284"/>
                    <a:pt x="7938" y="3097"/>
                  </a:cubicBezTo>
                  <a:cubicBezTo>
                    <a:pt x="7484" y="2967"/>
                    <a:pt x="7017" y="2903"/>
                    <a:pt x="6550" y="2903"/>
                  </a:cubicBezTo>
                  <a:cubicBezTo>
                    <a:pt x="5951" y="2903"/>
                    <a:pt x="5352" y="3008"/>
                    <a:pt x="4782" y="3212"/>
                  </a:cubicBezTo>
                  <a:lnTo>
                    <a:pt x="4782" y="3212"/>
                  </a:lnTo>
                  <a:cubicBezTo>
                    <a:pt x="5067" y="3013"/>
                    <a:pt x="5380" y="2863"/>
                    <a:pt x="5715" y="2779"/>
                  </a:cubicBezTo>
                  <a:cubicBezTo>
                    <a:pt x="6226" y="2609"/>
                    <a:pt x="6713" y="2530"/>
                    <a:pt x="7178" y="2530"/>
                  </a:cubicBezTo>
                  <a:close/>
                  <a:moveTo>
                    <a:pt x="5834" y="5716"/>
                  </a:moveTo>
                  <a:cubicBezTo>
                    <a:pt x="5953" y="5716"/>
                    <a:pt x="6033" y="5795"/>
                    <a:pt x="6033" y="5954"/>
                  </a:cubicBezTo>
                  <a:cubicBezTo>
                    <a:pt x="6350" y="5954"/>
                    <a:pt x="6668" y="5954"/>
                    <a:pt x="6985" y="6272"/>
                  </a:cubicBezTo>
                  <a:cubicBezTo>
                    <a:pt x="7303" y="6589"/>
                    <a:pt x="7620" y="6907"/>
                    <a:pt x="7620" y="7224"/>
                  </a:cubicBezTo>
                  <a:cubicBezTo>
                    <a:pt x="7705" y="7224"/>
                    <a:pt x="7767" y="7247"/>
                    <a:pt x="7807" y="7286"/>
                  </a:cubicBezTo>
                  <a:lnTo>
                    <a:pt x="7807" y="7286"/>
                  </a:lnTo>
                  <a:cubicBezTo>
                    <a:pt x="7262" y="7532"/>
                    <a:pt x="6614" y="7667"/>
                    <a:pt x="5955" y="7667"/>
                  </a:cubicBezTo>
                  <a:cubicBezTo>
                    <a:pt x="5663" y="7667"/>
                    <a:pt x="5369" y="7640"/>
                    <a:pt x="5081" y="7585"/>
                  </a:cubicBezTo>
                  <a:lnTo>
                    <a:pt x="5081" y="7585"/>
                  </a:lnTo>
                  <a:cubicBezTo>
                    <a:pt x="5080" y="7571"/>
                    <a:pt x="5080" y="7556"/>
                    <a:pt x="5080" y="7542"/>
                  </a:cubicBezTo>
                  <a:cubicBezTo>
                    <a:pt x="4763" y="6907"/>
                    <a:pt x="5080" y="6272"/>
                    <a:pt x="5398" y="5954"/>
                  </a:cubicBezTo>
                  <a:cubicBezTo>
                    <a:pt x="5556" y="5795"/>
                    <a:pt x="5715" y="5716"/>
                    <a:pt x="5834" y="5716"/>
                  </a:cubicBezTo>
                  <a:close/>
                  <a:moveTo>
                    <a:pt x="7856" y="7388"/>
                  </a:moveTo>
                  <a:cubicBezTo>
                    <a:pt x="7873" y="7509"/>
                    <a:pt x="7795" y="7684"/>
                    <a:pt x="7620" y="7859"/>
                  </a:cubicBezTo>
                  <a:lnTo>
                    <a:pt x="7856" y="7388"/>
                  </a:lnTo>
                  <a:close/>
                  <a:moveTo>
                    <a:pt x="8608" y="9226"/>
                  </a:moveTo>
                  <a:cubicBezTo>
                    <a:pt x="8498" y="9310"/>
                    <a:pt x="8379" y="9384"/>
                    <a:pt x="8255" y="9447"/>
                  </a:cubicBezTo>
                  <a:lnTo>
                    <a:pt x="7999" y="9447"/>
                  </a:lnTo>
                  <a:cubicBezTo>
                    <a:pt x="8188" y="9378"/>
                    <a:pt x="8390" y="9303"/>
                    <a:pt x="8608" y="9226"/>
                  </a:cubicBezTo>
                  <a:close/>
                  <a:moveTo>
                    <a:pt x="8414" y="1"/>
                  </a:moveTo>
                  <a:cubicBezTo>
                    <a:pt x="7699" y="1"/>
                    <a:pt x="6985" y="80"/>
                    <a:pt x="6350" y="239"/>
                  </a:cubicBezTo>
                  <a:cubicBezTo>
                    <a:pt x="6234" y="355"/>
                    <a:pt x="6118" y="471"/>
                    <a:pt x="6017" y="603"/>
                  </a:cubicBezTo>
                  <a:lnTo>
                    <a:pt x="6017" y="603"/>
                  </a:lnTo>
                  <a:cubicBezTo>
                    <a:pt x="5005" y="787"/>
                    <a:pt x="4050" y="1257"/>
                    <a:pt x="3261" y="1948"/>
                  </a:cubicBezTo>
                  <a:lnTo>
                    <a:pt x="3261" y="1948"/>
                  </a:lnTo>
                  <a:cubicBezTo>
                    <a:pt x="2241" y="2699"/>
                    <a:pt x="1412" y="3776"/>
                    <a:pt x="953" y="5002"/>
                  </a:cubicBezTo>
                  <a:cubicBezTo>
                    <a:pt x="0" y="7542"/>
                    <a:pt x="635" y="10717"/>
                    <a:pt x="2858" y="12622"/>
                  </a:cubicBezTo>
                  <a:cubicBezTo>
                    <a:pt x="2858" y="12622"/>
                    <a:pt x="2858" y="12622"/>
                    <a:pt x="2858" y="12622"/>
                  </a:cubicBezTo>
                  <a:lnTo>
                    <a:pt x="2858" y="12622"/>
                  </a:lnTo>
                  <a:cubicBezTo>
                    <a:pt x="3641" y="13293"/>
                    <a:pt x="4583" y="13728"/>
                    <a:pt x="5572" y="13926"/>
                  </a:cubicBezTo>
                  <a:lnTo>
                    <a:pt x="5572" y="13926"/>
                  </a:lnTo>
                  <a:cubicBezTo>
                    <a:pt x="6304" y="14136"/>
                    <a:pt x="7064" y="14250"/>
                    <a:pt x="7820" y="14250"/>
                  </a:cubicBezTo>
                  <a:cubicBezTo>
                    <a:pt x="8845" y="14250"/>
                    <a:pt x="9863" y="14040"/>
                    <a:pt x="10795" y="13574"/>
                  </a:cubicBezTo>
                  <a:cubicBezTo>
                    <a:pt x="13653" y="12304"/>
                    <a:pt x="15240" y="9764"/>
                    <a:pt x="15240" y="6589"/>
                  </a:cubicBezTo>
                  <a:cubicBezTo>
                    <a:pt x="15240" y="3732"/>
                    <a:pt x="13335" y="1192"/>
                    <a:pt x="10478" y="239"/>
                  </a:cubicBezTo>
                  <a:cubicBezTo>
                    <a:pt x="9843" y="80"/>
                    <a:pt x="9128" y="1"/>
                    <a:pt x="8414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Google Shape;235;p9">
              <a:extLst>
                <a:ext uri="{FF2B5EF4-FFF2-40B4-BE49-F238E27FC236}">
                  <a16:creationId xmlns:a16="http://schemas.microsoft.com/office/drawing/2014/main" id="{41D64532-752F-4BF4-8D88-7D0D5376CD4D}"/>
                </a:ext>
              </a:extLst>
            </p:cNvPr>
            <p:cNvSpPr/>
            <p:nvPr/>
          </p:nvSpPr>
          <p:spPr>
            <a:xfrm>
              <a:off x="5814200" y="464325"/>
              <a:ext cx="381000" cy="361500"/>
            </a:xfrm>
            <a:custGeom>
              <a:avLst/>
              <a:gdLst/>
              <a:ahLst/>
              <a:cxnLst/>
              <a:rect l="l" t="t" r="r" b="b"/>
              <a:pathLst>
                <a:path w="15240" h="14460" extrusionOk="0">
                  <a:moveTo>
                    <a:pt x="7856" y="7861"/>
                  </a:moveTo>
                  <a:cubicBezTo>
                    <a:pt x="7873" y="8001"/>
                    <a:pt x="7795" y="8097"/>
                    <a:pt x="7620" y="8097"/>
                  </a:cubicBezTo>
                  <a:lnTo>
                    <a:pt x="7856" y="7861"/>
                  </a:lnTo>
                  <a:close/>
                  <a:moveTo>
                    <a:pt x="6350" y="6192"/>
                  </a:moveTo>
                  <a:cubicBezTo>
                    <a:pt x="6668" y="6510"/>
                    <a:pt x="6985" y="6510"/>
                    <a:pt x="6985" y="6827"/>
                  </a:cubicBezTo>
                  <a:cubicBezTo>
                    <a:pt x="7303" y="7145"/>
                    <a:pt x="7620" y="7145"/>
                    <a:pt x="7620" y="7462"/>
                  </a:cubicBezTo>
                  <a:cubicBezTo>
                    <a:pt x="7747" y="7589"/>
                    <a:pt x="7823" y="7715"/>
                    <a:pt x="7848" y="7822"/>
                  </a:cubicBezTo>
                  <a:lnTo>
                    <a:pt x="7848" y="7822"/>
                  </a:lnTo>
                  <a:cubicBezTo>
                    <a:pt x="7418" y="8018"/>
                    <a:pt x="6923" y="8110"/>
                    <a:pt x="6419" y="8110"/>
                  </a:cubicBezTo>
                  <a:cubicBezTo>
                    <a:pt x="5859" y="8110"/>
                    <a:pt x="5289" y="7996"/>
                    <a:pt x="4788" y="7784"/>
                  </a:cubicBezTo>
                  <a:lnTo>
                    <a:pt x="4788" y="7784"/>
                  </a:lnTo>
                  <a:cubicBezTo>
                    <a:pt x="4876" y="7253"/>
                    <a:pt x="5184" y="6723"/>
                    <a:pt x="5715" y="6192"/>
                  </a:cubicBezTo>
                  <a:close/>
                  <a:moveTo>
                    <a:pt x="7339" y="9992"/>
                  </a:moveTo>
                  <a:cubicBezTo>
                    <a:pt x="7176" y="10041"/>
                    <a:pt x="7012" y="10065"/>
                    <a:pt x="6850" y="10065"/>
                  </a:cubicBezTo>
                  <a:cubicBezTo>
                    <a:pt x="6684" y="10065"/>
                    <a:pt x="6521" y="10040"/>
                    <a:pt x="6362" y="9994"/>
                  </a:cubicBezTo>
                  <a:lnTo>
                    <a:pt x="6362" y="9994"/>
                  </a:lnTo>
                  <a:cubicBezTo>
                    <a:pt x="6464" y="9999"/>
                    <a:pt x="6566" y="10002"/>
                    <a:pt x="6668" y="10002"/>
                  </a:cubicBezTo>
                  <a:cubicBezTo>
                    <a:pt x="6867" y="10002"/>
                    <a:pt x="7097" y="10002"/>
                    <a:pt x="7339" y="9992"/>
                  </a:cubicBezTo>
                  <a:close/>
                  <a:moveTo>
                    <a:pt x="6826" y="2936"/>
                  </a:moveTo>
                  <a:cubicBezTo>
                    <a:pt x="7096" y="2939"/>
                    <a:pt x="7362" y="2965"/>
                    <a:pt x="7620" y="3017"/>
                  </a:cubicBezTo>
                  <a:cubicBezTo>
                    <a:pt x="9208" y="3335"/>
                    <a:pt x="10478" y="4605"/>
                    <a:pt x="10795" y="6192"/>
                  </a:cubicBezTo>
                  <a:cubicBezTo>
                    <a:pt x="10795" y="8097"/>
                    <a:pt x="9843" y="9685"/>
                    <a:pt x="8255" y="10637"/>
                  </a:cubicBezTo>
                  <a:cubicBezTo>
                    <a:pt x="8210" y="10659"/>
                    <a:pt x="8164" y="10681"/>
                    <a:pt x="8118" y="10701"/>
                  </a:cubicBezTo>
                  <a:lnTo>
                    <a:pt x="8118" y="10701"/>
                  </a:lnTo>
                  <a:cubicBezTo>
                    <a:pt x="8436" y="10400"/>
                    <a:pt x="8722" y="10040"/>
                    <a:pt x="8967" y="9642"/>
                  </a:cubicBezTo>
                  <a:lnTo>
                    <a:pt x="8967" y="9642"/>
                  </a:lnTo>
                  <a:cubicBezTo>
                    <a:pt x="9437" y="9357"/>
                    <a:pt x="9710" y="8717"/>
                    <a:pt x="9638" y="8161"/>
                  </a:cubicBezTo>
                  <a:lnTo>
                    <a:pt x="9638" y="8161"/>
                  </a:lnTo>
                  <a:cubicBezTo>
                    <a:pt x="10281" y="6095"/>
                    <a:pt x="9879" y="3786"/>
                    <a:pt x="7620" y="3335"/>
                  </a:cubicBezTo>
                  <a:cubicBezTo>
                    <a:pt x="7166" y="3205"/>
                    <a:pt x="6699" y="3141"/>
                    <a:pt x="6235" y="3141"/>
                  </a:cubicBezTo>
                  <a:cubicBezTo>
                    <a:pt x="5768" y="3141"/>
                    <a:pt x="5304" y="3206"/>
                    <a:pt x="4859" y="3332"/>
                  </a:cubicBezTo>
                  <a:lnTo>
                    <a:pt x="4859" y="3332"/>
                  </a:lnTo>
                  <a:cubicBezTo>
                    <a:pt x="5188" y="3192"/>
                    <a:pt x="5535" y="3087"/>
                    <a:pt x="5888" y="3021"/>
                  </a:cubicBezTo>
                  <a:lnTo>
                    <a:pt x="5888" y="3021"/>
                  </a:lnTo>
                  <a:cubicBezTo>
                    <a:pt x="5936" y="3018"/>
                    <a:pt x="5984" y="3017"/>
                    <a:pt x="6033" y="3017"/>
                  </a:cubicBezTo>
                  <a:cubicBezTo>
                    <a:pt x="6291" y="2965"/>
                    <a:pt x="6557" y="2939"/>
                    <a:pt x="6826" y="2936"/>
                  </a:cubicBezTo>
                  <a:close/>
                  <a:moveTo>
                    <a:pt x="8255" y="1"/>
                  </a:moveTo>
                  <a:cubicBezTo>
                    <a:pt x="7620" y="1"/>
                    <a:pt x="6985" y="160"/>
                    <a:pt x="6350" y="477"/>
                  </a:cubicBezTo>
                  <a:cubicBezTo>
                    <a:pt x="6047" y="477"/>
                    <a:pt x="5816" y="621"/>
                    <a:pt x="5693" y="842"/>
                  </a:cubicBezTo>
                  <a:lnTo>
                    <a:pt x="5693" y="842"/>
                  </a:lnTo>
                  <a:cubicBezTo>
                    <a:pt x="3739" y="1196"/>
                    <a:pt x="1952" y="2605"/>
                    <a:pt x="953" y="4605"/>
                  </a:cubicBezTo>
                  <a:cubicBezTo>
                    <a:pt x="0" y="7145"/>
                    <a:pt x="318" y="10320"/>
                    <a:pt x="2223" y="12225"/>
                  </a:cubicBezTo>
                  <a:cubicBezTo>
                    <a:pt x="3682" y="13684"/>
                    <a:pt x="5553" y="14459"/>
                    <a:pt x="7385" y="14459"/>
                  </a:cubicBezTo>
                  <a:cubicBezTo>
                    <a:pt x="8342" y="14459"/>
                    <a:pt x="9288" y="14248"/>
                    <a:pt x="10160" y="13812"/>
                  </a:cubicBezTo>
                  <a:cubicBezTo>
                    <a:pt x="13018" y="12860"/>
                    <a:pt x="15240" y="10002"/>
                    <a:pt x="15240" y="7145"/>
                  </a:cubicBezTo>
                  <a:cubicBezTo>
                    <a:pt x="15240" y="3970"/>
                    <a:pt x="13335" y="1112"/>
                    <a:pt x="10160" y="477"/>
                  </a:cubicBezTo>
                  <a:cubicBezTo>
                    <a:pt x="9525" y="160"/>
                    <a:pt x="8890" y="1"/>
                    <a:pt x="8255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Google Shape;236;p9">
              <a:extLst>
                <a:ext uri="{FF2B5EF4-FFF2-40B4-BE49-F238E27FC236}">
                  <a16:creationId xmlns:a16="http://schemas.microsoft.com/office/drawing/2014/main" id="{D04B20B2-75A8-43A7-A0AB-DA776276BB43}"/>
                </a:ext>
              </a:extLst>
            </p:cNvPr>
            <p:cNvSpPr/>
            <p:nvPr/>
          </p:nvSpPr>
          <p:spPr>
            <a:xfrm>
              <a:off x="3111550" y="244825"/>
              <a:ext cx="376975" cy="353675"/>
            </a:xfrm>
            <a:custGeom>
              <a:avLst/>
              <a:gdLst/>
              <a:ahLst/>
              <a:cxnLst/>
              <a:rect l="l" t="t" r="r" b="b"/>
              <a:pathLst>
                <a:path w="15079" h="14147" extrusionOk="0">
                  <a:moveTo>
                    <a:pt x="6506" y="2590"/>
                  </a:moveTo>
                  <a:cubicBezTo>
                    <a:pt x="8094" y="2590"/>
                    <a:pt x="9681" y="3542"/>
                    <a:pt x="10316" y="4812"/>
                  </a:cubicBezTo>
                  <a:cubicBezTo>
                    <a:pt x="10352" y="5027"/>
                    <a:pt x="10376" y="5242"/>
                    <a:pt x="10388" y="5456"/>
                  </a:cubicBezTo>
                  <a:lnTo>
                    <a:pt x="10388" y="5456"/>
                  </a:lnTo>
                  <a:cubicBezTo>
                    <a:pt x="9525" y="3980"/>
                    <a:pt x="7857" y="2907"/>
                    <a:pt x="6189" y="2907"/>
                  </a:cubicBezTo>
                  <a:cubicBezTo>
                    <a:pt x="5509" y="2907"/>
                    <a:pt x="4875" y="3021"/>
                    <a:pt x="4298" y="3230"/>
                  </a:cubicBezTo>
                  <a:lnTo>
                    <a:pt x="4298" y="3230"/>
                  </a:lnTo>
                  <a:cubicBezTo>
                    <a:pt x="4961" y="2815"/>
                    <a:pt x="5734" y="2590"/>
                    <a:pt x="6506" y="2590"/>
                  </a:cubicBezTo>
                  <a:close/>
                  <a:moveTo>
                    <a:pt x="9003" y="6386"/>
                  </a:moveTo>
                  <a:lnTo>
                    <a:pt x="9003" y="6386"/>
                  </a:lnTo>
                  <a:cubicBezTo>
                    <a:pt x="9181" y="6781"/>
                    <a:pt x="9239" y="7205"/>
                    <a:pt x="9138" y="7597"/>
                  </a:cubicBezTo>
                  <a:lnTo>
                    <a:pt x="9138" y="7597"/>
                  </a:lnTo>
                  <a:cubicBezTo>
                    <a:pt x="9117" y="7515"/>
                    <a:pt x="9087" y="7434"/>
                    <a:pt x="9046" y="7352"/>
                  </a:cubicBezTo>
                  <a:cubicBezTo>
                    <a:pt x="9080" y="7010"/>
                    <a:pt x="9063" y="6687"/>
                    <a:pt x="9003" y="6386"/>
                  </a:cubicBezTo>
                  <a:close/>
                  <a:moveTo>
                    <a:pt x="5832" y="6161"/>
                  </a:moveTo>
                  <a:cubicBezTo>
                    <a:pt x="6109" y="6161"/>
                    <a:pt x="6348" y="6241"/>
                    <a:pt x="6506" y="6400"/>
                  </a:cubicBezTo>
                  <a:cubicBezTo>
                    <a:pt x="7014" y="6653"/>
                    <a:pt x="7319" y="7111"/>
                    <a:pt x="7258" y="7446"/>
                  </a:cubicBezTo>
                  <a:lnTo>
                    <a:pt x="7258" y="7446"/>
                  </a:lnTo>
                  <a:cubicBezTo>
                    <a:pt x="6741" y="7672"/>
                    <a:pt x="6179" y="7795"/>
                    <a:pt x="5611" y="7795"/>
                  </a:cubicBezTo>
                  <a:cubicBezTo>
                    <a:pt x="5311" y="7795"/>
                    <a:pt x="5008" y="7760"/>
                    <a:pt x="4710" y="7688"/>
                  </a:cubicBezTo>
                  <a:lnTo>
                    <a:pt x="4710" y="7688"/>
                  </a:lnTo>
                  <a:cubicBezTo>
                    <a:pt x="4635" y="7258"/>
                    <a:pt x="4704" y="6829"/>
                    <a:pt x="4919" y="6400"/>
                  </a:cubicBezTo>
                  <a:cubicBezTo>
                    <a:pt x="5236" y="6241"/>
                    <a:pt x="5554" y="6161"/>
                    <a:pt x="5832" y="6161"/>
                  </a:cubicBezTo>
                  <a:close/>
                  <a:moveTo>
                    <a:pt x="8389" y="0"/>
                  </a:moveTo>
                  <a:cubicBezTo>
                    <a:pt x="7655" y="0"/>
                    <a:pt x="6922" y="184"/>
                    <a:pt x="6189" y="367"/>
                  </a:cubicBezTo>
                  <a:cubicBezTo>
                    <a:pt x="5966" y="478"/>
                    <a:pt x="5782" y="590"/>
                    <a:pt x="5651" y="715"/>
                  </a:cubicBezTo>
                  <a:lnTo>
                    <a:pt x="5651" y="715"/>
                  </a:lnTo>
                  <a:cubicBezTo>
                    <a:pt x="4567" y="839"/>
                    <a:pt x="3515" y="1331"/>
                    <a:pt x="2679" y="2117"/>
                  </a:cubicBezTo>
                  <a:lnTo>
                    <a:pt x="2679" y="2117"/>
                  </a:lnTo>
                  <a:cubicBezTo>
                    <a:pt x="1713" y="2867"/>
                    <a:pt x="941" y="3884"/>
                    <a:pt x="474" y="5130"/>
                  </a:cubicBezTo>
                  <a:cubicBezTo>
                    <a:pt x="1" y="7259"/>
                    <a:pt x="409" y="9388"/>
                    <a:pt x="1567" y="10991"/>
                  </a:cubicBezTo>
                  <a:lnTo>
                    <a:pt x="1567" y="10991"/>
                  </a:lnTo>
                  <a:cubicBezTo>
                    <a:pt x="1932" y="11770"/>
                    <a:pt x="2430" y="12483"/>
                    <a:pt x="3014" y="13067"/>
                  </a:cubicBezTo>
                  <a:cubicBezTo>
                    <a:pt x="3983" y="13606"/>
                    <a:pt x="4989" y="13888"/>
                    <a:pt x="5969" y="13940"/>
                  </a:cubicBezTo>
                  <a:lnTo>
                    <a:pt x="5969" y="13940"/>
                  </a:lnTo>
                  <a:cubicBezTo>
                    <a:pt x="6537" y="14078"/>
                    <a:pt x="7118" y="14147"/>
                    <a:pt x="7700" y="14147"/>
                  </a:cubicBezTo>
                  <a:cubicBezTo>
                    <a:pt x="8818" y="14147"/>
                    <a:pt x="9935" y="13893"/>
                    <a:pt x="10951" y="13385"/>
                  </a:cubicBezTo>
                  <a:cubicBezTo>
                    <a:pt x="13491" y="11797"/>
                    <a:pt x="15079" y="9257"/>
                    <a:pt x="14761" y="6400"/>
                  </a:cubicBezTo>
                  <a:cubicBezTo>
                    <a:pt x="14761" y="3542"/>
                    <a:pt x="12856" y="1002"/>
                    <a:pt x="9999" y="367"/>
                  </a:cubicBezTo>
                  <a:cubicBezTo>
                    <a:pt x="9462" y="99"/>
                    <a:pt x="8925" y="0"/>
                    <a:pt x="8389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Google Shape;237;p9">
              <a:extLst>
                <a:ext uri="{FF2B5EF4-FFF2-40B4-BE49-F238E27FC236}">
                  <a16:creationId xmlns:a16="http://schemas.microsoft.com/office/drawing/2014/main" id="{336BC644-8D63-455F-B5D0-946230CD18B4}"/>
                </a:ext>
              </a:extLst>
            </p:cNvPr>
            <p:cNvSpPr/>
            <p:nvPr/>
          </p:nvSpPr>
          <p:spPr>
            <a:xfrm>
              <a:off x="2028000" y="1271975"/>
              <a:ext cx="381025" cy="347925"/>
            </a:xfrm>
            <a:custGeom>
              <a:avLst/>
              <a:gdLst/>
              <a:ahLst/>
              <a:cxnLst/>
              <a:rect l="l" t="t" r="r" b="b"/>
              <a:pathLst>
                <a:path w="15241" h="13917" extrusionOk="0">
                  <a:moveTo>
                    <a:pt x="7056" y="2461"/>
                  </a:moveTo>
                  <a:cubicBezTo>
                    <a:pt x="7199" y="2461"/>
                    <a:pt x="7341" y="2468"/>
                    <a:pt x="7483" y="2481"/>
                  </a:cubicBezTo>
                  <a:lnTo>
                    <a:pt x="7483" y="2481"/>
                  </a:lnTo>
                  <a:cubicBezTo>
                    <a:pt x="9000" y="2685"/>
                    <a:pt x="10073" y="3681"/>
                    <a:pt x="10563" y="4914"/>
                  </a:cubicBezTo>
                  <a:lnTo>
                    <a:pt x="10563" y="4914"/>
                  </a:lnTo>
                  <a:cubicBezTo>
                    <a:pt x="10034" y="4120"/>
                    <a:pt x="9240" y="3465"/>
                    <a:pt x="8256" y="3096"/>
                  </a:cubicBezTo>
                  <a:cubicBezTo>
                    <a:pt x="7802" y="2966"/>
                    <a:pt x="7322" y="2903"/>
                    <a:pt x="6837" y="2903"/>
                  </a:cubicBezTo>
                  <a:cubicBezTo>
                    <a:pt x="6024" y="2903"/>
                    <a:pt x="5197" y="3081"/>
                    <a:pt x="4458" y="3425"/>
                  </a:cubicBezTo>
                  <a:lnTo>
                    <a:pt x="4458" y="3425"/>
                  </a:lnTo>
                  <a:cubicBezTo>
                    <a:pt x="4736" y="3168"/>
                    <a:pt x="5056" y="2950"/>
                    <a:pt x="5398" y="2779"/>
                  </a:cubicBezTo>
                  <a:cubicBezTo>
                    <a:pt x="5928" y="2567"/>
                    <a:pt x="6492" y="2461"/>
                    <a:pt x="7056" y="2461"/>
                  </a:cubicBezTo>
                  <a:close/>
                  <a:moveTo>
                    <a:pt x="11999" y="2761"/>
                  </a:moveTo>
                  <a:lnTo>
                    <a:pt x="11999" y="2761"/>
                  </a:lnTo>
                  <a:cubicBezTo>
                    <a:pt x="12134" y="2864"/>
                    <a:pt x="12263" y="2976"/>
                    <a:pt x="12383" y="3096"/>
                  </a:cubicBezTo>
                  <a:cubicBezTo>
                    <a:pt x="13419" y="4391"/>
                    <a:pt x="13821" y="6108"/>
                    <a:pt x="13418" y="7559"/>
                  </a:cubicBezTo>
                  <a:lnTo>
                    <a:pt x="13418" y="7559"/>
                  </a:lnTo>
                  <a:cubicBezTo>
                    <a:pt x="13512" y="6529"/>
                    <a:pt x="13379" y="5447"/>
                    <a:pt x="13018" y="4366"/>
                  </a:cubicBezTo>
                  <a:cubicBezTo>
                    <a:pt x="12799" y="3855"/>
                    <a:pt x="12496" y="3377"/>
                    <a:pt x="12125" y="2945"/>
                  </a:cubicBezTo>
                  <a:lnTo>
                    <a:pt x="12125" y="2945"/>
                  </a:lnTo>
                  <a:cubicBezTo>
                    <a:pt x="12084" y="2883"/>
                    <a:pt x="12042" y="2822"/>
                    <a:pt x="11999" y="2761"/>
                  </a:cubicBezTo>
                  <a:close/>
                  <a:moveTo>
                    <a:pt x="5716" y="5636"/>
                  </a:moveTo>
                  <a:cubicBezTo>
                    <a:pt x="6351" y="5636"/>
                    <a:pt x="6986" y="5954"/>
                    <a:pt x="7303" y="6271"/>
                  </a:cubicBezTo>
                  <a:cubicBezTo>
                    <a:pt x="7621" y="6589"/>
                    <a:pt x="7621" y="6906"/>
                    <a:pt x="7938" y="7224"/>
                  </a:cubicBezTo>
                  <a:cubicBezTo>
                    <a:pt x="7938" y="7224"/>
                    <a:pt x="7938" y="7224"/>
                    <a:pt x="7938" y="7397"/>
                  </a:cubicBezTo>
                  <a:lnTo>
                    <a:pt x="7938" y="7397"/>
                  </a:lnTo>
                  <a:cubicBezTo>
                    <a:pt x="7379" y="7674"/>
                    <a:pt x="6820" y="7799"/>
                    <a:pt x="6261" y="7799"/>
                  </a:cubicBezTo>
                  <a:cubicBezTo>
                    <a:pt x="5875" y="7799"/>
                    <a:pt x="5489" y="7739"/>
                    <a:pt x="5102" y="7629"/>
                  </a:cubicBezTo>
                  <a:lnTo>
                    <a:pt x="5102" y="7629"/>
                  </a:lnTo>
                  <a:cubicBezTo>
                    <a:pt x="5088" y="7497"/>
                    <a:pt x="5081" y="7362"/>
                    <a:pt x="5081" y="7224"/>
                  </a:cubicBezTo>
                  <a:cubicBezTo>
                    <a:pt x="5081" y="6589"/>
                    <a:pt x="5081" y="6271"/>
                    <a:pt x="5716" y="5636"/>
                  </a:cubicBezTo>
                  <a:close/>
                  <a:moveTo>
                    <a:pt x="8415" y="0"/>
                  </a:moveTo>
                  <a:cubicBezTo>
                    <a:pt x="7700" y="0"/>
                    <a:pt x="6986" y="80"/>
                    <a:pt x="6351" y="239"/>
                  </a:cubicBezTo>
                  <a:cubicBezTo>
                    <a:pt x="6271" y="318"/>
                    <a:pt x="6192" y="418"/>
                    <a:pt x="6117" y="527"/>
                  </a:cubicBezTo>
                  <a:lnTo>
                    <a:pt x="6117" y="527"/>
                  </a:lnTo>
                  <a:cubicBezTo>
                    <a:pt x="3681" y="641"/>
                    <a:pt x="1807" y="2407"/>
                    <a:pt x="953" y="4684"/>
                  </a:cubicBezTo>
                  <a:cubicBezTo>
                    <a:pt x="1" y="7224"/>
                    <a:pt x="953" y="10081"/>
                    <a:pt x="3176" y="11986"/>
                  </a:cubicBezTo>
                  <a:cubicBezTo>
                    <a:pt x="4406" y="13216"/>
                    <a:pt x="6166" y="13917"/>
                    <a:pt x="8028" y="13917"/>
                  </a:cubicBezTo>
                  <a:cubicBezTo>
                    <a:pt x="9049" y="13917"/>
                    <a:pt x="10101" y="13706"/>
                    <a:pt x="11113" y="13256"/>
                  </a:cubicBezTo>
                  <a:cubicBezTo>
                    <a:pt x="13653" y="11986"/>
                    <a:pt x="15241" y="9129"/>
                    <a:pt x="15241" y="6271"/>
                  </a:cubicBezTo>
                  <a:cubicBezTo>
                    <a:pt x="15241" y="3414"/>
                    <a:pt x="13336" y="874"/>
                    <a:pt x="10478" y="239"/>
                  </a:cubicBezTo>
                  <a:cubicBezTo>
                    <a:pt x="9843" y="80"/>
                    <a:pt x="9129" y="0"/>
                    <a:pt x="8415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Google Shape;238;p9">
              <a:extLst>
                <a:ext uri="{FF2B5EF4-FFF2-40B4-BE49-F238E27FC236}">
                  <a16:creationId xmlns:a16="http://schemas.microsoft.com/office/drawing/2014/main" id="{F5C31AAA-5CF6-4982-89DA-89718827C69F}"/>
                </a:ext>
              </a:extLst>
            </p:cNvPr>
            <p:cNvSpPr/>
            <p:nvPr/>
          </p:nvSpPr>
          <p:spPr>
            <a:xfrm>
              <a:off x="1361275" y="1621225"/>
              <a:ext cx="381000" cy="355600"/>
            </a:xfrm>
            <a:custGeom>
              <a:avLst/>
              <a:gdLst/>
              <a:ahLst/>
              <a:cxnLst/>
              <a:rect l="l" t="t" r="r" b="b"/>
              <a:pathLst>
                <a:path w="15240" h="14224" extrusionOk="0">
                  <a:moveTo>
                    <a:pt x="7609" y="3034"/>
                  </a:moveTo>
                  <a:cubicBezTo>
                    <a:pt x="7995" y="3034"/>
                    <a:pt x="8373" y="3104"/>
                    <a:pt x="8730" y="3228"/>
                  </a:cubicBezTo>
                  <a:lnTo>
                    <a:pt x="8730" y="3228"/>
                  </a:lnTo>
                  <a:cubicBezTo>
                    <a:pt x="9191" y="3442"/>
                    <a:pt x="9607" y="3740"/>
                    <a:pt x="9941" y="4103"/>
                  </a:cubicBezTo>
                  <a:lnTo>
                    <a:pt x="9941" y="4103"/>
                  </a:lnTo>
                  <a:cubicBezTo>
                    <a:pt x="9273" y="3571"/>
                    <a:pt x="8470" y="3217"/>
                    <a:pt x="7620" y="3096"/>
                  </a:cubicBezTo>
                  <a:cubicBezTo>
                    <a:pt x="7541" y="3076"/>
                    <a:pt x="7462" y="3058"/>
                    <a:pt x="7384" y="3042"/>
                  </a:cubicBezTo>
                  <a:lnTo>
                    <a:pt x="7384" y="3042"/>
                  </a:lnTo>
                  <a:cubicBezTo>
                    <a:pt x="7459" y="3037"/>
                    <a:pt x="7534" y="3034"/>
                    <a:pt x="7609" y="3034"/>
                  </a:cubicBezTo>
                  <a:close/>
                  <a:moveTo>
                    <a:pt x="9759" y="7057"/>
                  </a:moveTo>
                  <a:cubicBezTo>
                    <a:pt x="9787" y="7112"/>
                    <a:pt x="9815" y="7168"/>
                    <a:pt x="9842" y="7224"/>
                  </a:cubicBezTo>
                  <a:cubicBezTo>
                    <a:pt x="9842" y="7296"/>
                    <a:pt x="9838" y="7368"/>
                    <a:pt x="9830" y="7441"/>
                  </a:cubicBezTo>
                  <a:lnTo>
                    <a:pt x="9830" y="7441"/>
                  </a:lnTo>
                  <a:cubicBezTo>
                    <a:pt x="9812" y="7310"/>
                    <a:pt x="9789" y="7182"/>
                    <a:pt x="9759" y="7057"/>
                  </a:cubicBezTo>
                  <a:close/>
                  <a:moveTo>
                    <a:pt x="6032" y="6130"/>
                  </a:moveTo>
                  <a:cubicBezTo>
                    <a:pt x="6456" y="6130"/>
                    <a:pt x="6879" y="6271"/>
                    <a:pt x="7302" y="6271"/>
                  </a:cubicBezTo>
                  <a:cubicBezTo>
                    <a:pt x="7302" y="6589"/>
                    <a:pt x="7620" y="6906"/>
                    <a:pt x="7620" y="7224"/>
                  </a:cubicBezTo>
                  <a:cubicBezTo>
                    <a:pt x="7849" y="7224"/>
                    <a:pt x="7913" y="7389"/>
                    <a:pt x="7811" y="7601"/>
                  </a:cubicBezTo>
                  <a:lnTo>
                    <a:pt x="7811" y="7601"/>
                  </a:lnTo>
                  <a:cubicBezTo>
                    <a:pt x="7396" y="7785"/>
                    <a:pt x="6950" y="7871"/>
                    <a:pt x="6482" y="7871"/>
                  </a:cubicBezTo>
                  <a:cubicBezTo>
                    <a:pt x="6073" y="7871"/>
                    <a:pt x="5648" y="7805"/>
                    <a:pt x="5214" y="7679"/>
                  </a:cubicBezTo>
                  <a:lnTo>
                    <a:pt x="5214" y="7679"/>
                  </a:lnTo>
                  <a:cubicBezTo>
                    <a:pt x="5102" y="7210"/>
                    <a:pt x="5163" y="6740"/>
                    <a:pt x="5397" y="6271"/>
                  </a:cubicBezTo>
                  <a:cubicBezTo>
                    <a:pt x="5609" y="6165"/>
                    <a:pt x="5821" y="6130"/>
                    <a:pt x="6032" y="6130"/>
                  </a:cubicBezTo>
                  <a:close/>
                  <a:moveTo>
                    <a:pt x="12880" y="4619"/>
                  </a:moveTo>
                  <a:lnTo>
                    <a:pt x="12880" y="4619"/>
                  </a:lnTo>
                  <a:cubicBezTo>
                    <a:pt x="13622" y="5735"/>
                    <a:pt x="13751" y="7187"/>
                    <a:pt x="13266" y="8546"/>
                  </a:cubicBezTo>
                  <a:lnTo>
                    <a:pt x="13266" y="8546"/>
                  </a:lnTo>
                  <a:cubicBezTo>
                    <a:pt x="13480" y="7476"/>
                    <a:pt x="13412" y="6370"/>
                    <a:pt x="13017" y="5319"/>
                  </a:cubicBezTo>
                  <a:cubicBezTo>
                    <a:pt x="13016" y="5315"/>
                    <a:pt x="13015" y="5312"/>
                    <a:pt x="13014" y="5308"/>
                  </a:cubicBezTo>
                  <a:lnTo>
                    <a:pt x="13014" y="5308"/>
                  </a:lnTo>
                  <a:cubicBezTo>
                    <a:pt x="12983" y="5076"/>
                    <a:pt x="12938" y="4846"/>
                    <a:pt x="12880" y="4619"/>
                  </a:cubicBezTo>
                  <a:close/>
                  <a:moveTo>
                    <a:pt x="8890" y="9129"/>
                  </a:moveTo>
                  <a:cubicBezTo>
                    <a:pt x="8414" y="9486"/>
                    <a:pt x="7893" y="9664"/>
                    <a:pt x="7394" y="9664"/>
                  </a:cubicBezTo>
                  <a:cubicBezTo>
                    <a:pt x="7269" y="9664"/>
                    <a:pt x="7145" y="9653"/>
                    <a:pt x="7024" y="9630"/>
                  </a:cubicBezTo>
                  <a:lnTo>
                    <a:pt x="7024" y="9630"/>
                  </a:lnTo>
                  <a:cubicBezTo>
                    <a:pt x="7656" y="9553"/>
                    <a:pt x="8285" y="9388"/>
                    <a:pt x="8890" y="9129"/>
                  </a:cubicBezTo>
                  <a:close/>
                  <a:moveTo>
                    <a:pt x="8414" y="0"/>
                  </a:moveTo>
                  <a:cubicBezTo>
                    <a:pt x="7699" y="0"/>
                    <a:pt x="6985" y="80"/>
                    <a:pt x="6350" y="239"/>
                  </a:cubicBezTo>
                  <a:cubicBezTo>
                    <a:pt x="6001" y="239"/>
                    <a:pt x="5748" y="430"/>
                    <a:pt x="5643" y="709"/>
                  </a:cubicBezTo>
                  <a:lnTo>
                    <a:pt x="5643" y="709"/>
                  </a:lnTo>
                  <a:cubicBezTo>
                    <a:pt x="4830" y="898"/>
                    <a:pt x="4081" y="1258"/>
                    <a:pt x="3445" y="1765"/>
                  </a:cubicBezTo>
                  <a:lnTo>
                    <a:pt x="3445" y="1765"/>
                  </a:lnTo>
                  <a:cubicBezTo>
                    <a:pt x="2240" y="2562"/>
                    <a:pt x="1324" y="3831"/>
                    <a:pt x="953" y="5319"/>
                  </a:cubicBezTo>
                  <a:cubicBezTo>
                    <a:pt x="0" y="8176"/>
                    <a:pt x="953" y="11034"/>
                    <a:pt x="3175" y="12939"/>
                  </a:cubicBezTo>
                  <a:cubicBezTo>
                    <a:pt x="4606" y="13833"/>
                    <a:pt x="6138" y="14224"/>
                    <a:pt x="7658" y="14224"/>
                  </a:cubicBezTo>
                  <a:cubicBezTo>
                    <a:pt x="8835" y="14224"/>
                    <a:pt x="10004" y="13989"/>
                    <a:pt x="11112" y="13574"/>
                  </a:cubicBezTo>
                  <a:cubicBezTo>
                    <a:pt x="13970" y="11986"/>
                    <a:pt x="15240" y="9446"/>
                    <a:pt x="15240" y="6271"/>
                  </a:cubicBezTo>
                  <a:cubicBezTo>
                    <a:pt x="15240" y="3414"/>
                    <a:pt x="13017" y="874"/>
                    <a:pt x="10477" y="239"/>
                  </a:cubicBezTo>
                  <a:cubicBezTo>
                    <a:pt x="9842" y="80"/>
                    <a:pt x="9128" y="0"/>
                    <a:pt x="8414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Google Shape;239;p9">
              <a:extLst>
                <a:ext uri="{FF2B5EF4-FFF2-40B4-BE49-F238E27FC236}">
                  <a16:creationId xmlns:a16="http://schemas.microsoft.com/office/drawing/2014/main" id="{343B35DC-F8DE-490F-A565-8185273F2AAF}"/>
                </a:ext>
              </a:extLst>
            </p:cNvPr>
            <p:cNvSpPr/>
            <p:nvPr/>
          </p:nvSpPr>
          <p:spPr>
            <a:xfrm>
              <a:off x="3445450" y="1089400"/>
              <a:ext cx="376450" cy="361000"/>
            </a:xfrm>
            <a:custGeom>
              <a:avLst/>
              <a:gdLst/>
              <a:ahLst/>
              <a:cxnLst/>
              <a:rect l="l" t="t" r="r" b="b"/>
              <a:pathLst>
                <a:path w="15058" h="14440" extrusionOk="0">
                  <a:moveTo>
                    <a:pt x="7178" y="3045"/>
                  </a:moveTo>
                  <a:cubicBezTo>
                    <a:pt x="7900" y="3157"/>
                    <a:pt x="8621" y="3472"/>
                    <a:pt x="9343" y="4049"/>
                  </a:cubicBezTo>
                  <a:cubicBezTo>
                    <a:pt x="10219" y="4827"/>
                    <a:pt x="10707" y="5815"/>
                    <a:pt x="10853" y="6837"/>
                  </a:cubicBezTo>
                  <a:lnTo>
                    <a:pt x="10853" y="6837"/>
                  </a:lnTo>
                  <a:cubicBezTo>
                    <a:pt x="10851" y="6865"/>
                    <a:pt x="10848" y="6893"/>
                    <a:pt x="10846" y="6920"/>
                  </a:cubicBezTo>
                  <a:lnTo>
                    <a:pt x="10846" y="6920"/>
                  </a:lnTo>
                  <a:cubicBezTo>
                    <a:pt x="10167" y="4726"/>
                    <a:pt x="8279" y="3309"/>
                    <a:pt x="6305" y="3118"/>
                  </a:cubicBezTo>
                  <a:lnTo>
                    <a:pt x="6305" y="3118"/>
                  </a:lnTo>
                  <a:cubicBezTo>
                    <a:pt x="6468" y="3104"/>
                    <a:pt x="6634" y="3097"/>
                    <a:pt x="6803" y="3097"/>
                  </a:cubicBezTo>
                  <a:cubicBezTo>
                    <a:pt x="6928" y="3071"/>
                    <a:pt x="7053" y="3054"/>
                    <a:pt x="7178" y="3045"/>
                  </a:cubicBezTo>
                  <a:close/>
                  <a:moveTo>
                    <a:pt x="12892" y="5674"/>
                  </a:moveTo>
                  <a:cubicBezTo>
                    <a:pt x="13085" y="6396"/>
                    <a:pt x="13105" y="7151"/>
                    <a:pt x="12951" y="7890"/>
                  </a:cubicBezTo>
                  <a:lnTo>
                    <a:pt x="12951" y="7890"/>
                  </a:lnTo>
                  <a:cubicBezTo>
                    <a:pt x="12972" y="7534"/>
                    <a:pt x="12964" y="7177"/>
                    <a:pt x="12927" y="6820"/>
                  </a:cubicBezTo>
                  <a:lnTo>
                    <a:pt x="12927" y="6820"/>
                  </a:lnTo>
                  <a:cubicBezTo>
                    <a:pt x="12957" y="6441"/>
                    <a:pt x="12947" y="6057"/>
                    <a:pt x="12892" y="5674"/>
                  </a:cubicBezTo>
                  <a:close/>
                  <a:moveTo>
                    <a:pt x="5572" y="6780"/>
                  </a:moveTo>
                  <a:cubicBezTo>
                    <a:pt x="5752" y="6780"/>
                    <a:pt x="5951" y="6820"/>
                    <a:pt x="6168" y="6907"/>
                  </a:cubicBezTo>
                  <a:cubicBezTo>
                    <a:pt x="6737" y="6907"/>
                    <a:pt x="7051" y="7417"/>
                    <a:pt x="7110" y="7981"/>
                  </a:cubicBezTo>
                  <a:lnTo>
                    <a:pt x="7110" y="7981"/>
                  </a:lnTo>
                  <a:cubicBezTo>
                    <a:pt x="6506" y="8189"/>
                    <a:pt x="5906" y="8302"/>
                    <a:pt x="5326" y="8302"/>
                  </a:cubicBezTo>
                  <a:cubicBezTo>
                    <a:pt x="5028" y="8302"/>
                    <a:pt x="4736" y="8272"/>
                    <a:pt x="4452" y="8210"/>
                  </a:cubicBezTo>
                  <a:lnTo>
                    <a:pt x="4452" y="8210"/>
                  </a:lnTo>
                  <a:cubicBezTo>
                    <a:pt x="4423" y="7444"/>
                    <a:pt x="4833" y="6780"/>
                    <a:pt x="5572" y="6780"/>
                  </a:cubicBezTo>
                  <a:close/>
                  <a:moveTo>
                    <a:pt x="8765" y="6615"/>
                  </a:moveTo>
                  <a:lnTo>
                    <a:pt x="8765" y="6615"/>
                  </a:lnTo>
                  <a:cubicBezTo>
                    <a:pt x="9328" y="7226"/>
                    <a:pt x="9531" y="8003"/>
                    <a:pt x="9025" y="8812"/>
                  </a:cubicBezTo>
                  <a:cubicBezTo>
                    <a:pt x="8437" y="9596"/>
                    <a:pt x="7484" y="10139"/>
                    <a:pt x="6543" y="10139"/>
                  </a:cubicBezTo>
                  <a:cubicBezTo>
                    <a:pt x="6364" y="10139"/>
                    <a:pt x="6186" y="10119"/>
                    <a:pt x="6012" y="10078"/>
                  </a:cubicBezTo>
                  <a:lnTo>
                    <a:pt x="6012" y="10078"/>
                  </a:lnTo>
                  <a:cubicBezTo>
                    <a:pt x="6876" y="10045"/>
                    <a:pt x="7474" y="9746"/>
                    <a:pt x="8073" y="9447"/>
                  </a:cubicBezTo>
                  <a:cubicBezTo>
                    <a:pt x="8708" y="9129"/>
                    <a:pt x="9025" y="8494"/>
                    <a:pt x="9025" y="7542"/>
                  </a:cubicBezTo>
                  <a:cubicBezTo>
                    <a:pt x="8988" y="7205"/>
                    <a:pt x="8898" y="6896"/>
                    <a:pt x="8765" y="6615"/>
                  </a:cubicBezTo>
                  <a:close/>
                  <a:moveTo>
                    <a:pt x="7755" y="1"/>
                  </a:moveTo>
                  <a:cubicBezTo>
                    <a:pt x="7120" y="1"/>
                    <a:pt x="6485" y="80"/>
                    <a:pt x="5850" y="239"/>
                  </a:cubicBezTo>
                  <a:cubicBezTo>
                    <a:pt x="5403" y="462"/>
                    <a:pt x="5114" y="686"/>
                    <a:pt x="5092" y="1020"/>
                  </a:cubicBezTo>
                  <a:lnTo>
                    <a:pt x="5092" y="1020"/>
                  </a:lnTo>
                  <a:cubicBezTo>
                    <a:pt x="4633" y="1141"/>
                    <a:pt x="4201" y="1316"/>
                    <a:pt x="3803" y="1539"/>
                  </a:cubicBezTo>
                  <a:lnTo>
                    <a:pt x="3803" y="1539"/>
                  </a:lnTo>
                  <a:cubicBezTo>
                    <a:pt x="2328" y="2244"/>
                    <a:pt x="1089" y="3516"/>
                    <a:pt x="453" y="5319"/>
                  </a:cubicBezTo>
                  <a:cubicBezTo>
                    <a:pt x="0" y="7356"/>
                    <a:pt x="354" y="9393"/>
                    <a:pt x="1400" y="11085"/>
                  </a:cubicBezTo>
                  <a:lnTo>
                    <a:pt x="1400" y="11085"/>
                  </a:lnTo>
                  <a:cubicBezTo>
                    <a:pt x="1842" y="12024"/>
                    <a:pt x="2487" y="12888"/>
                    <a:pt x="3310" y="13574"/>
                  </a:cubicBezTo>
                  <a:cubicBezTo>
                    <a:pt x="4242" y="14156"/>
                    <a:pt x="5301" y="14439"/>
                    <a:pt x="6364" y="14439"/>
                  </a:cubicBezTo>
                  <a:cubicBezTo>
                    <a:pt x="6695" y="14439"/>
                    <a:pt x="7026" y="14412"/>
                    <a:pt x="7354" y="14358"/>
                  </a:cubicBezTo>
                  <a:lnTo>
                    <a:pt x="7354" y="14358"/>
                  </a:lnTo>
                  <a:cubicBezTo>
                    <a:pt x="7369" y="14358"/>
                    <a:pt x="7383" y="14358"/>
                    <a:pt x="7398" y="14358"/>
                  </a:cubicBezTo>
                  <a:cubicBezTo>
                    <a:pt x="8545" y="14358"/>
                    <a:pt x="9737" y="14104"/>
                    <a:pt x="10930" y="13574"/>
                  </a:cubicBezTo>
                  <a:cubicBezTo>
                    <a:pt x="13470" y="11987"/>
                    <a:pt x="15058" y="9447"/>
                    <a:pt x="14740" y="6272"/>
                  </a:cubicBezTo>
                  <a:cubicBezTo>
                    <a:pt x="14423" y="3414"/>
                    <a:pt x="12518" y="874"/>
                    <a:pt x="9660" y="239"/>
                  </a:cubicBezTo>
                  <a:cubicBezTo>
                    <a:pt x="9025" y="80"/>
                    <a:pt x="8390" y="1"/>
                    <a:pt x="7755" y="1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Google Shape;240;p9">
              <a:extLst>
                <a:ext uri="{FF2B5EF4-FFF2-40B4-BE49-F238E27FC236}">
                  <a16:creationId xmlns:a16="http://schemas.microsoft.com/office/drawing/2014/main" id="{E536D6F8-CEC7-45BA-94DB-8065E96A7848}"/>
                </a:ext>
              </a:extLst>
            </p:cNvPr>
            <p:cNvSpPr/>
            <p:nvPr/>
          </p:nvSpPr>
          <p:spPr>
            <a:xfrm>
              <a:off x="4893450" y="958000"/>
              <a:ext cx="381025" cy="354875"/>
            </a:xfrm>
            <a:custGeom>
              <a:avLst/>
              <a:gdLst/>
              <a:ahLst/>
              <a:cxnLst/>
              <a:rect l="l" t="t" r="r" b="b"/>
              <a:pathLst>
                <a:path w="15241" h="14195" extrusionOk="0">
                  <a:moveTo>
                    <a:pt x="6310" y="5892"/>
                  </a:moveTo>
                  <a:cubicBezTo>
                    <a:pt x="6588" y="5892"/>
                    <a:pt x="6826" y="5971"/>
                    <a:pt x="6985" y="6130"/>
                  </a:cubicBezTo>
                  <a:cubicBezTo>
                    <a:pt x="7303" y="6448"/>
                    <a:pt x="7620" y="6765"/>
                    <a:pt x="7620" y="7083"/>
                  </a:cubicBezTo>
                  <a:cubicBezTo>
                    <a:pt x="7620" y="7083"/>
                    <a:pt x="7620" y="7166"/>
                    <a:pt x="7620" y="7291"/>
                  </a:cubicBezTo>
                  <a:lnTo>
                    <a:pt x="7620" y="7291"/>
                  </a:lnTo>
                  <a:cubicBezTo>
                    <a:pt x="7176" y="7544"/>
                    <a:pt x="6702" y="7658"/>
                    <a:pt x="6221" y="7658"/>
                  </a:cubicBezTo>
                  <a:cubicBezTo>
                    <a:pt x="5844" y="7658"/>
                    <a:pt x="5462" y="7587"/>
                    <a:pt x="5089" y="7458"/>
                  </a:cubicBezTo>
                  <a:lnTo>
                    <a:pt x="5089" y="7458"/>
                  </a:lnTo>
                  <a:cubicBezTo>
                    <a:pt x="5109" y="7015"/>
                    <a:pt x="5176" y="6573"/>
                    <a:pt x="5398" y="6130"/>
                  </a:cubicBezTo>
                  <a:cubicBezTo>
                    <a:pt x="5715" y="5971"/>
                    <a:pt x="6033" y="5892"/>
                    <a:pt x="6310" y="5892"/>
                  </a:cubicBezTo>
                  <a:close/>
                  <a:moveTo>
                    <a:pt x="9508" y="6745"/>
                  </a:moveTo>
                  <a:cubicBezTo>
                    <a:pt x="9620" y="6955"/>
                    <a:pt x="9731" y="7177"/>
                    <a:pt x="9843" y="7400"/>
                  </a:cubicBezTo>
                  <a:cubicBezTo>
                    <a:pt x="9843" y="8035"/>
                    <a:pt x="9525" y="8670"/>
                    <a:pt x="8890" y="8988"/>
                  </a:cubicBezTo>
                  <a:cubicBezTo>
                    <a:pt x="9525" y="8670"/>
                    <a:pt x="9843" y="7718"/>
                    <a:pt x="9525" y="7083"/>
                  </a:cubicBezTo>
                  <a:cubicBezTo>
                    <a:pt x="9525" y="6968"/>
                    <a:pt x="9519" y="6855"/>
                    <a:pt x="9508" y="6745"/>
                  </a:cubicBezTo>
                  <a:close/>
                  <a:moveTo>
                    <a:pt x="6406" y="2579"/>
                  </a:moveTo>
                  <a:cubicBezTo>
                    <a:pt x="6595" y="2586"/>
                    <a:pt x="6789" y="2605"/>
                    <a:pt x="6985" y="2638"/>
                  </a:cubicBezTo>
                  <a:cubicBezTo>
                    <a:pt x="8573" y="2638"/>
                    <a:pt x="10160" y="3590"/>
                    <a:pt x="10795" y="4860"/>
                  </a:cubicBezTo>
                  <a:cubicBezTo>
                    <a:pt x="11385" y="6336"/>
                    <a:pt x="10878" y="8086"/>
                    <a:pt x="9783" y="9345"/>
                  </a:cubicBezTo>
                  <a:lnTo>
                    <a:pt x="9783" y="9345"/>
                  </a:lnTo>
                  <a:cubicBezTo>
                    <a:pt x="10887" y="6878"/>
                    <a:pt x="10528" y="3266"/>
                    <a:pt x="7533" y="3266"/>
                  </a:cubicBezTo>
                  <a:cubicBezTo>
                    <a:pt x="7458" y="3266"/>
                    <a:pt x="7381" y="3268"/>
                    <a:pt x="7303" y="3273"/>
                  </a:cubicBezTo>
                  <a:cubicBezTo>
                    <a:pt x="7078" y="3240"/>
                    <a:pt x="6850" y="3225"/>
                    <a:pt x="6622" y="3225"/>
                  </a:cubicBezTo>
                  <a:cubicBezTo>
                    <a:pt x="5766" y="3225"/>
                    <a:pt x="4898" y="3447"/>
                    <a:pt x="4136" y="3873"/>
                  </a:cubicBezTo>
                  <a:lnTo>
                    <a:pt x="4136" y="3873"/>
                  </a:lnTo>
                  <a:cubicBezTo>
                    <a:pt x="4391" y="3540"/>
                    <a:pt x="4708" y="3234"/>
                    <a:pt x="5080" y="2955"/>
                  </a:cubicBezTo>
                  <a:cubicBezTo>
                    <a:pt x="5522" y="2778"/>
                    <a:pt x="5964" y="2651"/>
                    <a:pt x="6406" y="2579"/>
                  </a:cubicBezTo>
                  <a:close/>
                  <a:moveTo>
                    <a:pt x="8890" y="8988"/>
                  </a:moveTo>
                  <a:lnTo>
                    <a:pt x="8890" y="8988"/>
                  </a:lnTo>
                  <a:cubicBezTo>
                    <a:pt x="8424" y="9454"/>
                    <a:pt x="7872" y="9663"/>
                    <a:pt x="7329" y="9663"/>
                  </a:cubicBezTo>
                  <a:cubicBezTo>
                    <a:pt x="7180" y="9663"/>
                    <a:pt x="7032" y="9647"/>
                    <a:pt x="6886" y="9617"/>
                  </a:cubicBezTo>
                  <a:lnTo>
                    <a:pt x="6886" y="9617"/>
                  </a:lnTo>
                  <a:cubicBezTo>
                    <a:pt x="7720" y="9573"/>
                    <a:pt x="8305" y="9280"/>
                    <a:pt x="8890" y="8988"/>
                  </a:cubicBezTo>
                  <a:close/>
                  <a:moveTo>
                    <a:pt x="8387" y="0"/>
                  </a:moveTo>
                  <a:cubicBezTo>
                    <a:pt x="7618" y="0"/>
                    <a:pt x="6825" y="132"/>
                    <a:pt x="6033" y="415"/>
                  </a:cubicBezTo>
                  <a:cubicBezTo>
                    <a:pt x="5880" y="415"/>
                    <a:pt x="5727" y="562"/>
                    <a:pt x="5609" y="786"/>
                  </a:cubicBezTo>
                  <a:lnTo>
                    <a:pt x="5609" y="786"/>
                  </a:lnTo>
                  <a:cubicBezTo>
                    <a:pt x="3333" y="1113"/>
                    <a:pt x="1208" y="2916"/>
                    <a:pt x="635" y="5495"/>
                  </a:cubicBezTo>
                  <a:cubicBezTo>
                    <a:pt x="0" y="8035"/>
                    <a:pt x="635" y="10575"/>
                    <a:pt x="2540" y="12480"/>
                  </a:cubicBezTo>
                  <a:cubicBezTo>
                    <a:pt x="3874" y="13623"/>
                    <a:pt x="5550" y="14195"/>
                    <a:pt x="7226" y="14195"/>
                  </a:cubicBezTo>
                  <a:cubicBezTo>
                    <a:pt x="8344" y="14195"/>
                    <a:pt x="9462" y="13941"/>
                    <a:pt x="10478" y="13433"/>
                  </a:cubicBezTo>
                  <a:cubicBezTo>
                    <a:pt x="13335" y="12163"/>
                    <a:pt x="14923" y="9305"/>
                    <a:pt x="15240" y="6448"/>
                  </a:cubicBezTo>
                  <a:cubicBezTo>
                    <a:pt x="14979" y="2795"/>
                    <a:pt x="11932" y="0"/>
                    <a:pt x="8387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Google Shape;241;p9">
              <a:extLst>
                <a:ext uri="{FF2B5EF4-FFF2-40B4-BE49-F238E27FC236}">
                  <a16:creationId xmlns:a16="http://schemas.microsoft.com/office/drawing/2014/main" id="{4DF6538F-6FDE-4C46-8389-40522F87E739}"/>
                </a:ext>
              </a:extLst>
            </p:cNvPr>
            <p:cNvSpPr/>
            <p:nvPr/>
          </p:nvSpPr>
          <p:spPr>
            <a:xfrm>
              <a:off x="4123500" y="1328275"/>
              <a:ext cx="381025" cy="353575"/>
            </a:xfrm>
            <a:custGeom>
              <a:avLst/>
              <a:gdLst/>
              <a:ahLst/>
              <a:cxnLst/>
              <a:rect l="l" t="t" r="r" b="b"/>
              <a:pathLst>
                <a:path w="15241" h="14143" extrusionOk="0">
                  <a:moveTo>
                    <a:pt x="5743" y="6110"/>
                  </a:moveTo>
                  <a:cubicBezTo>
                    <a:pt x="6060" y="6110"/>
                    <a:pt x="6444" y="6334"/>
                    <a:pt x="6668" y="6559"/>
                  </a:cubicBezTo>
                  <a:cubicBezTo>
                    <a:pt x="6986" y="6559"/>
                    <a:pt x="7303" y="6877"/>
                    <a:pt x="7303" y="7194"/>
                  </a:cubicBezTo>
                  <a:cubicBezTo>
                    <a:pt x="7303" y="7439"/>
                    <a:pt x="7303" y="7495"/>
                    <a:pt x="7303" y="7654"/>
                  </a:cubicBezTo>
                  <a:lnTo>
                    <a:pt x="7303" y="7654"/>
                  </a:lnTo>
                  <a:cubicBezTo>
                    <a:pt x="6819" y="7849"/>
                    <a:pt x="6298" y="7954"/>
                    <a:pt x="5773" y="7954"/>
                  </a:cubicBezTo>
                  <a:cubicBezTo>
                    <a:pt x="5436" y="7954"/>
                    <a:pt x="5096" y="7911"/>
                    <a:pt x="4763" y="7819"/>
                  </a:cubicBezTo>
                  <a:lnTo>
                    <a:pt x="4763" y="7819"/>
                  </a:lnTo>
                  <a:cubicBezTo>
                    <a:pt x="4763" y="7187"/>
                    <a:pt x="4766" y="6557"/>
                    <a:pt x="5398" y="6242"/>
                  </a:cubicBezTo>
                  <a:cubicBezTo>
                    <a:pt x="5491" y="6149"/>
                    <a:pt x="5611" y="6110"/>
                    <a:pt x="5743" y="6110"/>
                  </a:cubicBezTo>
                  <a:close/>
                  <a:moveTo>
                    <a:pt x="6775" y="2811"/>
                  </a:moveTo>
                  <a:cubicBezTo>
                    <a:pt x="6902" y="2811"/>
                    <a:pt x="7029" y="2817"/>
                    <a:pt x="7155" y="2828"/>
                  </a:cubicBezTo>
                  <a:lnTo>
                    <a:pt x="7155" y="2828"/>
                  </a:lnTo>
                  <a:cubicBezTo>
                    <a:pt x="8458" y="3081"/>
                    <a:pt x="9687" y="3917"/>
                    <a:pt x="10478" y="4972"/>
                  </a:cubicBezTo>
                  <a:cubicBezTo>
                    <a:pt x="10790" y="6531"/>
                    <a:pt x="10489" y="8397"/>
                    <a:pt x="9274" y="9366"/>
                  </a:cubicBezTo>
                  <a:lnTo>
                    <a:pt x="9274" y="9366"/>
                  </a:lnTo>
                  <a:cubicBezTo>
                    <a:pt x="10470" y="7078"/>
                    <a:pt x="10327" y="3745"/>
                    <a:pt x="7621" y="3384"/>
                  </a:cubicBezTo>
                  <a:cubicBezTo>
                    <a:pt x="7178" y="3273"/>
                    <a:pt x="6735" y="3221"/>
                    <a:pt x="6301" y="3221"/>
                  </a:cubicBezTo>
                  <a:cubicBezTo>
                    <a:pt x="5777" y="3221"/>
                    <a:pt x="5266" y="3297"/>
                    <a:pt x="4781" y="3442"/>
                  </a:cubicBezTo>
                  <a:lnTo>
                    <a:pt x="4781" y="3442"/>
                  </a:lnTo>
                  <a:cubicBezTo>
                    <a:pt x="4976" y="3301"/>
                    <a:pt x="5182" y="3174"/>
                    <a:pt x="5398" y="3067"/>
                  </a:cubicBezTo>
                  <a:cubicBezTo>
                    <a:pt x="5842" y="2889"/>
                    <a:pt x="6310" y="2811"/>
                    <a:pt x="6775" y="2811"/>
                  </a:cubicBezTo>
                  <a:close/>
                  <a:moveTo>
                    <a:pt x="8723" y="9073"/>
                  </a:moveTo>
                  <a:cubicBezTo>
                    <a:pt x="8592" y="9209"/>
                    <a:pt x="8437" y="9326"/>
                    <a:pt x="8256" y="9417"/>
                  </a:cubicBezTo>
                  <a:cubicBezTo>
                    <a:pt x="8415" y="9337"/>
                    <a:pt x="8574" y="9218"/>
                    <a:pt x="8723" y="9073"/>
                  </a:cubicBezTo>
                  <a:close/>
                  <a:moveTo>
                    <a:pt x="8583" y="0"/>
                  </a:moveTo>
                  <a:cubicBezTo>
                    <a:pt x="7839" y="0"/>
                    <a:pt x="7095" y="155"/>
                    <a:pt x="6351" y="527"/>
                  </a:cubicBezTo>
                  <a:cubicBezTo>
                    <a:pt x="6013" y="527"/>
                    <a:pt x="5764" y="707"/>
                    <a:pt x="5654" y="971"/>
                  </a:cubicBezTo>
                  <a:lnTo>
                    <a:pt x="5654" y="971"/>
                  </a:lnTo>
                  <a:cubicBezTo>
                    <a:pt x="3340" y="1328"/>
                    <a:pt x="1238" y="2896"/>
                    <a:pt x="636" y="5607"/>
                  </a:cubicBezTo>
                  <a:cubicBezTo>
                    <a:pt x="1" y="8464"/>
                    <a:pt x="1271" y="11322"/>
                    <a:pt x="3176" y="12909"/>
                  </a:cubicBezTo>
                  <a:cubicBezTo>
                    <a:pt x="3325" y="13002"/>
                    <a:pt x="3477" y="13090"/>
                    <a:pt x="3630" y="13173"/>
                  </a:cubicBezTo>
                  <a:lnTo>
                    <a:pt x="3630" y="13173"/>
                  </a:lnTo>
                  <a:cubicBezTo>
                    <a:pt x="4665" y="13836"/>
                    <a:pt x="5802" y="14142"/>
                    <a:pt x="6901" y="14142"/>
                  </a:cubicBezTo>
                  <a:cubicBezTo>
                    <a:pt x="6988" y="14142"/>
                    <a:pt x="7076" y="14140"/>
                    <a:pt x="7163" y="14136"/>
                  </a:cubicBezTo>
                  <a:lnTo>
                    <a:pt x="7163" y="14136"/>
                  </a:lnTo>
                  <a:cubicBezTo>
                    <a:pt x="7274" y="14140"/>
                    <a:pt x="7385" y="14143"/>
                    <a:pt x="7495" y="14143"/>
                  </a:cubicBezTo>
                  <a:cubicBezTo>
                    <a:pt x="8802" y="14143"/>
                    <a:pt x="10064" y="13826"/>
                    <a:pt x="11113" y="13227"/>
                  </a:cubicBezTo>
                  <a:cubicBezTo>
                    <a:pt x="13653" y="11957"/>
                    <a:pt x="15241" y="9099"/>
                    <a:pt x="15241" y="6242"/>
                  </a:cubicBezTo>
                  <a:cubicBezTo>
                    <a:pt x="14923" y="3384"/>
                    <a:pt x="13018" y="844"/>
                    <a:pt x="10161" y="209"/>
                  </a:cubicBezTo>
                  <a:cubicBezTo>
                    <a:pt x="9635" y="77"/>
                    <a:pt x="9109" y="0"/>
                    <a:pt x="8583" y="0"/>
                  </a:cubicBezTo>
                  <a:close/>
                </a:path>
              </a:pathLst>
            </a:custGeom>
            <a:grpFill/>
            <a:ln>
              <a:solidFill>
                <a:srgbClr val="6163B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4" name="TextBox 1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E80BAABE-0175-4F8D-9AFE-7B28950DEA81}"/>
              </a:ext>
            </a:extLst>
          </p:cNvPr>
          <p:cNvSpPr txBox="1"/>
          <p:nvPr/>
        </p:nvSpPr>
        <p:spPr>
          <a:xfrm>
            <a:off x="450370" y="1444518"/>
            <a:ext cx="87421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6163BB"/>
                </a:solidFill>
              </a:rPr>
              <a:t>我的经历</a:t>
            </a:r>
            <a:endParaRPr lang="en-US" altLang="zh-CN" sz="2400" b="1" dirty="0">
              <a:solidFill>
                <a:srgbClr val="6163BB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/>
              <a:t>世界女排联赛总决赛志愿者</a:t>
            </a:r>
            <a:endParaRPr lang="en-US" altLang="zh-CN" sz="20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/>
              <a:t>白叶英剧社字幕组翻译</a:t>
            </a:r>
            <a:endParaRPr lang="en-US" altLang="zh-CN" sz="20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/>
              <a:t>河海大学英语专业四级助教</a:t>
            </a:r>
            <a:endParaRPr lang="en-US" altLang="zh-CN" sz="20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/>
              <a:t>东南大学研究生公共外语助教</a:t>
            </a:r>
            <a:endParaRPr lang="en-US" altLang="zh-CN" sz="20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000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6163BB"/>
                </a:solidFill>
              </a:rPr>
              <a:t>我的荣誉</a:t>
            </a:r>
            <a:endParaRPr lang="en-US" altLang="zh-CN" sz="2400" b="1" dirty="0">
              <a:solidFill>
                <a:srgbClr val="6163BB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000" dirty="0"/>
              <a:t>东南大学外国语学院三好学生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000" dirty="0"/>
              <a:t>东南大学外国语学院研究生会优秀部长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000" dirty="0"/>
              <a:t>东南大学</a:t>
            </a:r>
            <a:r>
              <a:rPr lang="zh-CN" altLang="en-US" sz="2000" dirty="0"/>
              <a:t>研究生</a:t>
            </a:r>
            <a:r>
              <a:rPr lang="zh-CN" altLang="zh-CN" sz="2000" dirty="0"/>
              <a:t>公共外语课程优秀助教</a:t>
            </a:r>
          </a:p>
          <a:p>
            <a:pPr lvl="0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5862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11">
            <a:extLst>
              <a:ext uri="{FF2B5EF4-FFF2-40B4-BE49-F238E27FC236}">
                <a16:creationId xmlns:a16="http://schemas.microsoft.com/office/drawing/2014/main" id="{A3584DBF-290A-4D80-B1EF-D44D0783B7C3}"/>
              </a:ext>
            </a:extLst>
          </p:cNvPr>
          <p:cNvSpPr/>
          <p:nvPr/>
        </p:nvSpPr>
        <p:spPr>
          <a:xfrm>
            <a:off x="0" y="0"/>
            <a:ext cx="3721676" cy="3393712"/>
          </a:xfrm>
          <a:custGeom>
            <a:avLst/>
            <a:gdLst>
              <a:gd name="connsiteX0" fmla="*/ 0 w 4598350"/>
              <a:gd name="connsiteY0" fmla="*/ 0 h 4193131"/>
              <a:gd name="connsiteX1" fmla="*/ 3984126 w 4598350"/>
              <a:gd name="connsiteY1" fmla="*/ 0 h 4193131"/>
              <a:gd name="connsiteX2" fmla="*/ 3992906 w 4598350"/>
              <a:gd name="connsiteY2" fmla="*/ 19765 h 4193131"/>
              <a:gd name="connsiteX3" fmla="*/ 4426757 w 4598350"/>
              <a:gd name="connsiteY3" fmla="*/ 837485 h 4193131"/>
              <a:gd name="connsiteX4" fmla="*/ 4350312 w 4598350"/>
              <a:gd name="connsiteY4" fmla="*/ 2220744 h 4193131"/>
              <a:gd name="connsiteX5" fmla="*/ 2978285 w 4598350"/>
              <a:gd name="connsiteY5" fmla="*/ 2588607 h 4193131"/>
              <a:gd name="connsiteX6" fmla="*/ 2134377 w 4598350"/>
              <a:gd name="connsiteY6" fmla="*/ 3055946 h 4193131"/>
              <a:gd name="connsiteX7" fmla="*/ 954230 w 4598350"/>
              <a:gd name="connsiteY7" fmla="*/ 4135064 h 4193131"/>
              <a:gd name="connsiteX8" fmla="*/ 488180 w 4598350"/>
              <a:gd name="connsiteY8" fmla="*/ 3741206 h 4193131"/>
              <a:gd name="connsiteX9" fmla="*/ 114114 w 4598350"/>
              <a:gd name="connsiteY9" fmla="*/ 3740191 h 4193131"/>
              <a:gd name="connsiteX10" fmla="*/ 0 w 4598350"/>
              <a:gd name="connsiteY10" fmla="*/ 3782193 h 419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8350" h="4193131">
                <a:moveTo>
                  <a:pt x="0" y="0"/>
                </a:moveTo>
                <a:lnTo>
                  <a:pt x="3984126" y="0"/>
                </a:lnTo>
                <a:lnTo>
                  <a:pt x="3992906" y="19765"/>
                </a:lnTo>
                <a:cubicBezTo>
                  <a:pt x="4126205" y="296282"/>
                  <a:pt x="4299117" y="558993"/>
                  <a:pt x="4426757" y="837485"/>
                </a:cubicBezTo>
                <a:cubicBezTo>
                  <a:pt x="4633852" y="1288041"/>
                  <a:pt x="4702701" y="1878073"/>
                  <a:pt x="4350312" y="2220744"/>
                </a:cubicBezTo>
                <a:cubicBezTo>
                  <a:pt x="4004989" y="2552703"/>
                  <a:pt x="3447808" y="2483258"/>
                  <a:pt x="2978285" y="2588607"/>
                </a:cubicBezTo>
                <a:cubicBezTo>
                  <a:pt x="2660997" y="2659092"/>
                  <a:pt x="2367652" y="2828455"/>
                  <a:pt x="2134377" y="3055946"/>
                </a:cubicBezTo>
                <a:cubicBezTo>
                  <a:pt x="1867074" y="3316344"/>
                  <a:pt x="1513979" y="4461568"/>
                  <a:pt x="954230" y="4135064"/>
                </a:cubicBezTo>
                <a:cubicBezTo>
                  <a:pt x="780722" y="4029734"/>
                  <a:pt x="672971" y="3820138"/>
                  <a:pt x="488180" y="3741206"/>
                </a:cubicBezTo>
                <a:cubicBezTo>
                  <a:pt x="365371" y="3687810"/>
                  <a:pt x="240754" y="3700715"/>
                  <a:pt x="114114" y="3740191"/>
                </a:cubicBezTo>
                <a:lnTo>
                  <a:pt x="0" y="3782193"/>
                </a:ln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Freeform 38">
            <a:extLst>
              <a:ext uri="{FF2B5EF4-FFF2-40B4-BE49-F238E27FC236}">
                <a16:creationId xmlns:a16="http://schemas.microsoft.com/office/drawing/2014/main" id="{22862A34-1EB5-4CAE-9C17-429A3CEF304B}"/>
              </a:ext>
            </a:extLst>
          </p:cNvPr>
          <p:cNvSpPr/>
          <p:nvPr/>
        </p:nvSpPr>
        <p:spPr>
          <a:xfrm>
            <a:off x="-117988" y="-117987"/>
            <a:ext cx="2502486" cy="2077163"/>
          </a:xfrm>
          <a:custGeom>
            <a:avLst/>
            <a:gdLst>
              <a:gd name="connsiteX0" fmla="*/ 0 w 2502486"/>
              <a:gd name="connsiteY0" fmla="*/ 0 h 2077163"/>
              <a:gd name="connsiteX1" fmla="*/ 2502486 w 2502486"/>
              <a:gd name="connsiteY1" fmla="*/ 0 h 2077163"/>
              <a:gd name="connsiteX2" fmla="*/ 2498787 w 2502486"/>
              <a:gd name="connsiteY2" fmla="*/ 12351 h 2077163"/>
              <a:gd name="connsiteX3" fmla="*/ 2322134 w 2502486"/>
              <a:gd name="connsiteY3" fmla="*/ 295393 h 2077163"/>
              <a:gd name="connsiteX4" fmla="*/ 1858001 w 2502486"/>
              <a:gd name="connsiteY4" fmla="*/ 711930 h 2077163"/>
              <a:gd name="connsiteX5" fmla="*/ 1431271 w 2502486"/>
              <a:gd name="connsiteY5" fmla="*/ 1556688 h 2077163"/>
              <a:gd name="connsiteX6" fmla="*/ 706071 w 2502486"/>
              <a:gd name="connsiteY6" fmla="*/ 2073252 h 2077163"/>
              <a:gd name="connsiteX7" fmla="*/ 56215 w 2502486"/>
              <a:gd name="connsiteY7" fmla="*/ 1609202 h 2077163"/>
              <a:gd name="connsiteX8" fmla="*/ 0 w 2502486"/>
              <a:gd name="connsiteY8" fmla="*/ 1559933 h 207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486" h="2077163">
                <a:moveTo>
                  <a:pt x="0" y="0"/>
                </a:moveTo>
                <a:lnTo>
                  <a:pt x="2502486" y="0"/>
                </a:lnTo>
                <a:lnTo>
                  <a:pt x="2498787" y="12351"/>
                </a:lnTo>
                <a:cubicBezTo>
                  <a:pt x="2457428" y="116817"/>
                  <a:pt x="2398028" y="213831"/>
                  <a:pt x="2322134" y="295393"/>
                </a:cubicBezTo>
                <a:cubicBezTo>
                  <a:pt x="2181694" y="444735"/>
                  <a:pt x="1996293" y="554565"/>
                  <a:pt x="1858001" y="711930"/>
                </a:cubicBezTo>
                <a:cubicBezTo>
                  <a:pt x="1646553" y="949039"/>
                  <a:pt x="1574495" y="1273408"/>
                  <a:pt x="1431271" y="1556688"/>
                </a:cubicBezTo>
                <a:cubicBezTo>
                  <a:pt x="1288053" y="1839972"/>
                  <a:pt x="1021843" y="2113244"/>
                  <a:pt x="706071" y="2073252"/>
                </a:cubicBezTo>
                <a:cubicBezTo>
                  <a:pt x="434213" y="2040830"/>
                  <a:pt x="257489" y="1798700"/>
                  <a:pt x="56215" y="1609202"/>
                </a:cubicBezTo>
                <a:lnTo>
                  <a:pt x="0" y="1559933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优势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8D25EA9-5390-4537-985D-2FB780CDE510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9078719" y="2162555"/>
            <a:chExt cx="713358" cy="713358"/>
          </a:xfrm>
        </p:grpSpPr>
        <p:sp>
          <p:nvSpPr>
            <p:cNvPr id="11" name="Flowchart: Connector 61">
              <a:extLst>
                <a:ext uri="{FF2B5EF4-FFF2-40B4-BE49-F238E27FC236}">
                  <a16:creationId xmlns:a16="http://schemas.microsoft.com/office/drawing/2014/main" id="{3D9C8255-E3DF-433E-A5D1-6E0B77DD51C0}"/>
                </a:ext>
              </a:extLst>
            </p:cNvPr>
            <p:cNvSpPr/>
            <p:nvPr/>
          </p:nvSpPr>
          <p:spPr>
            <a:xfrm>
              <a:off x="9078719" y="2162555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7563DD3D-1DD7-430F-B138-6CEE7EA93F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2526" y="2346362"/>
              <a:ext cx="345743" cy="345743"/>
            </a:xfrm>
            <a:custGeom>
              <a:avLst/>
              <a:gdLst>
                <a:gd name="connsiteX0" fmla="*/ 514350 w 514350"/>
                <a:gd name="connsiteY0" fmla="*/ 80367 h 458092"/>
                <a:gd name="connsiteX1" fmla="*/ 514350 w 514350"/>
                <a:gd name="connsiteY1" fmla="*/ 196900 h 458092"/>
                <a:gd name="connsiteX2" fmla="*/ 494258 w 514350"/>
                <a:gd name="connsiteY2" fmla="*/ 216991 h 458092"/>
                <a:gd name="connsiteX3" fmla="*/ 474166 w 514350"/>
                <a:gd name="connsiteY3" fmla="*/ 196900 h 458092"/>
                <a:gd name="connsiteX4" fmla="*/ 474166 w 514350"/>
                <a:gd name="connsiteY4" fmla="*/ 80367 h 458092"/>
                <a:gd name="connsiteX5" fmla="*/ 433983 w 514350"/>
                <a:gd name="connsiteY5" fmla="*/ 40184 h 458092"/>
                <a:gd name="connsiteX6" fmla="*/ 80367 w 514350"/>
                <a:gd name="connsiteY6" fmla="*/ 40184 h 458092"/>
                <a:gd name="connsiteX7" fmla="*/ 40184 w 514350"/>
                <a:gd name="connsiteY7" fmla="*/ 80367 h 458092"/>
                <a:gd name="connsiteX8" fmla="*/ 40184 w 514350"/>
                <a:gd name="connsiteY8" fmla="*/ 196900 h 458092"/>
                <a:gd name="connsiteX9" fmla="*/ 20092 w 514350"/>
                <a:gd name="connsiteY9" fmla="*/ 216991 h 458092"/>
                <a:gd name="connsiteX10" fmla="*/ 0 w 514350"/>
                <a:gd name="connsiteY10" fmla="*/ 196900 h 458092"/>
                <a:gd name="connsiteX11" fmla="*/ 0 w 514350"/>
                <a:gd name="connsiteY11" fmla="*/ 80367 h 458092"/>
                <a:gd name="connsiteX12" fmla="*/ 80367 w 514350"/>
                <a:gd name="connsiteY12" fmla="*/ 0 h 458092"/>
                <a:gd name="connsiteX13" fmla="*/ 433983 w 514350"/>
                <a:gd name="connsiteY13" fmla="*/ 0 h 458092"/>
                <a:gd name="connsiteX14" fmla="*/ 514350 w 514350"/>
                <a:gd name="connsiteY14" fmla="*/ 80367 h 458092"/>
                <a:gd name="connsiteX15" fmla="*/ 494258 w 514350"/>
                <a:gd name="connsiteY15" fmla="*/ 277267 h 458092"/>
                <a:gd name="connsiteX16" fmla="*/ 474166 w 514350"/>
                <a:gd name="connsiteY16" fmla="*/ 297359 h 458092"/>
                <a:gd name="connsiteX17" fmla="*/ 433983 w 514350"/>
                <a:gd name="connsiteY17" fmla="*/ 337542 h 458092"/>
                <a:gd name="connsiteX18" fmla="*/ 234069 w 514350"/>
                <a:gd name="connsiteY18" fmla="*/ 337542 h 458092"/>
                <a:gd name="connsiteX19" fmla="*/ 213978 w 514350"/>
                <a:gd name="connsiteY19" fmla="*/ 357634 h 458092"/>
                <a:gd name="connsiteX20" fmla="*/ 234069 w 514350"/>
                <a:gd name="connsiteY20" fmla="*/ 377726 h 458092"/>
                <a:gd name="connsiteX21" fmla="*/ 433983 w 514350"/>
                <a:gd name="connsiteY21" fmla="*/ 377726 h 458092"/>
                <a:gd name="connsiteX22" fmla="*/ 514350 w 514350"/>
                <a:gd name="connsiteY22" fmla="*/ 297359 h 458092"/>
                <a:gd name="connsiteX23" fmla="*/ 494258 w 514350"/>
                <a:gd name="connsiteY23" fmla="*/ 277267 h 458092"/>
                <a:gd name="connsiteX24" fmla="*/ 262316 w 514350"/>
                <a:gd name="connsiteY24" fmla="*/ 256818 h 458092"/>
                <a:gd name="connsiteX25" fmla="*/ 244159 w 514350"/>
                <a:gd name="connsiteY25" fmla="*/ 278672 h 458092"/>
                <a:gd name="connsiteX26" fmla="*/ 264144 w 514350"/>
                <a:gd name="connsiteY26" fmla="*/ 296915 h 458092"/>
                <a:gd name="connsiteX27" fmla="*/ 266016 w 514350"/>
                <a:gd name="connsiteY27" fmla="*/ 296829 h 458092"/>
                <a:gd name="connsiteX28" fmla="*/ 332292 w 514350"/>
                <a:gd name="connsiteY28" fmla="*/ 261696 h 458092"/>
                <a:gd name="connsiteX29" fmla="*/ 358639 w 514350"/>
                <a:gd name="connsiteY29" fmla="*/ 188741 h 458092"/>
                <a:gd name="connsiteX30" fmla="*/ 257175 w 514350"/>
                <a:gd name="connsiteY30" fmla="*/ 80246 h 458092"/>
                <a:gd name="connsiteX31" fmla="*/ 155711 w 514350"/>
                <a:gd name="connsiteY31" fmla="*/ 188741 h 458092"/>
                <a:gd name="connsiteX32" fmla="*/ 156488 w 514350"/>
                <a:gd name="connsiteY32" fmla="*/ 202233 h 458092"/>
                <a:gd name="connsiteX33" fmla="*/ 178762 w 514350"/>
                <a:gd name="connsiteY33" fmla="*/ 219872 h 458092"/>
                <a:gd name="connsiteX34" fmla="*/ 196405 w 514350"/>
                <a:gd name="connsiteY34" fmla="*/ 197598 h 458092"/>
                <a:gd name="connsiteX35" fmla="*/ 195895 w 514350"/>
                <a:gd name="connsiteY35" fmla="*/ 188741 h 458092"/>
                <a:gd name="connsiteX36" fmla="*/ 257175 w 514350"/>
                <a:gd name="connsiteY36" fmla="*/ 120429 h 458092"/>
                <a:gd name="connsiteX37" fmla="*/ 318455 w 514350"/>
                <a:gd name="connsiteY37" fmla="*/ 188741 h 458092"/>
                <a:gd name="connsiteX38" fmla="*/ 262316 w 514350"/>
                <a:gd name="connsiteY38" fmla="*/ 256818 h 458092"/>
                <a:gd name="connsiteX39" fmla="*/ 436997 w 514350"/>
                <a:gd name="connsiteY39" fmla="*/ 187858 h 458092"/>
                <a:gd name="connsiteX40" fmla="*/ 416905 w 514350"/>
                <a:gd name="connsiteY40" fmla="*/ 167767 h 458092"/>
                <a:gd name="connsiteX41" fmla="*/ 396813 w 514350"/>
                <a:gd name="connsiteY41" fmla="*/ 187858 h 458092"/>
                <a:gd name="connsiteX42" fmla="*/ 416905 w 514350"/>
                <a:gd name="connsiteY42" fmla="*/ 207950 h 458092"/>
                <a:gd name="connsiteX43" fmla="*/ 436997 w 514350"/>
                <a:gd name="connsiteY43" fmla="*/ 187858 h 458092"/>
                <a:gd name="connsiteX44" fmla="*/ 117537 w 514350"/>
                <a:gd name="connsiteY44" fmla="*/ 187858 h 458092"/>
                <a:gd name="connsiteX45" fmla="*/ 97445 w 514350"/>
                <a:gd name="connsiteY45" fmla="*/ 167767 h 458092"/>
                <a:gd name="connsiteX46" fmla="*/ 77353 w 514350"/>
                <a:gd name="connsiteY46" fmla="*/ 187858 h 458092"/>
                <a:gd name="connsiteX47" fmla="*/ 97445 w 514350"/>
                <a:gd name="connsiteY47" fmla="*/ 207950 h 458092"/>
                <a:gd name="connsiteX48" fmla="*/ 117537 w 514350"/>
                <a:gd name="connsiteY48" fmla="*/ 187858 h 458092"/>
                <a:gd name="connsiteX49" fmla="*/ 153702 w 514350"/>
                <a:gd name="connsiteY49" fmla="*/ 337542 h 458092"/>
                <a:gd name="connsiteX50" fmla="*/ 20092 w 514350"/>
                <a:gd name="connsiteY50" fmla="*/ 337542 h 458092"/>
                <a:gd name="connsiteX51" fmla="*/ 0 w 514350"/>
                <a:gd name="connsiteY51" fmla="*/ 357634 h 458092"/>
                <a:gd name="connsiteX52" fmla="*/ 20092 w 514350"/>
                <a:gd name="connsiteY52" fmla="*/ 377726 h 458092"/>
                <a:gd name="connsiteX53" fmla="*/ 153702 w 514350"/>
                <a:gd name="connsiteY53" fmla="*/ 377726 h 458092"/>
                <a:gd name="connsiteX54" fmla="*/ 173794 w 514350"/>
                <a:gd name="connsiteY54" fmla="*/ 357634 h 458092"/>
                <a:gd name="connsiteX55" fmla="*/ 153702 w 514350"/>
                <a:gd name="connsiteY55" fmla="*/ 337542 h 458092"/>
                <a:gd name="connsiteX56" fmla="*/ 183840 w 514350"/>
                <a:gd name="connsiteY56" fmla="*/ 257175 h 458092"/>
                <a:gd name="connsiteX57" fmla="*/ 20092 w 514350"/>
                <a:gd name="connsiteY57" fmla="*/ 257175 h 458092"/>
                <a:gd name="connsiteX58" fmla="*/ 0 w 514350"/>
                <a:gd name="connsiteY58" fmla="*/ 277267 h 458092"/>
                <a:gd name="connsiteX59" fmla="*/ 20092 w 514350"/>
                <a:gd name="connsiteY59" fmla="*/ 297359 h 458092"/>
                <a:gd name="connsiteX60" fmla="*/ 183840 w 514350"/>
                <a:gd name="connsiteY60" fmla="*/ 297359 h 458092"/>
                <a:gd name="connsiteX61" fmla="*/ 203932 w 514350"/>
                <a:gd name="connsiteY61" fmla="*/ 277267 h 458092"/>
                <a:gd name="connsiteX62" fmla="*/ 183840 w 514350"/>
                <a:gd name="connsiteY62" fmla="*/ 257175 h 458092"/>
                <a:gd name="connsiteX63" fmla="*/ 123565 w 514350"/>
                <a:gd name="connsiteY63" fmla="*/ 417909 h 458092"/>
                <a:gd name="connsiteX64" fmla="*/ 20092 w 514350"/>
                <a:gd name="connsiteY64" fmla="*/ 417909 h 458092"/>
                <a:gd name="connsiteX65" fmla="*/ 0 w 514350"/>
                <a:gd name="connsiteY65" fmla="*/ 438001 h 458092"/>
                <a:gd name="connsiteX66" fmla="*/ 20092 w 514350"/>
                <a:gd name="connsiteY66" fmla="*/ 458093 h 458092"/>
                <a:gd name="connsiteX67" fmla="*/ 123565 w 514350"/>
                <a:gd name="connsiteY67" fmla="*/ 458093 h 458092"/>
                <a:gd name="connsiteX68" fmla="*/ 143656 w 514350"/>
                <a:gd name="connsiteY68" fmla="*/ 438001 h 458092"/>
                <a:gd name="connsiteX69" fmla="*/ 123565 w 514350"/>
                <a:gd name="connsiteY69" fmla="*/ 417909 h 45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14350" h="458092">
                  <a:moveTo>
                    <a:pt x="514350" y="80367"/>
                  </a:moveTo>
                  <a:lnTo>
                    <a:pt x="514350" y="196900"/>
                  </a:lnTo>
                  <a:cubicBezTo>
                    <a:pt x="514350" y="207997"/>
                    <a:pt x="505356" y="216991"/>
                    <a:pt x="494258" y="216991"/>
                  </a:cubicBezTo>
                  <a:cubicBezTo>
                    <a:pt x="483161" y="216991"/>
                    <a:pt x="474166" y="207997"/>
                    <a:pt x="474166" y="196900"/>
                  </a:cubicBezTo>
                  <a:lnTo>
                    <a:pt x="474166" y="80367"/>
                  </a:lnTo>
                  <a:cubicBezTo>
                    <a:pt x="474166" y="58211"/>
                    <a:pt x="456139" y="40184"/>
                    <a:pt x="433983" y="40184"/>
                  </a:cubicBezTo>
                  <a:lnTo>
                    <a:pt x="80367" y="40184"/>
                  </a:lnTo>
                  <a:cubicBezTo>
                    <a:pt x="58211" y="40184"/>
                    <a:pt x="40184" y="58211"/>
                    <a:pt x="40184" y="80367"/>
                  </a:cubicBezTo>
                  <a:lnTo>
                    <a:pt x="40184" y="196900"/>
                  </a:lnTo>
                  <a:cubicBezTo>
                    <a:pt x="40184" y="207997"/>
                    <a:pt x="31189" y="216991"/>
                    <a:pt x="20092" y="216991"/>
                  </a:cubicBezTo>
                  <a:cubicBezTo>
                    <a:pt x="8994" y="216991"/>
                    <a:pt x="0" y="207997"/>
                    <a:pt x="0" y="196900"/>
                  </a:cubicBezTo>
                  <a:lnTo>
                    <a:pt x="0" y="80367"/>
                  </a:lnTo>
                  <a:cubicBezTo>
                    <a:pt x="0" y="36051"/>
                    <a:pt x="36051" y="0"/>
                    <a:pt x="80367" y="0"/>
                  </a:cubicBezTo>
                  <a:lnTo>
                    <a:pt x="433983" y="0"/>
                  </a:lnTo>
                  <a:cubicBezTo>
                    <a:pt x="478299" y="0"/>
                    <a:pt x="514350" y="36051"/>
                    <a:pt x="514350" y="80367"/>
                  </a:cubicBezTo>
                  <a:close/>
                  <a:moveTo>
                    <a:pt x="494258" y="277267"/>
                  </a:moveTo>
                  <a:cubicBezTo>
                    <a:pt x="483161" y="277267"/>
                    <a:pt x="474166" y="286261"/>
                    <a:pt x="474166" y="297359"/>
                  </a:cubicBezTo>
                  <a:cubicBezTo>
                    <a:pt x="474166" y="319515"/>
                    <a:pt x="456139" y="337542"/>
                    <a:pt x="433983" y="337542"/>
                  </a:cubicBezTo>
                  <a:lnTo>
                    <a:pt x="234069" y="337542"/>
                  </a:lnTo>
                  <a:cubicBezTo>
                    <a:pt x="222972" y="337542"/>
                    <a:pt x="213978" y="346536"/>
                    <a:pt x="213978" y="357634"/>
                  </a:cubicBezTo>
                  <a:cubicBezTo>
                    <a:pt x="213978" y="368732"/>
                    <a:pt x="222972" y="377726"/>
                    <a:pt x="234069" y="377726"/>
                  </a:cubicBezTo>
                  <a:lnTo>
                    <a:pt x="433983" y="377726"/>
                  </a:lnTo>
                  <a:cubicBezTo>
                    <a:pt x="478299" y="377726"/>
                    <a:pt x="514350" y="341674"/>
                    <a:pt x="514350" y="297359"/>
                  </a:cubicBezTo>
                  <a:cubicBezTo>
                    <a:pt x="514350" y="286261"/>
                    <a:pt x="505356" y="277267"/>
                    <a:pt x="494258" y="277267"/>
                  </a:cubicBezTo>
                  <a:close/>
                  <a:moveTo>
                    <a:pt x="262316" y="256818"/>
                  </a:moveTo>
                  <a:cubicBezTo>
                    <a:pt x="251265" y="257838"/>
                    <a:pt x="243138" y="267621"/>
                    <a:pt x="244159" y="278672"/>
                  </a:cubicBezTo>
                  <a:cubicBezTo>
                    <a:pt x="245124" y="289094"/>
                    <a:pt x="253879" y="296915"/>
                    <a:pt x="264144" y="296915"/>
                  </a:cubicBezTo>
                  <a:cubicBezTo>
                    <a:pt x="264760" y="296915"/>
                    <a:pt x="265388" y="296888"/>
                    <a:pt x="266016" y="296829"/>
                  </a:cubicBezTo>
                  <a:cubicBezTo>
                    <a:pt x="291508" y="294474"/>
                    <a:pt x="315045" y="281995"/>
                    <a:pt x="332292" y="261696"/>
                  </a:cubicBezTo>
                  <a:cubicBezTo>
                    <a:pt x="349283" y="241702"/>
                    <a:pt x="358639" y="215791"/>
                    <a:pt x="358639" y="188741"/>
                  </a:cubicBezTo>
                  <a:cubicBezTo>
                    <a:pt x="358639" y="128913"/>
                    <a:pt x="313122" y="80246"/>
                    <a:pt x="257175" y="80246"/>
                  </a:cubicBezTo>
                  <a:cubicBezTo>
                    <a:pt x="201228" y="80246"/>
                    <a:pt x="155711" y="128913"/>
                    <a:pt x="155711" y="188741"/>
                  </a:cubicBezTo>
                  <a:cubicBezTo>
                    <a:pt x="155711" y="193246"/>
                    <a:pt x="155974" y="197786"/>
                    <a:pt x="156488" y="202233"/>
                  </a:cubicBezTo>
                  <a:cubicBezTo>
                    <a:pt x="157768" y="213252"/>
                    <a:pt x="167747" y="221155"/>
                    <a:pt x="178762" y="219872"/>
                  </a:cubicBezTo>
                  <a:cubicBezTo>
                    <a:pt x="189785" y="218592"/>
                    <a:pt x="197684" y="208621"/>
                    <a:pt x="196405" y="197598"/>
                  </a:cubicBezTo>
                  <a:cubicBezTo>
                    <a:pt x="196068" y="194686"/>
                    <a:pt x="195895" y="191704"/>
                    <a:pt x="195895" y="188741"/>
                  </a:cubicBezTo>
                  <a:cubicBezTo>
                    <a:pt x="195895" y="151073"/>
                    <a:pt x="223384" y="120429"/>
                    <a:pt x="257175" y="120429"/>
                  </a:cubicBezTo>
                  <a:cubicBezTo>
                    <a:pt x="290966" y="120429"/>
                    <a:pt x="318455" y="151073"/>
                    <a:pt x="318455" y="188741"/>
                  </a:cubicBezTo>
                  <a:cubicBezTo>
                    <a:pt x="318455" y="224004"/>
                    <a:pt x="293795" y="253906"/>
                    <a:pt x="262316" y="256818"/>
                  </a:cubicBezTo>
                  <a:close/>
                  <a:moveTo>
                    <a:pt x="436997" y="187858"/>
                  </a:moveTo>
                  <a:cubicBezTo>
                    <a:pt x="436997" y="176761"/>
                    <a:pt x="428002" y="167767"/>
                    <a:pt x="416905" y="167767"/>
                  </a:cubicBezTo>
                  <a:cubicBezTo>
                    <a:pt x="405807" y="167767"/>
                    <a:pt x="396813" y="176761"/>
                    <a:pt x="396813" y="187858"/>
                  </a:cubicBezTo>
                  <a:cubicBezTo>
                    <a:pt x="396813" y="198956"/>
                    <a:pt x="405807" y="207950"/>
                    <a:pt x="416905" y="207950"/>
                  </a:cubicBezTo>
                  <a:cubicBezTo>
                    <a:pt x="428002" y="207950"/>
                    <a:pt x="436997" y="198956"/>
                    <a:pt x="436997" y="187858"/>
                  </a:cubicBezTo>
                  <a:close/>
                  <a:moveTo>
                    <a:pt x="117537" y="187858"/>
                  </a:moveTo>
                  <a:cubicBezTo>
                    <a:pt x="117537" y="176761"/>
                    <a:pt x="108543" y="167767"/>
                    <a:pt x="97445" y="167767"/>
                  </a:cubicBezTo>
                  <a:cubicBezTo>
                    <a:pt x="86348" y="167767"/>
                    <a:pt x="77353" y="176761"/>
                    <a:pt x="77353" y="187858"/>
                  </a:cubicBezTo>
                  <a:cubicBezTo>
                    <a:pt x="77353" y="198956"/>
                    <a:pt x="86348" y="207950"/>
                    <a:pt x="97445" y="207950"/>
                  </a:cubicBezTo>
                  <a:cubicBezTo>
                    <a:pt x="108543" y="207950"/>
                    <a:pt x="117537" y="198956"/>
                    <a:pt x="117537" y="187858"/>
                  </a:cubicBezTo>
                  <a:close/>
                  <a:moveTo>
                    <a:pt x="153702" y="337542"/>
                  </a:moveTo>
                  <a:lnTo>
                    <a:pt x="20092" y="337542"/>
                  </a:lnTo>
                  <a:cubicBezTo>
                    <a:pt x="8994" y="337542"/>
                    <a:pt x="0" y="346536"/>
                    <a:pt x="0" y="357634"/>
                  </a:cubicBezTo>
                  <a:cubicBezTo>
                    <a:pt x="0" y="368732"/>
                    <a:pt x="8994" y="377726"/>
                    <a:pt x="20092" y="377726"/>
                  </a:cubicBezTo>
                  <a:lnTo>
                    <a:pt x="153702" y="377726"/>
                  </a:lnTo>
                  <a:cubicBezTo>
                    <a:pt x="164800" y="377726"/>
                    <a:pt x="173794" y="368732"/>
                    <a:pt x="173794" y="357634"/>
                  </a:cubicBezTo>
                  <a:cubicBezTo>
                    <a:pt x="173794" y="346536"/>
                    <a:pt x="164800" y="337542"/>
                    <a:pt x="153702" y="337542"/>
                  </a:cubicBezTo>
                  <a:close/>
                  <a:moveTo>
                    <a:pt x="183840" y="257175"/>
                  </a:moveTo>
                  <a:lnTo>
                    <a:pt x="20092" y="257175"/>
                  </a:lnTo>
                  <a:cubicBezTo>
                    <a:pt x="8994" y="257175"/>
                    <a:pt x="0" y="266169"/>
                    <a:pt x="0" y="277267"/>
                  </a:cubicBezTo>
                  <a:cubicBezTo>
                    <a:pt x="0" y="288364"/>
                    <a:pt x="8994" y="297359"/>
                    <a:pt x="20092" y="297359"/>
                  </a:cubicBezTo>
                  <a:lnTo>
                    <a:pt x="183840" y="297359"/>
                  </a:lnTo>
                  <a:cubicBezTo>
                    <a:pt x="194938" y="297359"/>
                    <a:pt x="203932" y="288364"/>
                    <a:pt x="203932" y="277267"/>
                  </a:cubicBezTo>
                  <a:cubicBezTo>
                    <a:pt x="203932" y="266169"/>
                    <a:pt x="194938" y="257175"/>
                    <a:pt x="183840" y="257175"/>
                  </a:cubicBezTo>
                  <a:close/>
                  <a:moveTo>
                    <a:pt x="123565" y="417909"/>
                  </a:moveTo>
                  <a:lnTo>
                    <a:pt x="20092" y="417909"/>
                  </a:lnTo>
                  <a:cubicBezTo>
                    <a:pt x="8994" y="417909"/>
                    <a:pt x="0" y="426904"/>
                    <a:pt x="0" y="438001"/>
                  </a:cubicBezTo>
                  <a:cubicBezTo>
                    <a:pt x="0" y="449099"/>
                    <a:pt x="8994" y="458093"/>
                    <a:pt x="20092" y="458093"/>
                  </a:cubicBezTo>
                  <a:lnTo>
                    <a:pt x="123565" y="458093"/>
                  </a:lnTo>
                  <a:cubicBezTo>
                    <a:pt x="134662" y="458093"/>
                    <a:pt x="143656" y="449099"/>
                    <a:pt x="143656" y="438001"/>
                  </a:cubicBezTo>
                  <a:cubicBezTo>
                    <a:pt x="143656" y="426904"/>
                    <a:pt x="134662" y="417909"/>
                    <a:pt x="123565" y="417909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71" name="Group 27">
            <a:extLst>
              <a:ext uri="{FF2B5EF4-FFF2-40B4-BE49-F238E27FC236}">
                <a16:creationId xmlns:a16="http://schemas.microsoft.com/office/drawing/2014/main" id="{EA46EEE2-0A4B-4D94-B8E1-EDAA2B074DD9}"/>
              </a:ext>
            </a:extLst>
          </p:cNvPr>
          <p:cNvGrpSpPr/>
          <p:nvPr/>
        </p:nvGrpSpPr>
        <p:grpSpPr>
          <a:xfrm>
            <a:off x="4524618" y="794334"/>
            <a:ext cx="8806414" cy="5917014"/>
            <a:chOff x="4102506" y="749921"/>
            <a:chExt cx="8806414" cy="5917014"/>
          </a:xfrm>
        </p:grpSpPr>
        <p:pic>
          <p:nvPicPr>
            <p:cNvPr id="172" name="Picture 11">
              <a:extLst>
                <a:ext uri="{FF2B5EF4-FFF2-40B4-BE49-F238E27FC236}">
                  <a16:creationId xmlns:a16="http://schemas.microsoft.com/office/drawing/2014/main" id="{86AA4EBD-D076-401D-83C1-E59A7F76F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506" y="4761935"/>
              <a:ext cx="8806414" cy="1905000"/>
            </a:xfrm>
            <a:prstGeom prst="rect">
              <a:avLst/>
            </a:prstGeom>
          </p:spPr>
        </p:pic>
        <p:sp>
          <p:nvSpPr>
            <p:cNvPr id="173" name="Oval 34">
              <a:extLst>
                <a:ext uri="{FF2B5EF4-FFF2-40B4-BE49-F238E27FC236}">
                  <a16:creationId xmlns:a16="http://schemas.microsoft.com/office/drawing/2014/main" id="{369DF083-E9AA-438D-BFE3-434FE58E6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242" y="749921"/>
              <a:ext cx="5316944" cy="5320051"/>
            </a:xfrm>
            <a:prstGeom prst="ellipse">
              <a:avLst/>
            </a:prstGeom>
            <a:solidFill>
              <a:srgbClr val="C2C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4" name="Oval 35">
              <a:extLst>
                <a:ext uri="{FF2B5EF4-FFF2-40B4-BE49-F238E27FC236}">
                  <a16:creationId xmlns:a16="http://schemas.microsoft.com/office/drawing/2014/main" id="{F9B6A007-1A2F-4C5E-AEC2-6EEB8082E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535" y="1349320"/>
              <a:ext cx="4124358" cy="4124359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" name="Oval 36">
              <a:extLst>
                <a:ext uri="{FF2B5EF4-FFF2-40B4-BE49-F238E27FC236}">
                  <a16:creationId xmlns:a16="http://schemas.microsoft.com/office/drawing/2014/main" id="{7858171A-6BF5-413B-9950-868390EAE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0819" y="1886604"/>
              <a:ext cx="3049789" cy="3049790"/>
            </a:xfrm>
            <a:prstGeom prst="ellipse">
              <a:avLst/>
            </a:prstGeom>
            <a:solidFill>
              <a:srgbClr val="C2C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" name="Oval 37">
              <a:extLst>
                <a:ext uri="{FF2B5EF4-FFF2-40B4-BE49-F238E27FC236}">
                  <a16:creationId xmlns:a16="http://schemas.microsoft.com/office/drawing/2014/main" id="{0B730624-49C7-43BA-A918-208467A42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210" y="2423889"/>
              <a:ext cx="1972114" cy="1975220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7" name="Oval 38">
              <a:extLst>
                <a:ext uri="{FF2B5EF4-FFF2-40B4-BE49-F238E27FC236}">
                  <a16:creationId xmlns:a16="http://schemas.microsoft.com/office/drawing/2014/main" id="{453584F6-E4EA-4202-A70F-D4F455521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494" y="2961174"/>
              <a:ext cx="897545" cy="897545"/>
            </a:xfrm>
            <a:prstGeom prst="ellipse">
              <a:avLst/>
            </a:prstGeom>
            <a:solidFill>
              <a:srgbClr val="FFFFFF">
                <a:lumMod val="75000"/>
                <a:lumOff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78" name="Picture 10">
              <a:extLst>
                <a:ext uri="{FF2B5EF4-FFF2-40B4-BE49-F238E27FC236}">
                  <a16:creationId xmlns:a16="http://schemas.microsoft.com/office/drawing/2014/main" id="{D1E21950-1EFB-454A-8D88-403EB3BB5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48753">
              <a:off x="7138519" y="1742522"/>
              <a:ext cx="3866010" cy="2421537"/>
            </a:xfrm>
            <a:prstGeom prst="rect">
              <a:avLst/>
            </a:prstGeom>
          </p:spPr>
        </p:pic>
        <p:grpSp>
          <p:nvGrpSpPr>
            <p:cNvPr id="179" name="Group 9">
              <a:extLst>
                <a:ext uri="{FF2B5EF4-FFF2-40B4-BE49-F238E27FC236}">
                  <a16:creationId xmlns:a16="http://schemas.microsoft.com/office/drawing/2014/main" id="{A7195282-B239-4BAD-A227-97CDF1450C14}"/>
                </a:ext>
              </a:extLst>
            </p:cNvPr>
            <p:cNvGrpSpPr/>
            <p:nvPr/>
          </p:nvGrpSpPr>
          <p:grpSpPr>
            <a:xfrm>
              <a:off x="8505714" y="1280994"/>
              <a:ext cx="2164667" cy="2167773"/>
              <a:chOff x="8505714" y="1280994"/>
              <a:chExt cx="2164667" cy="2167773"/>
            </a:xfrm>
          </p:grpSpPr>
          <p:sp>
            <p:nvSpPr>
              <p:cNvPr id="180" name="Freeform 39">
                <a:extLst>
                  <a:ext uri="{FF2B5EF4-FFF2-40B4-BE49-F238E27FC236}">
                    <a16:creationId xmlns:a16="http://schemas.microsoft.com/office/drawing/2014/main" id="{AFD50653-DC5A-4696-AAD7-7EC5C646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5714" y="1280994"/>
                <a:ext cx="2164667" cy="2167773"/>
              </a:xfrm>
              <a:custGeom>
                <a:avLst/>
                <a:gdLst>
                  <a:gd name="T0" fmla="*/ 593 w 697"/>
                  <a:gd name="T1" fmla="*/ 254 h 698"/>
                  <a:gd name="T2" fmla="*/ 697 w 697"/>
                  <a:gd name="T3" fmla="*/ 150 h 698"/>
                  <a:gd name="T4" fmla="*/ 581 w 697"/>
                  <a:gd name="T5" fmla="*/ 119 h 698"/>
                  <a:gd name="T6" fmla="*/ 548 w 697"/>
                  <a:gd name="T7" fmla="*/ 0 h 698"/>
                  <a:gd name="T8" fmla="*/ 444 w 697"/>
                  <a:gd name="T9" fmla="*/ 105 h 698"/>
                  <a:gd name="T10" fmla="*/ 470 w 697"/>
                  <a:gd name="T11" fmla="*/ 202 h 698"/>
                  <a:gd name="T12" fmla="*/ 116 w 697"/>
                  <a:gd name="T13" fmla="*/ 555 h 698"/>
                  <a:gd name="T14" fmla="*/ 67 w 697"/>
                  <a:gd name="T15" fmla="*/ 456 h 698"/>
                  <a:gd name="T16" fmla="*/ 33 w 697"/>
                  <a:gd name="T17" fmla="*/ 577 h 698"/>
                  <a:gd name="T18" fmla="*/ 0 w 697"/>
                  <a:gd name="T19" fmla="*/ 698 h 698"/>
                  <a:gd name="T20" fmla="*/ 124 w 697"/>
                  <a:gd name="T21" fmla="*/ 667 h 698"/>
                  <a:gd name="T22" fmla="*/ 244 w 697"/>
                  <a:gd name="T23" fmla="*/ 634 h 698"/>
                  <a:gd name="T24" fmla="*/ 145 w 697"/>
                  <a:gd name="T25" fmla="*/ 584 h 698"/>
                  <a:gd name="T26" fmla="*/ 498 w 697"/>
                  <a:gd name="T27" fmla="*/ 228 h 698"/>
                  <a:gd name="T28" fmla="*/ 593 w 697"/>
                  <a:gd name="T29" fmla="*/ 254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7" h="698">
                    <a:moveTo>
                      <a:pt x="593" y="254"/>
                    </a:moveTo>
                    <a:lnTo>
                      <a:pt x="697" y="150"/>
                    </a:lnTo>
                    <a:lnTo>
                      <a:pt x="581" y="119"/>
                    </a:lnTo>
                    <a:lnTo>
                      <a:pt x="548" y="0"/>
                    </a:lnTo>
                    <a:lnTo>
                      <a:pt x="444" y="105"/>
                    </a:lnTo>
                    <a:lnTo>
                      <a:pt x="470" y="202"/>
                    </a:lnTo>
                    <a:lnTo>
                      <a:pt x="116" y="555"/>
                    </a:lnTo>
                    <a:lnTo>
                      <a:pt x="67" y="456"/>
                    </a:lnTo>
                    <a:lnTo>
                      <a:pt x="33" y="577"/>
                    </a:lnTo>
                    <a:lnTo>
                      <a:pt x="0" y="698"/>
                    </a:lnTo>
                    <a:lnTo>
                      <a:pt x="124" y="667"/>
                    </a:lnTo>
                    <a:lnTo>
                      <a:pt x="244" y="634"/>
                    </a:lnTo>
                    <a:lnTo>
                      <a:pt x="145" y="584"/>
                    </a:lnTo>
                    <a:lnTo>
                      <a:pt x="498" y="228"/>
                    </a:lnTo>
                    <a:lnTo>
                      <a:pt x="593" y="254"/>
                    </a:lnTo>
                    <a:close/>
                  </a:path>
                </a:pathLst>
              </a:custGeom>
              <a:solidFill>
                <a:srgbClr val="797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1" name="Freeform 40">
                <a:extLst>
                  <a:ext uri="{FF2B5EF4-FFF2-40B4-BE49-F238E27FC236}">
                    <a16:creationId xmlns:a16="http://schemas.microsoft.com/office/drawing/2014/main" id="{3DFABCCF-69ED-4A00-96F1-4B7A769F6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5714" y="1280994"/>
                <a:ext cx="1804407" cy="2167773"/>
              </a:xfrm>
              <a:custGeom>
                <a:avLst/>
                <a:gdLst>
                  <a:gd name="T0" fmla="*/ 581 w 581"/>
                  <a:gd name="T1" fmla="*/ 119 h 698"/>
                  <a:gd name="T2" fmla="*/ 548 w 581"/>
                  <a:gd name="T3" fmla="*/ 0 h 698"/>
                  <a:gd name="T4" fmla="*/ 444 w 581"/>
                  <a:gd name="T5" fmla="*/ 105 h 698"/>
                  <a:gd name="T6" fmla="*/ 470 w 581"/>
                  <a:gd name="T7" fmla="*/ 202 h 698"/>
                  <a:gd name="T8" fmla="*/ 116 w 581"/>
                  <a:gd name="T9" fmla="*/ 555 h 698"/>
                  <a:gd name="T10" fmla="*/ 67 w 581"/>
                  <a:gd name="T11" fmla="*/ 456 h 698"/>
                  <a:gd name="T12" fmla="*/ 33 w 581"/>
                  <a:gd name="T13" fmla="*/ 577 h 698"/>
                  <a:gd name="T14" fmla="*/ 0 w 581"/>
                  <a:gd name="T15" fmla="*/ 698 h 698"/>
                  <a:gd name="T16" fmla="*/ 581 w 581"/>
                  <a:gd name="T17" fmla="*/ 11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1" h="698">
                    <a:moveTo>
                      <a:pt x="581" y="119"/>
                    </a:moveTo>
                    <a:lnTo>
                      <a:pt x="548" y="0"/>
                    </a:lnTo>
                    <a:lnTo>
                      <a:pt x="444" y="105"/>
                    </a:lnTo>
                    <a:lnTo>
                      <a:pt x="470" y="202"/>
                    </a:lnTo>
                    <a:lnTo>
                      <a:pt x="116" y="555"/>
                    </a:lnTo>
                    <a:lnTo>
                      <a:pt x="67" y="456"/>
                    </a:lnTo>
                    <a:lnTo>
                      <a:pt x="33" y="577"/>
                    </a:lnTo>
                    <a:lnTo>
                      <a:pt x="0" y="698"/>
                    </a:lnTo>
                    <a:lnTo>
                      <a:pt x="581" y="119"/>
                    </a:lnTo>
                    <a:close/>
                  </a:path>
                </a:pathLst>
              </a:custGeom>
              <a:solidFill>
                <a:srgbClr val="6163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82" name="Rectangle 23">
            <a:extLst>
              <a:ext uri="{FF2B5EF4-FFF2-40B4-BE49-F238E27FC236}">
                <a16:creationId xmlns:a16="http://schemas.microsoft.com/office/drawing/2014/main" id="{912D6DE0-7A0F-4476-AE80-C39FDAB8BAD5}"/>
              </a:ext>
            </a:extLst>
          </p:cNvPr>
          <p:cNvSpPr/>
          <p:nvPr/>
        </p:nvSpPr>
        <p:spPr>
          <a:xfrm>
            <a:off x="2276571" y="2425631"/>
            <a:ext cx="345549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1.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热爱教育事业，关爱学生，尊重学生，喜欢和同学们沟通交流。</a:t>
            </a:r>
          </a:p>
          <a:p>
            <a:pPr>
              <a:defRPr/>
            </a:pPr>
            <a:endParaRPr lang="en-US" sz="1000" noProof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3" name="Rectangle 43">
            <a:extLst>
              <a:ext uri="{FF2B5EF4-FFF2-40B4-BE49-F238E27FC236}">
                <a16:creationId xmlns:a16="http://schemas.microsoft.com/office/drawing/2014/main" id="{E5494A15-0631-49A2-94EE-4165D0588043}"/>
              </a:ext>
            </a:extLst>
          </p:cNvPr>
          <p:cNvSpPr/>
          <p:nvPr/>
        </p:nvSpPr>
        <p:spPr>
          <a:xfrm>
            <a:off x="2276568" y="5022160"/>
            <a:ext cx="33796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4.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学习能力较强，可以较快地学习和理解新的教育教学理念、理论知识等。</a:t>
            </a:r>
          </a:p>
          <a:p>
            <a:pPr>
              <a:defRPr/>
            </a:pPr>
            <a:endParaRPr lang="en-US" sz="1000" noProof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" name="Rectangle 45">
            <a:extLst>
              <a:ext uri="{FF2B5EF4-FFF2-40B4-BE49-F238E27FC236}">
                <a16:creationId xmlns:a16="http://schemas.microsoft.com/office/drawing/2014/main" id="{2C8FF5CB-1EB6-43A2-868A-48B935CA0636}"/>
              </a:ext>
            </a:extLst>
          </p:cNvPr>
          <p:cNvSpPr/>
          <p:nvPr/>
        </p:nvSpPr>
        <p:spPr>
          <a:xfrm>
            <a:off x="2276570" y="3285996"/>
            <a:ext cx="3455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2.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责任心强，工作认真，勤奋努力，耐心细致，严于律己，虚心进取。</a:t>
            </a:r>
          </a:p>
          <a:p>
            <a:pPr>
              <a:defRPr/>
            </a:pPr>
            <a:endParaRPr lang="zh-CN" altLang="zh-CN" sz="1000" dirty="0">
              <a:solidFill>
                <a:schemeClr val="bg1">
                  <a:lumMod val="50000"/>
                </a:schemeClr>
              </a:solidFill>
              <a:cs typeface="+mn-ea"/>
            </a:endParaRPr>
          </a:p>
          <a:p>
            <a:pPr>
              <a:defRPr/>
            </a:pPr>
            <a:endParaRPr lang="en-US" sz="1000" noProof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5" name="Straight Connector 74">
            <a:extLst>
              <a:ext uri="{FF2B5EF4-FFF2-40B4-BE49-F238E27FC236}">
                <a16:creationId xmlns:a16="http://schemas.microsoft.com/office/drawing/2014/main" id="{D17F4806-FAF3-4535-A999-4C09CF4BC6E5}"/>
              </a:ext>
            </a:extLst>
          </p:cNvPr>
          <p:cNvCxnSpPr>
            <a:cxnSpLocks/>
          </p:cNvCxnSpPr>
          <p:nvPr/>
        </p:nvCxnSpPr>
        <p:spPr>
          <a:xfrm>
            <a:off x="1711234" y="2050420"/>
            <a:ext cx="0" cy="45599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Oval 75">
            <a:extLst>
              <a:ext uri="{FF2B5EF4-FFF2-40B4-BE49-F238E27FC236}">
                <a16:creationId xmlns:a16="http://schemas.microsoft.com/office/drawing/2014/main" id="{8FE33983-5CAB-4743-ADBD-01779875B3C1}"/>
              </a:ext>
            </a:extLst>
          </p:cNvPr>
          <p:cNvSpPr/>
          <p:nvPr/>
        </p:nvSpPr>
        <p:spPr>
          <a:xfrm>
            <a:off x="1515972" y="2406020"/>
            <a:ext cx="384175" cy="384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87" name="Oval 76">
            <a:extLst>
              <a:ext uri="{FF2B5EF4-FFF2-40B4-BE49-F238E27FC236}">
                <a16:creationId xmlns:a16="http://schemas.microsoft.com/office/drawing/2014/main" id="{68405FFF-29B4-491B-9522-330FE1E0AC66}"/>
              </a:ext>
            </a:extLst>
          </p:cNvPr>
          <p:cNvSpPr/>
          <p:nvPr/>
        </p:nvSpPr>
        <p:spPr>
          <a:xfrm>
            <a:off x="1515972" y="3282320"/>
            <a:ext cx="384175" cy="384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88" name="Oval 77">
            <a:extLst>
              <a:ext uri="{FF2B5EF4-FFF2-40B4-BE49-F238E27FC236}">
                <a16:creationId xmlns:a16="http://schemas.microsoft.com/office/drawing/2014/main" id="{FC496A70-C0AB-4DA2-967D-DCB53598ADC5}"/>
              </a:ext>
            </a:extLst>
          </p:cNvPr>
          <p:cNvSpPr/>
          <p:nvPr/>
        </p:nvSpPr>
        <p:spPr>
          <a:xfrm>
            <a:off x="1515972" y="4160207"/>
            <a:ext cx="384175" cy="384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89" name="Oval 78">
            <a:extLst>
              <a:ext uri="{FF2B5EF4-FFF2-40B4-BE49-F238E27FC236}">
                <a16:creationId xmlns:a16="http://schemas.microsoft.com/office/drawing/2014/main" id="{CDEF1FBD-7CF4-4ED9-871A-D06771269EF1}"/>
              </a:ext>
            </a:extLst>
          </p:cNvPr>
          <p:cNvSpPr/>
          <p:nvPr/>
        </p:nvSpPr>
        <p:spPr>
          <a:xfrm>
            <a:off x="1515972" y="5038095"/>
            <a:ext cx="384175" cy="384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190" name="Rectangle 43">
            <a:extLst>
              <a:ext uri="{FF2B5EF4-FFF2-40B4-BE49-F238E27FC236}">
                <a16:creationId xmlns:a16="http://schemas.microsoft.com/office/drawing/2014/main" id="{4EBA44F3-B3D1-409B-A947-0D512B44D40E}"/>
              </a:ext>
            </a:extLst>
          </p:cNvPr>
          <p:cNvSpPr/>
          <p:nvPr/>
        </p:nvSpPr>
        <p:spPr>
          <a:xfrm>
            <a:off x="2276570" y="4182235"/>
            <a:ext cx="34555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3.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具备一定的专业素养，可以将大学和研究生阶段学到的相关知识运用到自己的教学中，拓宽同学们的视野，培养同学们的创新能力和批判性思维。</a:t>
            </a:r>
          </a:p>
          <a:p>
            <a:pPr>
              <a:defRPr/>
            </a:pPr>
            <a:endParaRPr lang="zh-CN" altLang="zh-CN" sz="1000" dirty="0">
              <a:solidFill>
                <a:schemeClr val="bg1">
                  <a:lumMod val="50000"/>
                </a:schemeClr>
              </a:solidFill>
              <a:cs typeface="+mn-ea"/>
            </a:endParaRPr>
          </a:p>
          <a:p>
            <a:pPr>
              <a:defRPr/>
            </a:pPr>
            <a:endParaRPr lang="en-US" sz="1000" noProof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Oval 78">
            <a:extLst>
              <a:ext uri="{FF2B5EF4-FFF2-40B4-BE49-F238E27FC236}">
                <a16:creationId xmlns:a16="http://schemas.microsoft.com/office/drawing/2014/main" id="{F5309B6E-30FA-485B-D108-11DB3605A5E4}"/>
              </a:ext>
            </a:extLst>
          </p:cNvPr>
          <p:cNvSpPr/>
          <p:nvPr/>
        </p:nvSpPr>
        <p:spPr>
          <a:xfrm>
            <a:off x="1515971" y="5967997"/>
            <a:ext cx="384175" cy="384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50F95B23-B573-09B4-799F-C83752C3E704}"/>
              </a:ext>
            </a:extLst>
          </p:cNvPr>
          <p:cNvSpPr/>
          <p:nvPr/>
        </p:nvSpPr>
        <p:spPr>
          <a:xfrm>
            <a:off x="2246573" y="5967997"/>
            <a:ext cx="3567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5.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关注细节，善于发现问题、总结反思。</a:t>
            </a:r>
          </a:p>
          <a:p>
            <a:pPr>
              <a:defRPr/>
            </a:pPr>
            <a:endParaRPr lang="zh-CN" altLang="zh-CN" sz="1000" dirty="0">
              <a:solidFill>
                <a:schemeClr val="bg1">
                  <a:lumMod val="50000"/>
                </a:schemeClr>
              </a:solidFill>
              <a:cs typeface="+mn-ea"/>
            </a:endParaRPr>
          </a:p>
          <a:p>
            <a:pPr>
              <a:defRPr/>
            </a:pPr>
            <a:endParaRPr lang="en-US" sz="1000" noProof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251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" grpId="0"/>
      <p:bldP spid="182" grpId="0"/>
      <p:bldP spid="183" grpId="0"/>
      <p:bldP spid="184" grpId="0"/>
      <p:bldP spid="186" grpId="0" animBg="1"/>
      <p:bldP spid="187" grpId="0" animBg="1"/>
      <p:bldP spid="188" grpId="0" animBg="1"/>
      <p:bldP spid="189" grpId="0" animBg="1"/>
      <p:bldP spid="190" grpId="0"/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11">
            <a:extLst>
              <a:ext uri="{FF2B5EF4-FFF2-40B4-BE49-F238E27FC236}">
                <a16:creationId xmlns:a16="http://schemas.microsoft.com/office/drawing/2014/main" id="{A3584DBF-290A-4D80-B1EF-D44D0783B7C3}"/>
              </a:ext>
            </a:extLst>
          </p:cNvPr>
          <p:cNvSpPr/>
          <p:nvPr/>
        </p:nvSpPr>
        <p:spPr>
          <a:xfrm>
            <a:off x="0" y="0"/>
            <a:ext cx="3721676" cy="3393712"/>
          </a:xfrm>
          <a:custGeom>
            <a:avLst/>
            <a:gdLst>
              <a:gd name="connsiteX0" fmla="*/ 0 w 4598350"/>
              <a:gd name="connsiteY0" fmla="*/ 0 h 4193131"/>
              <a:gd name="connsiteX1" fmla="*/ 3984126 w 4598350"/>
              <a:gd name="connsiteY1" fmla="*/ 0 h 4193131"/>
              <a:gd name="connsiteX2" fmla="*/ 3992906 w 4598350"/>
              <a:gd name="connsiteY2" fmla="*/ 19765 h 4193131"/>
              <a:gd name="connsiteX3" fmla="*/ 4426757 w 4598350"/>
              <a:gd name="connsiteY3" fmla="*/ 837485 h 4193131"/>
              <a:gd name="connsiteX4" fmla="*/ 4350312 w 4598350"/>
              <a:gd name="connsiteY4" fmla="*/ 2220744 h 4193131"/>
              <a:gd name="connsiteX5" fmla="*/ 2978285 w 4598350"/>
              <a:gd name="connsiteY5" fmla="*/ 2588607 h 4193131"/>
              <a:gd name="connsiteX6" fmla="*/ 2134377 w 4598350"/>
              <a:gd name="connsiteY6" fmla="*/ 3055946 h 4193131"/>
              <a:gd name="connsiteX7" fmla="*/ 954230 w 4598350"/>
              <a:gd name="connsiteY7" fmla="*/ 4135064 h 4193131"/>
              <a:gd name="connsiteX8" fmla="*/ 488180 w 4598350"/>
              <a:gd name="connsiteY8" fmla="*/ 3741206 h 4193131"/>
              <a:gd name="connsiteX9" fmla="*/ 114114 w 4598350"/>
              <a:gd name="connsiteY9" fmla="*/ 3740191 h 4193131"/>
              <a:gd name="connsiteX10" fmla="*/ 0 w 4598350"/>
              <a:gd name="connsiteY10" fmla="*/ 3782193 h 419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8350" h="4193131">
                <a:moveTo>
                  <a:pt x="0" y="0"/>
                </a:moveTo>
                <a:lnTo>
                  <a:pt x="3984126" y="0"/>
                </a:lnTo>
                <a:lnTo>
                  <a:pt x="3992906" y="19765"/>
                </a:lnTo>
                <a:cubicBezTo>
                  <a:pt x="4126205" y="296282"/>
                  <a:pt x="4299117" y="558993"/>
                  <a:pt x="4426757" y="837485"/>
                </a:cubicBezTo>
                <a:cubicBezTo>
                  <a:pt x="4633852" y="1288041"/>
                  <a:pt x="4702701" y="1878073"/>
                  <a:pt x="4350312" y="2220744"/>
                </a:cubicBezTo>
                <a:cubicBezTo>
                  <a:pt x="4004989" y="2552703"/>
                  <a:pt x="3447808" y="2483258"/>
                  <a:pt x="2978285" y="2588607"/>
                </a:cubicBezTo>
                <a:cubicBezTo>
                  <a:pt x="2660997" y="2659092"/>
                  <a:pt x="2367652" y="2828455"/>
                  <a:pt x="2134377" y="3055946"/>
                </a:cubicBezTo>
                <a:cubicBezTo>
                  <a:pt x="1867074" y="3316344"/>
                  <a:pt x="1513979" y="4461568"/>
                  <a:pt x="954230" y="4135064"/>
                </a:cubicBezTo>
                <a:cubicBezTo>
                  <a:pt x="780722" y="4029734"/>
                  <a:pt x="672971" y="3820138"/>
                  <a:pt x="488180" y="3741206"/>
                </a:cubicBezTo>
                <a:cubicBezTo>
                  <a:pt x="365371" y="3687810"/>
                  <a:pt x="240754" y="3700715"/>
                  <a:pt x="114114" y="3740191"/>
                </a:cubicBezTo>
                <a:lnTo>
                  <a:pt x="0" y="3782193"/>
                </a:ln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Freeform 38">
            <a:extLst>
              <a:ext uri="{FF2B5EF4-FFF2-40B4-BE49-F238E27FC236}">
                <a16:creationId xmlns:a16="http://schemas.microsoft.com/office/drawing/2014/main" id="{22862A34-1EB5-4CAE-9C17-429A3CEF304B}"/>
              </a:ext>
            </a:extLst>
          </p:cNvPr>
          <p:cNvSpPr/>
          <p:nvPr/>
        </p:nvSpPr>
        <p:spPr>
          <a:xfrm>
            <a:off x="-117988" y="-117987"/>
            <a:ext cx="2502486" cy="2077163"/>
          </a:xfrm>
          <a:custGeom>
            <a:avLst/>
            <a:gdLst>
              <a:gd name="connsiteX0" fmla="*/ 0 w 2502486"/>
              <a:gd name="connsiteY0" fmla="*/ 0 h 2077163"/>
              <a:gd name="connsiteX1" fmla="*/ 2502486 w 2502486"/>
              <a:gd name="connsiteY1" fmla="*/ 0 h 2077163"/>
              <a:gd name="connsiteX2" fmla="*/ 2498787 w 2502486"/>
              <a:gd name="connsiteY2" fmla="*/ 12351 h 2077163"/>
              <a:gd name="connsiteX3" fmla="*/ 2322134 w 2502486"/>
              <a:gd name="connsiteY3" fmla="*/ 295393 h 2077163"/>
              <a:gd name="connsiteX4" fmla="*/ 1858001 w 2502486"/>
              <a:gd name="connsiteY4" fmla="*/ 711930 h 2077163"/>
              <a:gd name="connsiteX5" fmla="*/ 1431271 w 2502486"/>
              <a:gd name="connsiteY5" fmla="*/ 1556688 h 2077163"/>
              <a:gd name="connsiteX6" fmla="*/ 706071 w 2502486"/>
              <a:gd name="connsiteY6" fmla="*/ 2073252 h 2077163"/>
              <a:gd name="connsiteX7" fmla="*/ 56215 w 2502486"/>
              <a:gd name="connsiteY7" fmla="*/ 1609202 h 2077163"/>
              <a:gd name="connsiteX8" fmla="*/ 0 w 2502486"/>
              <a:gd name="connsiteY8" fmla="*/ 1559933 h 207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486" h="2077163">
                <a:moveTo>
                  <a:pt x="0" y="0"/>
                </a:moveTo>
                <a:lnTo>
                  <a:pt x="2502486" y="0"/>
                </a:lnTo>
                <a:lnTo>
                  <a:pt x="2498787" y="12351"/>
                </a:lnTo>
                <a:cubicBezTo>
                  <a:pt x="2457428" y="116817"/>
                  <a:pt x="2398028" y="213831"/>
                  <a:pt x="2322134" y="295393"/>
                </a:cubicBezTo>
                <a:cubicBezTo>
                  <a:pt x="2181694" y="444735"/>
                  <a:pt x="1996293" y="554565"/>
                  <a:pt x="1858001" y="711930"/>
                </a:cubicBezTo>
                <a:cubicBezTo>
                  <a:pt x="1646553" y="949039"/>
                  <a:pt x="1574495" y="1273408"/>
                  <a:pt x="1431271" y="1556688"/>
                </a:cubicBezTo>
                <a:cubicBezTo>
                  <a:pt x="1288053" y="1839972"/>
                  <a:pt x="1021843" y="2113244"/>
                  <a:pt x="706071" y="2073252"/>
                </a:cubicBezTo>
                <a:cubicBezTo>
                  <a:pt x="434213" y="2040830"/>
                  <a:pt x="257489" y="1798700"/>
                  <a:pt x="56215" y="1609202"/>
                </a:cubicBezTo>
                <a:lnTo>
                  <a:pt x="0" y="1559933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不足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8D25EA9-5390-4537-985D-2FB780CDE510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9078719" y="2162555"/>
            <a:chExt cx="713358" cy="713358"/>
          </a:xfrm>
        </p:grpSpPr>
        <p:sp>
          <p:nvSpPr>
            <p:cNvPr id="11" name="Flowchart: Connector 61">
              <a:extLst>
                <a:ext uri="{FF2B5EF4-FFF2-40B4-BE49-F238E27FC236}">
                  <a16:creationId xmlns:a16="http://schemas.microsoft.com/office/drawing/2014/main" id="{3D9C8255-E3DF-433E-A5D1-6E0B77DD51C0}"/>
                </a:ext>
              </a:extLst>
            </p:cNvPr>
            <p:cNvSpPr/>
            <p:nvPr/>
          </p:nvSpPr>
          <p:spPr>
            <a:xfrm>
              <a:off x="9078719" y="2162555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7563DD3D-1DD7-430F-B138-6CEE7EA93F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2526" y="2346362"/>
              <a:ext cx="345743" cy="345743"/>
            </a:xfrm>
            <a:custGeom>
              <a:avLst/>
              <a:gdLst>
                <a:gd name="connsiteX0" fmla="*/ 514350 w 514350"/>
                <a:gd name="connsiteY0" fmla="*/ 80367 h 458092"/>
                <a:gd name="connsiteX1" fmla="*/ 514350 w 514350"/>
                <a:gd name="connsiteY1" fmla="*/ 196900 h 458092"/>
                <a:gd name="connsiteX2" fmla="*/ 494258 w 514350"/>
                <a:gd name="connsiteY2" fmla="*/ 216991 h 458092"/>
                <a:gd name="connsiteX3" fmla="*/ 474166 w 514350"/>
                <a:gd name="connsiteY3" fmla="*/ 196900 h 458092"/>
                <a:gd name="connsiteX4" fmla="*/ 474166 w 514350"/>
                <a:gd name="connsiteY4" fmla="*/ 80367 h 458092"/>
                <a:gd name="connsiteX5" fmla="*/ 433983 w 514350"/>
                <a:gd name="connsiteY5" fmla="*/ 40184 h 458092"/>
                <a:gd name="connsiteX6" fmla="*/ 80367 w 514350"/>
                <a:gd name="connsiteY6" fmla="*/ 40184 h 458092"/>
                <a:gd name="connsiteX7" fmla="*/ 40184 w 514350"/>
                <a:gd name="connsiteY7" fmla="*/ 80367 h 458092"/>
                <a:gd name="connsiteX8" fmla="*/ 40184 w 514350"/>
                <a:gd name="connsiteY8" fmla="*/ 196900 h 458092"/>
                <a:gd name="connsiteX9" fmla="*/ 20092 w 514350"/>
                <a:gd name="connsiteY9" fmla="*/ 216991 h 458092"/>
                <a:gd name="connsiteX10" fmla="*/ 0 w 514350"/>
                <a:gd name="connsiteY10" fmla="*/ 196900 h 458092"/>
                <a:gd name="connsiteX11" fmla="*/ 0 w 514350"/>
                <a:gd name="connsiteY11" fmla="*/ 80367 h 458092"/>
                <a:gd name="connsiteX12" fmla="*/ 80367 w 514350"/>
                <a:gd name="connsiteY12" fmla="*/ 0 h 458092"/>
                <a:gd name="connsiteX13" fmla="*/ 433983 w 514350"/>
                <a:gd name="connsiteY13" fmla="*/ 0 h 458092"/>
                <a:gd name="connsiteX14" fmla="*/ 514350 w 514350"/>
                <a:gd name="connsiteY14" fmla="*/ 80367 h 458092"/>
                <a:gd name="connsiteX15" fmla="*/ 494258 w 514350"/>
                <a:gd name="connsiteY15" fmla="*/ 277267 h 458092"/>
                <a:gd name="connsiteX16" fmla="*/ 474166 w 514350"/>
                <a:gd name="connsiteY16" fmla="*/ 297359 h 458092"/>
                <a:gd name="connsiteX17" fmla="*/ 433983 w 514350"/>
                <a:gd name="connsiteY17" fmla="*/ 337542 h 458092"/>
                <a:gd name="connsiteX18" fmla="*/ 234069 w 514350"/>
                <a:gd name="connsiteY18" fmla="*/ 337542 h 458092"/>
                <a:gd name="connsiteX19" fmla="*/ 213978 w 514350"/>
                <a:gd name="connsiteY19" fmla="*/ 357634 h 458092"/>
                <a:gd name="connsiteX20" fmla="*/ 234069 w 514350"/>
                <a:gd name="connsiteY20" fmla="*/ 377726 h 458092"/>
                <a:gd name="connsiteX21" fmla="*/ 433983 w 514350"/>
                <a:gd name="connsiteY21" fmla="*/ 377726 h 458092"/>
                <a:gd name="connsiteX22" fmla="*/ 514350 w 514350"/>
                <a:gd name="connsiteY22" fmla="*/ 297359 h 458092"/>
                <a:gd name="connsiteX23" fmla="*/ 494258 w 514350"/>
                <a:gd name="connsiteY23" fmla="*/ 277267 h 458092"/>
                <a:gd name="connsiteX24" fmla="*/ 262316 w 514350"/>
                <a:gd name="connsiteY24" fmla="*/ 256818 h 458092"/>
                <a:gd name="connsiteX25" fmla="*/ 244159 w 514350"/>
                <a:gd name="connsiteY25" fmla="*/ 278672 h 458092"/>
                <a:gd name="connsiteX26" fmla="*/ 264144 w 514350"/>
                <a:gd name="connsiteY26" fmla="*/ 296915 h 458092"/>
                <a:gd name="connsiteX27" fmla="*/ 266016 w 514350"/>
                <a:gd name="connsiteY27" fmla="*/ 296829 h 458092"/>
                <a:gd name="connsiteX28" fmla="*/ 332292 w 514350"/>
                <a:gd name="connsiteY28" fmla="*/ 261696 h 458092"/>
                <a:gd name="connsiteX29" fmla="*/ 358639 w 514350"/>
                <a:gd name="connsiteY29" fmla="*/ 188741 h 458092"/>
                <a:gd name="connsiteX30" fmla="*/ 257175 w 514350"/>
                <a:gd name="connsiteY30" fmla="*/ 80246 h 458092"/>
                <a:gd name="connsiteX31" fmla="*/ 155711 w 514350"/>
                <a:gd name="connsiteY31" fmla="*/ 188741 h 458092"/>
                <a:gd name="connsiteX32" fmla="*/ 156488 w 514350"/>
                <a:gd name="connsiteY32" fmla="*/ 202233 h 458092"/>
                <a:gd name="connsiteX33" fmla="*/ 178762 w 514350"/>
                <a:gd name="connsiteY33" fmla="*/ 219872 h 458092"/>
                <a:gd name="connsiteX34" fmla="*/ 196405 w 514350"/>
                <a:gd name="connsiteY34" fmla="*/ 197598 h 458092"/>
                <a:gd name="connsiteX35" fmla="*/ 195895 w 514350"/>
                <a:gd name="connsiteY35" fmla="*/ 188741 h 458092"/>
                <a:gd name="connsiteX36" fmla="*/ 257175 w 514350"/>
                <a:gd name="connsiteY36" fmla="*/ 120429 h 458092"/>
                <a:gd name="connsiteX37" fmla="*/ 318455 w 514350"/>
                <a:gd name="connsiteY37" fmla="*/ 188741 h 458092"/>
                <a:gd name="connsiteX38" fmla="*/ 262316 w 514350"/>
                <a:gd name="connsiteY38" fmla="*/ 256818 h 458092"/>
                <a:gd name="connsiteX39" fmla="*/ 436997 w 514350"/>
                <a:gd name="connsiteY39" fmla="*/ 187858 h 458092"/>
                <a:gd name="connsiteX40" fmla="*/ 416905 w 514350"/>
                <a:gd name="connsiteY40" fmla="*/ 167767 h 458092"/>
                <a:gd name="connsiteX41" fmla="*/ 396813 w 514350"/>
                <a:gd name="connsiteY41" fmla="*/ 187858 h 458092"/>
                <a:gd name="connsiteX42" fmla="*/ 416905 w 514350"/>
                <a:gd name="connsiteY42" fmla="*/ 207950 h 458092"/>
                <a:gd name="connsiteX43" fmla="*/ 436997 w 514350"/>
                <a:gd name="connsiteY43" fmla="*/ 187858 h 458092"/>
                <a:gd name="connsiteX44" fmla="*/ 117537 w 514350"/>
                <a:gd name="connsiteY44" fmla="*/ 187858 h 458092"/>
                <a:gd name="connsiteX45" fmla="*/ 97445 w 514350"/>
                <a:gd name="connsiteY45" fmla="*/ 167767 h 458092"/>
                <a:gd name="connsiteX46" fmla="*/ 77353 w 514350"/>
                <a:gd name="connsiteY46" fmla="*/ 187858 h 458092"/>
                <a:gd name="connsiteX47" fmla="*/ 97445 w 514350"/>
                <a:gd name="connsiteY47" fmla="*/ 207950 h 458092"/>
                <a:gd name="connsiteX48" fmla="*/ 117537 w 514350"/>
                <a:gd name="connsiteY48" fmla="*/ 187858 h 458092"/>
                <a:gd name="connsiteX49" fmla="*/ 153702 w 514350"/>
                <a:gd name="connsiteY49" fmla="*/ 337542 h 458092"/>
                <a:gd name="connsiteX50" fmla="*/ 20092 w 514350"/>
                <a:gd name="connsiteY50" fmla="*/ 337542 h 458092"/>
                <a:gd name="connsiteX51" fmla="*/ 0 w 514350"/>
                <a:gd name="connsiteY51" fmla="*/ 357634 h 458092"/>
                <a:gd name="connsiteX52" fmla="*/ 20092 w 514350"/>
                <a:gd name="connsiteY52" fmla="*/ 377726 h 458092"/>
                <a:gd name="connsiteX53" fmla="*/ 153702 w 514350"/>
                <a:gd name="connsiteY53" fmla="*/ 377726 h 458092"/>
                <a:gd name="connsiteX54" fmla="*/ 173794 w 514350"/>
                <a:gd name="connsiteY54" fmla="*/ 357634 h 458092"/>
                <a:gd name="connsiteX55" fmla="*/ 153702 w 514350"/>
                <a:gd name="connsiteY55" fmla="*/ 337542 h 458092"/>
                <a:gd name="connsiteX56" fmla="*/ 183840 w 514350"/>
                <a:gd name="connsiteY56" fmla="*/ 257175 h 458092"/>
                <a:gd name="connsiteX57" fmla="*/ 20092 w 514350"/>
                <a:gd name="connsiteY57" fmla="*/ 257175 h 458092"/>
                <a:gd name="connsiteX58" fmla="*/ 0 w 514350"/>
                <a:gd name="connsiteY58" fmla="*/ 277267 h 458092"/>
                <a:gd name="connsiteX59" fmla="*/ 20092 w 514350"/>
                <a:gd name="connsiteY59" fmla="*/ 297359 h 458092"/>
                <a:gd name="connsiteX60" fmla="*/ 183840 w 514350"/>
                <a:gd name="connsiteY60" fmla="*/ 297359 h 458092"/>
                <a:gd name="connsiteX61" fmla="*/ 203932 w 514350"/>
                <a:gd name="connsiteY61" fmla="*/ 277267 h 458092"/>
                <a:gd name="connsiteX62" fmla="*/ 183840 w 514350"/>
                <a:gd name="connsiteY62" fmla="*/ 257175 h 458092"/>
                <a:gd name="connsiteX63" fmla="*/ 123565 w 514350"/>
                <a:gd name="connsiteY63" fmla="*/ 417909 h 458092"/>
                <a:gd name="connsiteX64" fmla="*/ 20092 w 514350"/>
                <a:gd name="connsiteY64" fmla="*/ 417909 h 458092"/>
                <a:gd name="connsiteX65" fmla="*/ 0 w 514350"/>
                <a:gd name="connsiteY65" fmla="*/ 438001 h 458092"/>
                <a:gd name="connsiteX66" fmla="*/ 20092 w 514350"/>
                <a:gd name="connsiteY66" fmla="*/ 458093 h 458092"/>
                <a:gd name="connsiteX67" fmla="*/ 123565 w 514350"/>
                <a:gd name="connsiteY67" fmla="*/ 458093 h 458092"/>
                <a:gd name="connsiteX68" fmla="*/ 143656 w 514350"/>
                <a:gd name="connsiteY68" fmla="*/ 438001 h 458092"/>
                <a:gd name="connsiteX69" fmla="*/ 123565 w 514350"/>
                <a:gd name="connsiteY69" fmla="*/ 417909 h 45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14350" h="458092">
                  <a:moveTo>
                    <a:pt x="514350" y="80367"/>
                  </a:moveTo>
                  <a:lnTo>
                    <a:pt x="514350" y="196900"/>
                  </a:lnTo>
                  <a:cubicBezTo>
                    <a:pt x="514350" y="207997"/>
                    <a:pt x="505356" y="216991"/>
                    <a:pt x="494258" y="216991"/>
                  </a:cubicBezTo>
                  <a:cubicBezTo>
                    <a:pt x="483161" y="216991"/>
                    <a:pt x="474166" y="207997"/>
                    <a:pt x="474166" y="196900"/>
                  </a:cubicBezTo>
                  <a:lnTo>
                    <a:pt x="474166" y="80367"/>
                  </a:lnTo>
                  <a:cubicBezTo>
                    <a:pt x="474166" y="58211"/>
                    <a:pt x="456139" y="40184"/>
                    <a:pt x="433983" y="40184"/>
                  </a:cubicBezTo>
                  <a:lnTo>
                    <a:pt x="80367" y="40184"/>
                  </a:lnTo>
                  <a:cubicBezTo>
                    <a:pt x="58211" y="40184"/>
                    <a:pt x="40184" y="58211"/>
                    <a:pt x="40184" y="80367"/>
                  </a:cubicBezTo>
                  <a:lnTo>
                    <a:pt x="40184" y="196900"/>
                  </a:lnTo>
                  <a:cubicBezTo>
                    <a:pt x="40184" y="207997"/>
                    <a:pt x="31189" y="216991"/>
                    <a:pt x="20092" y="216991"/>
                  </a:cubicBezTo>
                  <a:cubicBezTo>
                    <a:pt x="8994" y="216991"/>
                    <a:pt x="0" y="207997"/>
                    <a:pt x="0" y="196900"/>
                  </a:cubicBezTo>
                  <a:lnTo>
                    <a:pt x="0" y="80367"/>
                  </a:lnTo>
                  <a:cubicBezTo>
                    <a:pt x="0" y="36051"/>
                    <a:pt x="36051" y="0"/>
                    <a:pt x="80367" y="0"/>
                  </a:cubicBezTo>
                  <a:lnTo>
                    <a:pt x="433983" y="0"/>
                  </a:lnTo>
                  <a:cubicBezTo>
                    <a:pt x="478299" y="0"/>
                    <a:pt x="514350" y="36051"/>
                    <a:pt x="514350" y="80367"/>
                  </a:cubicBezTo>
                  <a:close/>
                  <a:moveTo>
                    <a:pt x="494258" y="277267"/>
                  </a:moveTo>
                  <a:cubicBezTo>
                    <a:pt x="483161" y="277267"/>
                    <a:pt x="474166" y="286261"/>
                    <a:pt x="474166" y="297359"/>
                  </a:cubicBezTo>
                  <a:cubicBezTo>
                    <a:pt x="474166" y="319515"/>
                    <a:pt x="456139" y="337542"/>
                    <a:pt x="433983" y="337542"/>
                  </a:cubicBezTo>
                  <a:lnTo>
                    <a:pt x="234069" y="337542"/>
                  </a:lnTo>
                  <a:cubicBezTo>
                    <a:pt x="222972" y="337542"/>
                    <a:pt x="213978" y="346536"/>
                    <a:pt x="213978" y="357634"/>
                  </a:cubicBezTo>
                  <a:cubicBezTo>
                    <a:pt x="213978" y="368732"/>
                    <a:pt x="222972" y="377726"/>
                    <a:pt x="234069" y="377726"/>
                  </a:cubicBezTo>
                  <a:lnTo>
                    <a:pt x="433983" y="377726"/>
                  </a:lnTo>
                  <a:cubicBezTo>
                    <a:pt x="478299" y="377726"/>
                    <a:pt x="514350" y="341674"/>
                    <a:pt x="514350" y="297359"/>
                  </a:cubicBezTo>
                  <a:cubicBezTo>
                    <a:pt x="514350" y="286261"/>
                    <a:pt x="505356" y="277267"/>
                    <a:pt x="494258" y="277267"/>
                  </a:cubicBezTo>
                  <a:close/>
                  <a:moveTo>
                    <a:pt x="262316" y="256818"/>
                  </a:moveTo>
                  <a:cubicBezTo>
                    <a:pt x="251265" y="257838"/>
                    <a:pt x="243138" y="267621"/>
                    <a:pt x="244159" y="278672"/>
                  </a:cubicBezTo>
                  <a:cubicBezTo>
                    <a:pt x="245124" y="289094"/>
                    <a:pt x="253879" y="296915"/>
                    <a:pt x="264144" y="296915"/>
                  </a:cubicBezTo>
                  <a:cubicBezTo>
                    <a:pt x="264760" y="296915"/>
                    <a:pt x="265388" y="296888"/>
                    <a:pt x="266016" y="296829"/>
                  </a:cubicBezTo>
                  <a:cubicBezTo>
                    <a:pt x="291508" y="294474"/>
                    <a:pt x="315045" y="281995"/>
                    <a:pt x="332292" y="261696"/>
                  </a:cubicBezTo>
                  <a:cubicBezTo>
                    <a:pt x="349283" y="241702"/>
                    <a:pt x="358639" y="215791"/>
                    <a:pt x="358639" y="188741"/>
                  </a:cubicBezTo>
                  <a:cubicBezTo>
                    <a:pt x="358639" y="128913"/>
                    <a:pt x="313122" y="80246"/>
                    <a:pt x="257175" y="80246"/>
                  </a:cubicBezTo>
                  <a:cubicBezTo>
                    <a:pt x="201228" y="80246"/>
                    <a:pt x="155711" y="128913"/>
                    <a:pt x="155711" y="188741"/>
                  </a:cubicBezTo>
                  <a:cubicBezTo>
                    <a:pt x="155711" y="193246"/>
                    <a:pt x="155974" y="197786"/>
                    <a:pt x="156488" y="202233"/>
                  </a:cubicBezTo>
                  <a:cubicBezTo>
                    <a:pt x="157768" y="213252"/>
                    <a:pt x="167747" y="221155"/>
                    <a:pt x="178762" y="219872"/>
                  </a:cubicBezTo>
                  <a:cubicBezTo>
                    <a:pt x="189785" y="218592"/>
                    <a:pt x="197684" y="208621"/>
                    <a:pt x="196405" y="197598"/>
                  </a:cubicBezTo>
                  <a:cubicBezTo>
                    <a:pt x="196068" y="194686"/>
                    <a:pt x="195895" y="191704"/>
                    <a:pt x="195895" y="188741"/>
                  </a:cubicBezTo>
                  <a:cubicBezTo>
                    <a:pt x="195895" y="151073"/>
                    <a:pt x="223384" y="120429"/>
                    <a:pt x="257175" y="120429"/>
                  </a:cubicBezTo>
                  <a:cubicBezTo>
                    <a:pt x="290966" y="120429"/>
                    <a:pt x="318455" y="151073"/>
                    <a:pt x="318455" y="188741"/>
                  </a:cubicBezTo>
                  <a:cubicBezTo>
                    <a:pt x="318455" y="224004"/>
                    <a:pt x="293795" y="253906"/>
                    <a:pt x="262316" y="256818"/>
                  </a:cubicBezTo>
                  <a:close/>
                  <a:moveTo>
                    <a:pt x="436997" y="187858"/>
                  </a:moveTo>
                  <a:cubicBezTo>
                    <a:pt x="436997" y="176761"/>
                    <a:pt x="428002" y="167767"/>
                    <a:pt x="416905" y="167767"/>
                  </a:cubicBezTo>
                  <a:cubicBezTo>
                    <a:pt x="405807" y="167767"/>
                    <a:pt x="396813" y="176761"/>
                    <a:pt x="396813" y="187858"/>
                  </a:cubicBezTo>
                  <a:cubicBezTo>
                    <a:pt x="396813" y="198956"/>
                    <a:pt x="405807" y="207950"/>
                    <a:pt x="416905" y="207950"/>
                  </a:cubicBezTo>
                  <a:cubicBezTo>
                    <a:pt x="428002" y="207950"/>
                    <a:pt x="436997" y="198956"/>
                    <a:pt x="436997" y="187858"/>
                  </a:cubicBezTo>
                  <a:close/>
                  <a:moveTo>
                    <a:pt x="117537" y="187858"/>
                  </a:moveTo>
                  <a:cubicBezTo>
                    <a:pt x="117537" y="176761"/>
                    <a:pt x="108543" y="167767"/>
                    <a:pt x="97445" y="167767"/>
                  </a:cubicBezTo>
                  <a:cubicBezTo>
                    <a:pt x="86348" y="167767"/>
                    <a:pt x="77353" y="176761"/>
                    <a:pt x="77353" y="187858"/>
                  </a:cubicBezTo>
                  <a:cubicBezTo>
                    <a:pt x="77353" y="198956"/>
                    <a:pt x="86348" y="207950"/>
                    <a:pt x="97445" y="207950"/>
                  </a:cubicBezTo>
                  <a:cubicBezTo>
                    <a:pt x="108543" y="207950"/>
                    <a:pt x="117537" y="198956"/>
                    <a:pt x="117537" y="187858"/>
                  </a:cubicBezTo>
                  <a:close/>
                  <a:moveTo>
                    <a:pt x="153702" y="337542"/>
                  </a:moveTo>
                  <a:lnTo>
                    <a:pt x="20092" y="337542"/>
                  </a:lnTo>
                  <a:cubicBezTo>
                    <a:pt x="8994" y="337542"/>
                    <a:pt x="0" y="346536"/>
                    <a:pt x="0" y="357634"/>
                  </a:cubicBezTo>
                  <a:cubicBezTo>
                    <a:pt x="0" y="368732"/>
                    <a:pt x="8994" y="377726"/>
                    <a:pt x="20092" y="377726"/>
                  </a:cubicBezTo>
                  <a:lnTo>
                    <a:pt x="153702" y="377726"/>
                  </a:lnTo>
                  <a:cubicBezTo>
                    <a:pt x="164800" y="377726"/>
                    <a:pt x="173794" y="368732"/>
                    <a:pt x="173794" y="357634"/>
                  </a:cubicBezTo>
                  <a:cubicBezTo>
                    <a:pt x="173794" y="346536"/>
                    <a:pt x="164800" y="337542"/>
                    <a:pt x="153702" y="337542"/>
                  </a:cubicBezTo>
                  <a:close/>
                  <a:moveTo>
                    <a:pt x="183840" y="257175"/>
                  </a:moveTo>
                  <a:lnTo>
                    <a:pt x="20092" y="257175"/>
                  </a:lnTo>
                  <a:cubicBezTo>
                    <a:pt x="8994" y="257175"/>
                    <a:pt x="0" y="266169"/>
                    <a:pt x="0" y="277267"/>
                  </a:cubicBezTo>
                  <a:cubicBezTo>
                    <a:pt x="0" y="288364"/>
                    <a:pt x="8994" y="297359"/>
                    <a:pt x="20092" y="297359"/>
                  </a:cubicBezTo>
                  <a:lnTo>
                    <a:pt x="183840" y="297359"/>
                  </a:lnTo>
                  <a:cubicBezTo>
                    <a:pt x="194938" y="297359"/>
                    <a:pt x="203932" y="288364"/>
                    <a:pt x="203932" y="277267"/>
                  </a:cubicBezTo>
                  <a:cubicBezTo>
                    <a:pt x="203932" y="266169"/>
                    <a:pt x="194938" y="257175"/>
                    <a:pt x="183840" y="257175"/>
                  </a:cubicBezTo>
                  <a:close/>
                  <a:moveTo>
                    <a:pt x="123565" y="417909"/>
                  </a:moveTo>
                  <a:lnTo>
                    <a:pt x="20092" y="417909"/>
                  </a:lnTo>
                  <a:cubicBezTo>
                    <a:pt x="8994" y="417909"/>
                    <a:pt x="0" y="426904"/>
                    <a:pt x="0" y="438001"/>
                  </a:cubicBezTo>
                  <a:cubicBezTo>
                    <a:pt x="0" y="449099"/>
                    <a:pt x="8994" y="458093"/>
                    <a:pt x="20092" y="458093"/>
                  </a:cubicBezTo>
                  <a:lnTo>
                    <a:pt x="123565" y="458093"/>
                  </a:lnTo>
                  <a:cubicBezTo>
                    <a:pt x="134662" y="458093"/>
                    <a:pt x="143656" y="449099"/>
                    <a:pt x="143656" y="438001"/>
                  </a:cubicBezTo>
                  <a:cubicBezTo>
                    <a:pt x="143656" y="426904"/>
                    <a:pt x="134662" y="417909"/>
                    <a:pt x="123565" y="417909"/>
                  </a:cubicBez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71" name="Group 27">
            <a:extLst>
              <a:ext uri="{FF2B5EF4-FFF2-40B4-BE49-F238E27FC236}">
                <a16:creationId xmlns:a16="http://schemas.microsoft.com/office/drawing/2014/main" id="{EA46EEE2-0A4B-4D94-B8E1-EDAA2B074DD9}"/>
              </a:ext>
            </a:extLst>
          </p:cNvPr>
          <p:cNvGrpSpPr/>
          <p:nvPr/>
        </p:nvGrpSpPr>
        <p:grpSpPr>
          <a:xfrm>
            <a:off x="4524618" y="794334"/>
            <a:ext cx="8806414" cy="5917014"/>
            <a:chOff x="4102506" y="749921"/>
            <a:chExt cx="8806414" cy="5917014"/>
          </a:xfrm>
        </p:grpSpPr>
        <p:pic>
          <p:nvPicPr>
            <p:cNvPr id="172" name="Picture 11">
              <a:extLst>
                <a:ext uri="{FF2B5EF4-FFF2-40B4-BE49-F238E27FC236}">
                  <a16:creationId xmlns:a16="http://schemas.microsoft.com/office/drawing/2014/main" id="{86AA4EBD-D076-401D-83C1-E59A7F76F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506" y="4761935"/>
              <a:ext cx="8806414" cy="1905000"/>
            </a:xfrm>
            <a:prstGeom prst="rect">
              <a:avLst/>
            </a:prstGeom>
          </p:spPr>
        </p:pic>
        <p:sp>
          <p:nvSpPr>
            <p:cNvPr id="173" name="Oval 34">
              <a:extLst>
                <a:ext uri="{FF2B5EF4-FFF2-40B4-BE49-F238E27FC236}">
                  <a16:creationId xmlns:a16="http://schemas.microsoft.com/office/drawing/2014/main" id="{369DF083-E9AA-438D-BFE3-434FE58E6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242" y="749921"/>
              <a:ext cx="5316944" cy="5320051"/>
            </a:xfrm>
            <a:prstGeom prst="ellipse">
              <a:avLst/>
            </a:prstGeom>
            <a:solidFill>
              <a:srgbClr val="C2C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4" name="Oval 35">
              <a:extLst>
                <a:ext uri="{FF2B5EF4-FFF2-40B4-BE49-F238E27FC236}">
                  <a16:creationId xmlns:a16="http://schemas.microsoft.com/office/drawing/2014/main" id="{F9B6A007-1A2F-4C5E-AEC2-6EEB8082E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535" y="1349320"/>
              <a:ext cx="4124358" cy="4124359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" name="Oval 36">
              <a:extLst>
                <a:ext uri="{FF2B5EF4-FFF2-40B4-BE49-F238E27FC236}">
                  <a16:creationId xmlns:a16="http://schemas.microsoft.com/office/drawing/2014/main" id="{7858171A-6BF5-413B-9950-868390EAE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0819" y="1886604"/>
              <a:ext cx="3049789" cy="3049790"/>
            </a:xfrm>
            <a:prstGeom prst="ellipse">
              <a:avLst/>
            </a:prstGeom>
            <a:solidFill>
              <a:srgbClr val="C2C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" name="Oval 37">
              <a:extLst>
                <a:ext uri="{FF2B5EF4-FFF2-40B4-BE49-F238E27FC236}">
                  <a16:creationId xmlns:a16="http://schemas.microsoft.com/office/drawing/2014/main" id="{0B730624-49C7-43BA-A918-208467A42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210" y="2423889"/>
              <a:ext cx="1972114" cy="1975220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7" name="Oval 38">
              <a:extLst>
                <a:ext uri="{FF2B5EF4-FFF2-40B4-BE49-F238E27FC236}">
                  <a16:creationId xmlns:a16="http://schemas.microsoft.com/office/drawing/2014/main" id="{453584F6-E4EA-4202-A70F-D4F455521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494" y="2961174"/>
              <a:ext cx="897545" cy="897545"/>
            </a:xfrm>
            <a:prstGeom prst="ellipse">
              <a:avLst/>
            </a:prstGeom>
            <a:solidFill>
              <a:srgbClr val="FFFFFF">
                <a:lumMod val="75000"/>
                <a:lumOff val="2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78" name="Picture 10">
              <a:extLst>
                <a:ext uri="{FF2B5EF4-FFF2-40B4-BE49-F238E27FC236}">
                  <a16:creationId xmlns:a16="http://schemas.microsoft.com/office/drawing/2014/main" id="{D1E21950-1EFB-454A-8D88-403EB3BB5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48753">
              <a:off x="7138519" y="1742522"/>
              <a:ext cx="3866010" cy="2421537"/>
            </a:xfrm>
            <a:prstGeom prst="rect">
              <a:avLst/>
            </a:prstGeom>
          </p:spPr>
        </p:pic>
        <p:grpSp>
          <p:nvGrpSpPr>
            <p:cNvPr id="179" name="Group 9">
              <a:extLst>
                <a:ext uri="{FF2B5EF4-FFF2-40B4-BE49-F238E27FC236}">
                  <a16:creationId xmlns:a16="http://schemas.microsoft.com/office/drawing/2014/main" id="{A7195282-B239-4BAD-A227-97CDF1450C14}"/>
                </a:ext>
              </a:extLst>
            </p:cNvPr>
            <p:cNvGrpSpPr/>
            <p:nvPr/>
          </p:nvGrpSpPr>
          <p:grpSpPr>
            <a:xfrm>
              <a:off x="8505714" y="1280994"/>
              <a:ext cx="2164667" cy="2167773"/>
              <a:chOff x="8505714" y="1280994"/>
              <a:chExt cx="2164667" cy="2167773"/>
            </a:xfrm>
          </p:grpSpPr>
          <p:sp>
            <p:nvSpPr>
              <p:cNvPr id="180" name="Freeform 39">
                <a:extLst>
                  <a:ext uri="{FF2B5EF4-FFF2-40B4-BE49-F238E27FC236}">
                    <a16:creationId xmlns:a16="http://schemas.microsoft.com/office/drawing/2014/main" id="{AFD50653-DC5A-4696-AAD7-7EC5C646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5714" y="1280994"/>
                <a:ext cx="2164667" cy="2167773"/>
              </a:xfrm>
              <a:custGeom>
                <a:avLst/>
                <a:gdLst>
                  <a:gd name="T0" fmla="*/ 593 w 697"/>
                  <a:gd name="T1" fmla="*/ 254 h 698"/>
                  <a:gd name="T2" fmla="*/ 697 w 697"/>
                  <a:gd name="T3" fmla="*/ 150 h 698"/>
                  <a:gd name="T4" fmla="*/ 581 w 697"/>
                  <a:gd name="T5" fmla="*/ 119 h 698"/>
                  <a:gd name="T6" fmla="*/ 548 w 697"/>
                  <a:gd name="T7" fmla="*/ 0 h 698"/>
                  <a:gd name="T8" fmla="*/ 444 w 697"/>
                  <a:gd name="T9" fmla="*/ 105 h 698"/>
                  <a:gd name="T10" fmla="*/ 470 w 697"/>
                  <a:gd name="T11" fmla="*/ 202 h 698"/>
                  <a:gd name="T12" fmla="*/ 116 w 697"/>
                  <a:gd name="T13" fmla="*/ 555 h 698"/>
                  <a:gd name="T14" fmla="*/ 67 w 697"/>
                  <a:gd name="T15" fmla="*/ 456 h 698"/>
                  <a:gd name="T16" fmla="*/ 33 w 697"/>
                  <a:gd name="T17" fmla="*/ 577 h 698"/>
                  <a:gd name="T18" fmla="*/ 0 w 697"/>
                  <a:gd name="T19" fmla="*/ 698 h 698"/>
                  <a:gd name="T20" fmla="*/ 124 w 697"/>
                  <a:gd name="T21" fmla="*/ 667 h 698"/>
                  <a:gd name="T22" fmla="*/ 244 w 697"/>
                  <a:gd name="T23" fmla="*/ 634 h 698"/>
                  <a:gd name="T24" fmla="*/ 145 w 697"/>
                  <a:gd name="T25" fmla="*/ 584 h 698"/>
                  <a:gd name="T26" fmla="*/ 498 w 697"/>
                  <a:gd name="T27" fmla="*/ 228 h 698"/>
                  <a:gd name="T28" fmla="*/ 593 w 697"/>
                  <a:gd name="T29" fmla="*/ 254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7" h="698">
                    <a:moveTo>
                      <a:pt x="593" y="254"/>
                    </a:moveTo>
                    <a:lnTo>
                      <a:pt x="697" y="150"/>
                    </a:lnTo>
                    <a:lnTo>
                      <a:pt x="581" y="119"/>
                    </a:lnTo>
                    <a:lnTo>
                      <a:pt x="548" y="0"/>
                    </a:lnTo>
                    <a:lnTo>
                      <a:pt x="444" y="105"/>
                    </a:lnTo>
                    <a:lnTo>
                      <a:pt x="470" y="202"/>
                    </a:lnTo>
                    <a:lnTo>
                      <a:pt x="116" y="555"/>
                    </a:lnTo>
                    <a:lnTo>
                      <a:pt x="67" y="456"/>
                    </a:lnTo>
                    <a:lnTo>
                      <a:pt x="33" y="577"/>
                    </a:lnTo>
                    <a:lnTo>
                      <a:pt x="0" y="698"/>
                    </a:lnTo>
                    <a:lnTo>
                      <a:pt x="124" y="667"/>
                    </a:lnTo>
                    <a:lnTo>
                      <a:pt x="244" y="634"/>
                    </a:lnTo>
                    <a:lnTo>
                      <a:pt x="145" y="584"/>
                    </a:lnTo>
                    <a:lnTo>
                      <a:pt x="498" y="228"/>
                    </a:lnTo>
                    <a:lnTo>
                      <a:pt x="593" y="254"/>
                    </a:lnTo>
                    <a:close/>
                  </a:path>
                </a:pathLst>
              </a:custGeom>
              <a:solidFill>
                <a:srgbClr val="797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1" name="Freeform 40">
                <a:extLst>
                  <a:ext uri="{FF2B5EF4-FFF2-40B4-BE49-F238E27FC236}">
                    <a16:creationId xmlns:a16="http://schemas.microsoft.com/office/drawing/2014/main" id="{3DFABCCF-69ED-4A00-96F1-4B7A769F6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5714" y="1280994"/>
                <a:ext cx="1804407" cy="2167773"/>
              </a:xfrm>
              <a:custGeom>
                <a:avLst/>
                <a:gdLst>
                  <a:gd name="T0" fmla="*/ 581 w 581"/>
                  <a:gd name="T1" fmla="*/ 119 h 698"/>
                  <a:gd name="T2" fmla="*/ 548 w 581"/>
                  <a:gd name="T3" fmla="*/ 0 h 698"/>
                  <a:gd name="T4" fmla="*/ 444 w 581"/>
                  <a:gd name="T5" fmla="*/ 105 h 698"/>
                  <a:gd name="T6" fmla="*/ 470 w 581"/>
                  <a:gd name="T7" fmla="*/ 202 h 698"/>
                  <a:gd name="T8" fmla="*/ 116 w 581"/>
                  <a:gd name="T9" fmla="*/ 555 h 698"/>
                  <a:gd name="T10" fmla="*/ 67 w 581"/>
                  <a:gd name="T11" fmla="*/ 456 h 698"/>
                  <a:gd name="T12" fmla="*/ 33 w 581"/>
                  <a:gd name="T13" fmla="*/ 577 h 698"/>
                  <a:gd name="T14" fmla="*/ 0 w 581"/>
                  <a:gd name="T15" fmla="*/ 698 h 698"/>
                  <a:gd name="T16" fmla="*/ 581 w 581"/>
                  <a:gd name="T17" fmla="*/ 11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1" h="698">
                    <a:moveTo>
                      <a:pt x="581" y="119"/>
                    </a:moveTo>
                    <a:lnTo>
                      <a:pt x="548" y="0"/>
                    </a:lnTo>
                    <a:lnTo>
                      <a:pt x="444" y="105"/>
                    </a:lnTo>
                    <a:lnTo>
                      <a:pt x="470" y="202"/>
                    </a:lnTo>
                    <a:lnTo>
                      <a:pt x="116" y="555"/>
                    </a:lnTo>
                    <a:lnTo>
                      <a:pt x="67" y="456"/>
                    </a:lnTo>
                    <a:lnTo>
                      <a:pt x="33" y="577"/>
                    </a:lnTo>
                    <a:lnTo>
                      <a:pt x="0" y="698"/>
                    </a:lnTo>
                    <a:lnTo>
                      <a:pt x="581" y="119"/>
                    </a:lnTo>
                    <a:close/>
                  </a:path>
                </a:pathLst>
              </a:custGeom>
              <a:solidFill>
                <a:srgbClr val="6163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82" name="Rectangle 23">
            <a:extLst>
              <a:ext uri="{FF2B5EF4-FFF2-40B4-BE49-F238E27FC236}">
                <a16:creationId xmlns:a16="http://schemas.microsoft.com/office/drawing/2014/main" id="{912D6DE0-7A0F-4476-AE80-C39FDAB8BAD5}"/>
              </a:ext>
            </a:extLst>
          </p:cNvPr>
          <p:cNvSpPr/>
          <p:nvPr/>
        </p:nvSpPr>
        <p:spPr>
          <a:xfrm>
            <a:off x="2276570" y="2425631"/>
            <a:ext cx="42288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1.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 对教育学、心理学、教育心理学等方面的学习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还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不够深入。</a:t>
            </a:r>
          </a:p>
          <a:p>
            <a:pPr>
              <a:defRPr/>
            </a:pPr>
            <a:endParaRPr lang="en-US" sz="1000" noProof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3" name="Rectangle 43">
            <a:extLst>
              <a:ext uri="{FF2B5EF4-FFF2-40B4-BE49-F238E27FC236}">
                <a16:creationId xmlns:a16="http://schemas.microsoft.com/office/drawing/2014/main" id="{E5494A15-0631-49A2-94EE-4165D0588043}"/>
              </a:ext>
            </a:extLst>
          </p:cNvPr>
          <p:cNvSpPr/>
          <p:nvPr/>
        </p:nvSpPr>
        <p:spPr>
          <a:xfrm>
            <a:off x="2276569" y="5038095"/>
            <a:ext cx="3396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4.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对同学们的学习能力、心理状况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了解不够深入。</a:t>
            </a:r>
            <a:endParaRPr lang="en-US" sz="1200" noProof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4" name="Rectangle 45">
            <a:extLst>
              <a:ext uri="{FF2B5EF4-FFF2-40B4-BE49-F238E27FC236}">
                <a16:creationId xmlns:a16="http://schemas.microsoft.com/office/drawing/2014/main" id="{2C8FF5CB-1EB6-43A2-868A-48B935CA0636}"/>
              </a:ext>
            </a:extLst>
          </p:cNvPr>
          <p:cNvSpPr/>
          <p:nvPr/>
        </p:nvSpPr>
        <p:spPr>
          <a:xfrm>
            <a:off x="2276570" y="3285996"/>
            <a:ext cx="32439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2.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教学经验不够丰富，课堂教学不够灵活。</a:t>
            </a:r>
          </a:p>
          <a:p>
            <a:pPr>
              <a:defRPr/>
            </a:pPr>
            <a:endParaRPr lang="en-US" sz="1000" noProof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5" name="Straight Connector 74">
            <a:extLst>
              <a:ext uri="{FF2B5EF4-FFF2-40B4-BE49-F238E27FC236}">
                <a16:creationId xmlns:a16="http://schemas.microsoft.com/office/drawing/2014/main" id="{D17F4806-FAF3-4535-A999-4C09CF4BC6E5}"/>
              </a:ext>
            </a:extLst>
          </p:cNvPr>
          <p:cNvCxnSpPr/>
          <p:nvPr/>
        </p:nvCxnSpPr>
        <p:spPr>
          <a:xfrm>
            <a:off x="1711234" y="2050420"/>
            <a:ext cx="0" cy="380365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Oval 75">
            <a:extLst>
              <a:ext uri="{FF2B5EF4-FFF2-40B4-BE49-F238E27FC236}">
                <a16:creationId xmlns:a16="http://schemas.microsoft.com/office/drawing/2014/main" id="{8FE33983-5CAB-4743-ADBD-01779875B3C1}"/>
              </a:ext>
            </a:extLst>
          </p:cNvPr>
          <p:cNvSpPr/>
          <p:nvPr/>
        </p:nvSpPr>
        <p:spPr>
          <a:xfrm>
            <a:off x="1515972" y="2406020"/>
            <a:ext cx="384175" cy="384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87" name="Oval 76">
            <a:extLst>
              <a:ext uri="{FF2B5EF4-FFF2-40B4-BE49-F238E27FC236}">
                <a16:creationId xmlns:a16="http://schemas.microsoft.com/office/drawing/2014/main" id="{68405FFF-29B4-491B-9522-330FE1E0AC66}"/>
              </a:ext>
            </a:extLst>
          </p:cNvPr>
          <p:cNvSpPr/>
          <p:nvPr/>
        </p:nvSpPr>
        <p:spPr>
          <a:xfrm>
            <a:off x="1515972" y="3282320"/>
            <a:ext cx="384175" cy="384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88" name="Oval 77">
            <a:extLst>
              <a:ext uri="{FF2B5EF4-FFF2-40B4-BE49-F238E27FC236}">
                <a16:creationId xmlns:a16="http://schemas.microsoft.com/office/drawing/2014/main" id="{FC496A70-C0AB-4DA2-967D-DCB53598ADC5}"/>
              </a:ext>
            </a:extLst>
          </p:cNvPr>
          <p:cNvSpPr/>
          <p:nvPr/>
        </p:nvSpPr>
        <p:spPr>
          <a:xfrm>
            <a:off x="1515972" y="4160207"/>
            <a:ext cx="384175" cy="384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89" name="Oval 78">
            <a:extLst>
              <a:ext uri="{FF2B5EF4-FFF2-40B4-BE49-F238E27FC236}">
                <a16:creationId xmlns:a16="http://schemas.microsoft.com/office/drawing/2014/main" id="{CDEF1FBD-7CF4-4ED9-871A-D06771269EF1}"/>
              </a:ext>
            </a:extLst>
          </p:cNvPr>
          <p:cNvSpPr/>
          <p:nvPr/>
        </p:nvSpPr>
        <p:spPr>
          <a:xfrm>
            <a:off x="1515972" y="5038095"/>
            <a:ext cx="384175" cy="3841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190" name="Rectangle 43">
            <a:extLst>
              <a:ext uri="{FF2B5EF4-FFF2-40B4-BE49-F238E27FC236}">
                <a16:creationId xmlns:a16="http://schemas.microsoft.com/office/drawing/2014/main" id="{4EBA44F3-B3D1-409B-A947-0D512B44D40E}"/>
              </a:ext>
            </a:extLst>
          </p:cNvPr>
          <p:cNvSpPr/>
          <p:nvPr/>
        </p:nvSpPr>
        <p:spPr>
          <a:xfrm>
            <a:off x="2276569" y="4182235"/>
            <a:ext cx="39927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3.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班级管理经验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不足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cs typeface="+mn-ea"/>
              </a:rPr>
              <a:t>，还不太能把握与学生相处的“度”。</a:t>
            </a:r>
          </a:p>
          <a:p>
            <a:pPr>
              <a:defRPr/>
            </a:pPr>
            <a:endParaRPr lang="en-US" sz="1000" noProof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818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" grpId="0"/>
      <p:bldP spid="182" grpId="0"/>
      <p:bldP spid="183" grpId="0"/>
      <p:bldP spid="184" grpId="0"/>
      <p:bldP spid="186" grpId="0" animBg="1"/>
      <p:bldP spid="187" grpId="0" animBg="1"/>
      <p:bldP spid="188" grpId="0" animBg="1"/>
      <p:bldP spid="189" grpId="0" animBg="1"/>
      <p:bldP spid="1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BAEB0924-10BC-4E6C-998D-AA40F81B0A61}"/>
              </a:ext>
            </a:extLst>
          </p:cNvPr>
          <p:cNvSpPr/>
          <p:nvPr/>
        </p:nvSpPr>
        <p:spPr>
          <a:xfrm>
            <a:off x="8465062" y="5229225"/>
            <a:ext cx="3728528" cy="1628775"/>
          </a:xfrm>
          <a:custGeom>
            <a:avLst/>
            <a:gdLst>
              <a:gd name="connsiteX0" fmla="*/ 2856319 w 2856319"/>
              <a:gd name="connsiteY0" fmla="*/ 0 h 1247758"/>
              <a:gd name="connsiteX1" fmla="*/ 2856319 w 2856319"/>
              <a:gd name="connsiteY1" fmla="*/ 1247758 h 1247758"/>
              <a:gd name="connsiteX2" fmla="*/ 3522 w 2856319"/>
              <a:gd name="connsiteY2" fmla="*/ 1247758 h 1247758"/>
              <a:gd name="connsiteX3" fmla="*/ 0 w 2856319"/>
              <a:gd name="connsiteY3" fmla="*/ 1164497 h 1247758"/>
              <a:gd name="connsiteX4" fmla="*/ 106202 w 2856319"/>
              <a:gd name="connsiteY4" fmla="*/ 891030 h 1247758"/>
              <a:gd name="connsiteX5" fmla="*/ 307984 w 2856319"/>
              <a:gd name="connsiteY5" fmla="*/ 758278 h 1247758"/>
              <a:gd name="connsiteX6" fmla="*/ 767304 w 2856319"/>
              <a:gd name="connsiteY6" fmla="*/ 665350 h 1247758"/>
              <a:gd name="connsiteX7" fmla="*/ 1712496 w 2856319"/>
              <a:gd name="connsiteY7" fmla="*/ 439674 h 1247758"/>
              <a:gd name="connsiteX8" fmla="*/ 2086857 w 2856319"/>
              <a:gd name="connsiteY8" fmla="*/ 301612 h 1247758"/>
              <a:gd name="connsiteX9" fmla="*/ 2649724 w 2856319"/>
              <a:gd name="connsiteY9" fmla="*/ 75933 h 1247758"/>
              <a:gd name="connsiteX10" fmla="*/ 2840803 w 2856319"/>
              <a:gd name="connsiteY10" fmla="*/ 4579 h 124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6319" h="1247758">
                <a:moveTo>
                  <a:pt x="2856319" y="0"/>
                </a:moveTo>
                <a:lnTo>
                  <a:pt x="2856319" y="1247758"/>
                </a:lnTo>
                <a:lnTo>
                  <a:pt x="3522" y="1247758"/>
                </a:lnTo>
                <a:lnTo>
                  <a:pt x="0" y="1164497"/>
                </a:lnTo>
                <a:cubicBezTo>
                  <a:pt x="5310" y="1063605"/>
                  <a:pt x="34514" y="962714"/>
                  <a:pt x="106202" y="891030"/>
                </a:cubicBezTo>
                <a:cubicBezTo>
                  <a:pt x="161956" y="835272"/>
                  <a:pt x="233643" y="790138"/>
                  <a:pt x="307984" y="758278"/>
                </a:cubicBezTo>
                <a:cubicBezTo>
                  <a:pt x="454010" y="697211"/>
                  <a:pt x="610658" y="678627"/>
                  <a:pt x="767304" y="665350"/>
                </a:cubicBezTo>
                <a:cubicBezTo>
                  <a:pt x="1093874" y="641456"/>
                  <a:pt x="1415132" y="588356"/>
                  <a:pt x="1712496" y="439674"/>
                </a:cubicBezTo>
                <a:cubicBezTo>
                  <a:pt x="1831973" y="381263"/>
                  <a:pt x="1962069" y="349403"/>
                  <a:pt x="2086857" y="301612"/>
                </a:cubicBezTo>
                <a:cubicBezTo>
                  <a:pt x="2275363" y="227271"/>
                  <a:pt x="2463871" y="155584"/>
                  <a:pt x="2649724" y="75933"/>
                </a:cubicBezTo>
                <a:cubicBezTo>
                  <a:pt x="2712781" y="49382"/>
                  <a:pt x="2776501" y="25819"/>
                  <a:pt x="2840803" y="4579"/>
                </a:cubicBezTo>
                <a:close/>
              </a:path>
            </a:pathLst>
          </a:custGeom>
          <a:solidFill>
            <a:srgbClr val="DBDBF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3C0D4919-8FBD-477B-8A82-A60EA1947CC1}"/>
              </a:ext>
            </a:extLst>
          </p:cNvPr>
          <p:cNvSpPr/>
          <p:nvPr/>
        </p:nvSpPr>
        <p:spPr>
          <a:xfrm>
            <a:off x="7880904" y="5465732"/>
            <a:ext cx="1347414" cy="1147018"/>
          </a:xfrm>
          <a:custGeom>
            <a:avLst/>
            <a:gdLst>
              <a:gd name="connsiteX0" fmla="*/ 5502 w 370310"/>
              <a:gd name="connsiteY0" fmla="*/ 269705 h 315235"/>
              <a:gd name="connsiteX1" fmla="*/ 15979 w 370310"/>
              <a:gd name="connsiteY1" fmla="*/ 175407 h 315235"/>
              <a:gd name="connsiteX2" fmla="*/ 46459 w 370310"/>
              <a:gd name="connsiteY2" fmla="*/ 150642 h 315235"/>
              <a:gd name="connsiteX3" fmla="*/ 127422 w 370310"/>
              <a:gd name="connsiteY3" fmla="*/ 87777 h 315235"/>
              <a:gd name="connsiteX4" fmla="*/ 175047 w 370310"/>
              <a:gd name="connsiteY4" fmla="*/ 49677 h 315235"/>
              <a:gd name="connsiteX5" fmla="*/ 207432 w 370310"/>
              <a:gd name="connsiteY5" fmla="*/ 36342 h 315235"/>
              <a:gd name="connsiteX6" fmla="*/ 270297 w 370310"/>
              <a:gd name="connsiteY6" fmla="*/ 17292 h 315235"/>
              <a:gd name="connsiteX7" fmla="*/ 317922 w 370310"/>
              <a:gd name="connsiteY7" fmla="*/ 1100 h 315235"/>
              <a:gd name="connsiteX8" fmla="*/ 334114 w 370310"/>
              <a:gd name="connsiteY8" fmla="*/ 1100 h 315235"/>
              <a:gd name="connsiteX9" fmla="*/ 369357 w 370310"/>
              <a:gd name="connsiteY9" fmla="*/ 36342 h 315235"/>
              <a:gd name="connsiteX10" fmla="*/ 335067 w 370310"/>
              <a:gd name="connsiteY10" fmla="*/ 104922 h 315235"/>
              <a:gd name="connsiteX11" fmla="*/ 277917 w 370310"/>
              <a:gd name="connsiteY11" fmla="*/ 138260 h 315235"/>
              <a:gd name="connsiteX12" fmla="*/ 211242 w 370310"/>
              <a:gd name="connsiteY12" fmla="*/ 179217 h 315235"/>
              <a:gd name="connsiteX13" fmla="*/ 160759 w 370310"/>
              <a:gd name="connsiteY13" fmla="*/ 234462 h 315235"/>
              <a:gd name="connsiteX14" fmla="*/ 104562 w 370310"/>
              <a:gd name="connsiteY14" fmla="*/ 301137 h 315235"/>
              <a:gd name="connsiteX15" fmla="*/ 15979 w 370310"/>
              <a:gd name="connsiteY15" fmla="*/ 287802 h 315235"/>
              <a:gd name="connsiteX16" fmla="*/ 5502 w 370310"/>
              <a:gd name="connsiteY16" fmla="*/ 269705 h 31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0310" h="315235">
                <a:moveTo>
                  <a:pt x="5502" y="269705"/>
                </a:moveTo>
                <a:cubicBezTo>
                  <a:pt x="-3071" y="238272"/>
                  <a:pt x="-3071" y="204935"/>
                  <a:pt x="15979" y="175407"/>
                </a:cubicBezTo>
                <a:cubicBezTo>
                  <a:pt x="22647" y="164930"/>
                  <a:pt x="35029" y="156357"/>
                  <a:pt x="46459" y="150642"/>
                </a:cubicBezTo>
                <a:cubicBezTo>
                  <a:pt x="77892" y="134450"/>
                  <a:pt x="101704" y="110637"/>
                  <a:pt x="127422" y="87777"/>
                </a:cubicBezTo>
                <a:cubicBezTo>
                  <a:pt x="142662" y="74442"/>
                  <a:pt x="157902" y="61107"/>
                  <a:pt x="175047" y="49677"/>
                </a:cubicBezTo>
                <a:cubicBezTo>
                  <a:pt x="184572" y="43010"/>
                  <a:pt x="196954" y="37295"/>
                  <a:pt x="207432" y="36342"/>
                </a:cubicBezTo>
                <a:cubicBezTo>
                  <a:pt x="229339" y="34437"/>
                  <a:pt x="249342" y="25865"/>
                  <a:pt x="270297" y="17292"/>
                </a:cubicBezTo>
                <a:cubicBezTo>
                  <a:pt x="285537" y="10625"/>
                  <a:pt x="301729" y="5862"/>
                  <a:pt x="317922" y="1100"/>
                </a:cubicBezTo>
                <a:cubicBezTo>
                  <a:pt x="322684" y="-805"/>
                  <a:pt x="329352" y="147"/>
                  <a:pt x="334114" y="1100"/>
                </a:cubicBezTo>
                <a:cubicBezTo>
                  <a:pt x="355069" y="3957"/>
                  <a:pt x="366499" y="15387"/>
                  <a:pt x="369357" y="36342"/>
                </a:cubicBezTo>
                <a:cubicBezTo>
                  <a:pt x="374119" y="66822"/>
                  <a:pt x="360784" y="89682"/>
                  <a:pt x="335067" y="104922"/>
                </a:cubicBezTo>
                <a:cubicBezTo>
                  <a:pt x="316017" y="116352"/>
                  <a:pt x="296967" y="126830"/>
                  <a:pt x="277917" y="138260"/>
                </a:cubicBezTo>
                <a:cubicBezTo>
                  <a:pt x="256009" y="151595"/>
                  <a:pt x="233149" y="164930"/>
                  <a:pt x="211242" y="179217"/>
                </a:cubicBezTo>
                <a:cubicBezTo>
                  <a:pt x="190287" y="193505"/>
                  <a:pt x="173142" y="211602"/>
                  <a:pt x="160759" y="234462"/>
                </a:cubicBezTo>
                <a:cubicBezTo>
                  <a:pt x="146472" y="260180"/>
                  <a:pt x="126469" y="281135"/>
                  <a:pt x="104562" y="301137"/>
                </a:cubicBezTo>
                <a:cubicBezTo>
                  <a:pt x="77892" y="324950"/>
                  <a:pt x="36934" y="317330"/>
                  <a:pt x="15979" y="287802"/>
                </a:cubicBezTo>
                <a:cubicBezTo>
                  <a:pt x="13122" y="282087"/>
                  <a:pt x="9312" y="276372"/>
                  <a:pt x="5502" y="269705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5C14BC8C-263D-424E-8777-30462D4C3D8C}"/>
              </a:ext>
            </a:extLst>
          </p:cNvPr>
          <p:cNvSpPr/>
          <p:nvPr/>
        </p:nvSpPr>
        <p:spPr>
          <a:xfrm>
            <a:off x="7971143" y="5332227"/>
            <a:ext cx="310985" cy="330695"/>
          </a:xfrm>
          <a:custGeom>
            <a:avLst/>
            <a:gdLst>
              <a:gd name="connsiteX0" fmla="*/ 83804 w 85468"/>
              <a:gd name="connsiteY0" fmla="*/ 23494 h 90885"/>
              <a:gd name="connsiteX1" fmla="*/ 77137 w 85468"/>
              <a:gd name="connsiteY1" fmla="*/ 55879 h 90885"/>
              <a:gd name="connsiteX2" fmla="*/ 39037 w 85468"/>
              <a:gd name="connsiteY2" fmla="*/ 87311 h 90885"/>
              <a:gd name="connsiteX3" fmla="*/ 937 w 85468"/>
              <a:gd name="connsiteY3" fmla="*/ 67309 h 90885"/>
              <a:gd name="connsiteX4" fmla="*/ 49514 w 85468"/>
              <a:gd name="connsiteY4" fmla="*/ 634 h 90885"/>
              <a:gd name="connsiteX5" fmla="*/ 83804 w 85468"/>
              <a:gd name="connsiteY5" fmla="*/ 23494 h 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68" h="90885">
                <a:moveTo>
                  <a:pt x="83804" y="23494"/>
                </a:moveTo>
                <a:cubicBezTo>
                  <a:pt x="86662" y="32066"/>
                  <a:pt x="86662" y="45401"/>
                  <a:pt x="77137" y="55879"/>
                </a:cubicBezTo>
                <a:cubicBezTo>
                  <a:pt x="65707" y="68261"/>
                  <a:pt x="53324" y="78739"/>
                  <a:pt x="39037" y="87311"/>
                </a:cubicBezTo>
                <a:cubicBezTo>
                  <a:pt x="22844" y="96836"/>
                  <a:pt x="3794" y="86359"/>
                  <a:pt x="937" y="67309"/>
                </a:cubicBezTo>
                <a:cubicBezTo>
                  <a:pt x="-4778" y="33971"/>
                  <a:pt x="16177" y="4444"/>
                  <a:pt x="49514" y="634"/>
                </a:cubicBezTo>
                <a:cubicBezTo>
                  <a:pt x="64754" y="-2224"/>
                  <a:pt x="76184" y="4444"/>
                  <a:pt x="83804" y="23494"/>
                </a:cubicBez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52E13392-D167-4470-9241-232B51D5B0FB}"/>
              </a:ext>
            </a:extLst>
          </p:cNvPr>
          <p:cNvSpPr/>
          <p:nvPr/>
        </p:nvSpPr>
        <p:spPr>
          <a:xfrm>
            <a:off x="0" y="1"/>
            <a:ext cx="4034720" cy="2378868"/>
          </a:xfrm>
          <a:custGeom>
            <a:avLst/>
            <a:gdLst>
              <a:gd name="connsiteX0" fmla="*/ 0 w 2790782"/>
              <a:gd name="connsiteY0" fmla="*/ 0 h 1645443"/>
              <a:gd name="connsiteX1" fmla="*/ 2790782 w 2790782"/>
              <a:gd name="connsiteY1" fmla="*/ 0 h 1645443"/>
              <a:gd name="connsiteX2" fmla="*/ 2779492 w 2790782"/>
              <a:gd name="connsiteY2" fmla="*/ 61961 h 1645443"/>
              <a:gd name="connsiteX3" fmla="*/ 2012523 w 2790782"/>
              <a:gd name="connsiteY3" fmla="*/ 1150284 h 1645443"/>
              <a:gd name="connsiteX4" fmla="*/ 1329079 w 2790782"/>
              <a:gd name="connsiteY4" fmla="*/ 891799 h 1645443"/>
              <a:gd name="connsiteX5" fmla="*/ 260102 w 2790782"/>
              <a:gd name="connsiteY5" fmla="*/ 1566481 h 1645443"/>
              <a:gd name="connsiteX6" fmla="*/ 10279 w 2790782"/>
              <a:gd name="connsiteY6" fmla="*/ 1644436 h 1645443"/>
              <a:gd name="connsiteX7" fmla="*/ 0 w 2790782"/>
              <a:gd name="connsiteY7" fmla="*/ 1645443 h 164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0782" h="1645443">
                <a:moveTo>
                  <a:pt x="0" y="0"/>
                </a:moveTo>
                <a:lnTo>
                  <a:pt x="2790782" y="0"/>
                </a:lnTo>
                <a:lnTo>
                  <a:pt x="2779492" y="61961"/>
                </a:lnTo>
                <a:cubicBezTo>
                  <a:pt x="2679484" y="607563"/>
                  <a:pt x="2539617" y="1252691"/>
                  <a:pt x="2012523" y="1150284"/>
                </a:cubicBezTo>
                <a:cubicBezTo>
                  <a:pt x="1771562" y="1102090"/>
                  <a:pt x="1574418" y="909324"/>
                  <a:pt x="1329079" y="891799"/>
                </a:cubicBezTo>
                <a:cubicBezTo>
                  <a:pt x="899735" y="865513"/>
                  <a:pt x="645634" y="1373715"/>
                  <a:pt x="260102" y="1566481"/>
                </a:cubicBezTo>
                <a:cubicBezTo>
                  <a:pt x="179600" y="1606733"/>
                  <a:pt x="95864" y="1631890"/>
                  <a:pt x="10279" y="1644436"/>
                </a:cubicBezTo>
                <a:lnTo>
                  <a:pt x="0" y="1645443"/>
                </a:lnTo>
                <a:close/>
              </a:path>
            </a:pathLst>
          </a:custGeom>
          <a:solidFill>
            <a:srgbClr val="616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Graphic 19">
            <a:extLst>
              <a:ext uri="{FF2B5EF4-FFF2-40B4-BE49-F238E27FC236}">
                <a16:creationId xmlns:a16="http://schemas.microsoft.com/office/drawing/2014/main" id="{91F70BF7-4950-4537-A165-8A5AA631157A}"/>
              </a:ext>
            </a:extLst>
          </p:cNvPr>
          <p:cNvSpPr/>
          <p:nvPr/>
        </p:nvSpPr>
        <p:spPr>
          <a:xfrm>
            <a:off x="9997171" y="1"/>
            <a:ext cx="2196417" cy="2085974"/>
          </a:xfrm>
          <a:custGeom>
            <a:avLst/>
            <a:gdLst>
              <a:gd name="connsiteX0" fmla="*/ 1551 w 1748232"/>
              <a:gd name="connsiteY0" fmla="*/ 0 h 1660325"/>
              <a:gd name="connsiteX1" fmla="*/ 1748232 w 1748232"/>
              <a:gd name="connsiteY1" fmla="*/ 0 h 1660325"/>
              <a:gd name="connsiteX2" fmla="*/ 1748232 w 1748232"/>
              <a:gd name="connsiteY2" fmla="*/ 1660325 h 1660325"/>
              <a:gd name="connsiteX3" fmla="*/ 1633250 w 1748232"/>
              <a:gd name="connsiteY3" fmla="*/ 1660012 h 1660325"/>
              <a:gd name="connsiteX4" fmla="*/ 388945 w 1748232"/>
              <a:gd name="connsiteY4" fmla="*/ 1158700 h 1660325"/>
              <a:gd name="connsiteX5" fmla="*/ 14799 w 1748232"/>
              <a:gd name="connsiteY5" fmla="*/ 190490 h 1660325"/>
              <a:gd name="connsiteX6" fmla="*/ 0 w 1748232"/>
              <a:gd name="connsiteY6" fmla="*/ 56935 h 16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232" h="1660325">
                <a:moveTo>
                  <a:pt x="1551" y="0"/>
                </a:moveTo>
                <a:lnTo>
                  <a:pt x="1748232" y="0"/>
                </a:lnTo>
                <a:lnTo>
                  <a:pt x="1748232" y="1660325"/>
                </a:lnTo>
                <a:lnTo>
                  <a:pt x="1633250" y="1660012"/>
                </a:lnTo>
                <a:cubicBezTo>
                  <a:pt x="1176577" y="1641121"/>
                  <a:pt x="616718" y="1431634"/>
                  <a:pt x="388945" y="1158700"/>
                </a:cubicBezTo>
                <a:cubicBezTo>
                  <a:pt x="57640" y="761705"/>
                  <a:pt x="80488" y="587485"/>
                  <a:pt x="14799" y="190490"/>
                </a:cubicBezTo>
                <a:cubicBezTo>
                  <a:pt x="6588" y="141223"/>
                  <a:pt x="1813" y="97043"/>
                  <a:pt x="0" y="56935"/>
                </a:cubicBezTo>
                <a:close/>
              </a:path>
            </a:pathLst>
          </a:custGeom>
          <a:solidFill>
            <a:srgbClr val="C2C2FB"/>
          </a:solidFill>
          <a:ln w="284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759B378C-5B90-4063-845D-1B5298417626}"/>
              </a:ext>
            </a:extLst>
          </p:cNvPr>
          <p:cNvGrpSpPr/>
          <p:nvPr/>
        </p:nvGrpSpPr>
        <p:grpSpPr>
          <a:xfrm rot="167760">
            <a:off x="10273304" y="1119944"/>
            <a:ext cx="1194300" cy="986793"/>
            <a:chOff x="9608895" y="5661744"/>
            <a:chExt cx="966066" cy="798214"/>
          </a:xfrm>
        </p:grpSpPr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F79E71CD-0B46-4C93-BF78-11BE131BAB03}"/>
                </a:ext>
              </a:extLst>
            </p:cNvPr>
            <p:cNvSpPr/>
            <p:nvPr/>
          </p:nvSpPr>
          <p:spPr>
            <a:xfrm rot="900000">
              <a:off x="10086716" y="5661744"/>
              <a:ext cx="488245" cy="486465"/>
            </a:xfrm>
            <a:custGeom>
              <a:avLst/>
              <a:gdLst>
                <a:gd name="connsiteX0" fmla="*/ 0 w 1225398"/>
                <a:gd name="connsiteY0" fmla="*/ 169222 h 1220932"/>
                <a:gd name="connsiteX1" fmla="*/ 144732 w 1225398"/>
                <a:gd name="connsiteY1" fmla="*/ 5194 h 1220932"/>
                <a:gd name="connsiteX2" fmla="*/ 279815 w 1225398"/>
                <a:gd name="connsiteY2" fmla="*/ 53438 h 1220932"/>
                <a:gd name="connsiteX3" fmla="*/ 1206101 w 1225398"/>
                <a:gd name="connsiteY3" fmla="*/ 1124446 h 1220932"/>
                <a:gd name="connsiteX4" fmla="*/ 1225399 w 1225398"/>
                <a:gd name="connsiteY4" fmla="*/ 1211284 h 1220932"/>
                <a:gd name="connsiteX5" fmla="*/ 1138560 w 1225398"/>
                <a:gd name="connsiteY5" fmla="*/ 1220933 h 1220932"/>
                <a:gd name="connsiteX6" fmla="*/ 125434 w 1225398"/>
                <a:gd name="connsiteY6" fmla="*/ 400792 h 1220932"/>
                <a:gd name="connsiteX7" fmla="*/ 0 w 1225398"/>
                <a:gd name="connsiteY7" fmla="*/ 169222 h 12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5398" h="1220932">
                  <a:moveTo>
                    <a:pt x="0" y="169222"/>
                  </a:moveTo>
                  <a:cubicBezTo>
                    <a:pt x="48244" y="111330"/>
                    <a:pt x="86839" y="43789"/>
                    <a:pt x="144732" y="5194"/>
                  </a:cubicBezTo>
                  <a:cubicBezTo>
                    <a:pt x="173679" y="-14103"/>
                    <a:pt x="250869" y="24492"/>
                    <a:pt x="279815" y="53438"/>
                  </a:cubicBezTo>
                  <a:cubicBezTo>
                    <a:pt x="607875" y="391143"/>
                    <a:pt x="955232" y="719200"/>
                    <a:pt x="1206101" y="1124446"/>
                  </a:cubicBezTo>
                  <a:cubicBezTo>
                    <a:pt x="1215750" y="1143743"/>
                    <a:pt x="1215750" y="1182338"/>
                    <a:pt x="1225399" y="1211284"/>
                  </a:cubicBezTo>
                  <a:cubicBezTo>
                    <a:pt x="1196452" y="1211284"/>
                    <a:pt x="1157857" y="1220933"/>
                    <a:pt x="1138560" y="1220933"/>
                  </a:cubicBezTo>
                  <a:cubicBezTo>
                    <a:pt x="685065" y="1095500"/>
                    <a:pt x="366655" y="786741"/>
                    <a:pt x="125434" y="400792"/>
                  </a:cubicBezTo>
                  <a:cubicBezTo>
                    <a:pt x="77190" y="333251"/>
                    <a:pt x="48244" y="256061"/>
                    <a:pt x="0" y="169222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B3B63A3C-0549-497F-A565-99AED6B937A6}"/>
                </a:ext>
              </a:extLst>
            </p:cNvPr>
            <p:cNvSpPr/>
            <p:nvPr/>
          </p:nvSpPr>
          <p:spPr>
            <a:xfrm rot="900000">
              <a:off x="9797933" y="6071856"/>
              <a:ext cx="293229" cy="298545"/>
            </a:xfrm>
            <a:custGeom>
              <a:avLst/>
              <a:gdLst>
                <a:gd name="connsiteX0" fmla="*/ 611818 w 735946"/>
                <a:gd name="connsiteY0" fmla="*/ 749289 h 749289"/>
                <a:gd name="connsiteX1" fmla="*/ 457437 w 735946"/>
                <a:gd name="connsiteY1" fmla="*/ 691397 h 749289"/>
                <a:gd name="connsiteX2" fmla="*/ 23241 w 735946"/>
                <a:gd name="connsiteY2" fmla="*/ 247556 h 749289"/>
                <a:gd name="connsiteX3" fmla="*/ 90782 w 735946"/>
                <a:gd name="connsiteY3" fmla="*/ 6338 h 749289"/>
                <a:gd name="connsiteX4" fmla="*/ 196919 w 735946"/>
                <a:gd name="connsiteY4" fmla="*/ 15987 h 749289"/>
                <a:gd name="connsiteX5" fmla="*/ 727604 w 735946"/>
                <a:gd name="connsiteY5" fmla="*/ 604559 h 749289"/>
                <a:gd name="connsiteX6" fmla="*/ 611818 w 735946"/>
                <a:gd name="connsiteY6" fmla="*/ 749289 h 7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946" h="749289">
                  <a:moveTo>
                    <a:pt x="611818" y="749289"/>
                  </a:moveTo>
                  <a:cubicBezTo>
                    <a:pt x="573223" y="739641"/>
                    <a:pt x="515330" y="720343"/>
                    <a:pt x="457437" y="691397"/>
                  </a:cubicBezTo>
                  <a:cubicBezTo>
                    <a:pt x="264461" y="594910"/>
                    <a:pt x="129378" y="440530"/>
                    <a:pt x="23241" y="247556"/>
                  </a:cubicBezTo>
                  <a:cubicBezTo>
                    <a:pt x="-25003" y="160717"/>
                    <a:pt x="3943" y="54581"/>
                    <a:pt x="90782" y="6338"/>
                  </a:cubicBezTo>
                  <a:cubicBezTo>
                    <a:pt x="119729" y="-3311"/>
                    <a:pt x="167973" y="-3311"/>
                    <a:pt x="196919" y="15987"/>
                  </a:cubicBezTo>
                  <a:cubicBezTo>
                    <a:pt x="438140" y="151069"/>
                    <a:pt x="611818" y="353692"/>
                    <a:pt x="727604" y="604559"/>
                  </a:cubicBezTo>
                  <a:cubicBezTo>
                    <a:pt x="756550" y="672100"/>
                    <a:pt x="708306" y="749289"/>
                    <a:pt x="611818" y="749289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47D7AEA3-AFAD-4D43-B11D-BDF8FCEBA7FA}"/>
                </a:ext>
              </a:extLst>
            </p:cNvPr>
            <p:cNvSpPr/>
            <p:nvPr/>
          </p:nvSpPr>
          <p:spPr>
            <a:xfrm rot="900000">
              <a:off x="9985044" y="5926402"/>
              <a:ext cx="291519" cy="279323"/>
            </a:xfrm>
            <a:custGeom>
              <a:avLst/>
              <a:gdLst>
                <a:gd name="connsiteX0" fmla="*/ 731654 w 731654"/>
                <a:gd name="connsiteY0" fmla="*/ 701046 h 701045"/>
                <a:gd name="connsiteX1" fmla="*/ 268511 w 731654"/>
                <a:gd name="connsiteY1" fmla="*/ 450179 h 701045"/>
                <a:gd name="connsiteX2" fmla="*/ 7993 w 731654"/>
                <a:gd name="connsiteY2" fmla="*/ 102825 h 701045"/>
                <a:gd name="connsiteX3" fmla="*/ 27291 w 731654"/>
                <a:gd name="connsiteY3" fmla="*/ 6338 h 701045"/>
                <a:gd name="connsiteX4" fmla="*/ 104481 w 731654"/>
                <a:gd name="connsiteY4" fmla="*/ 15986 h 701045"/>
                <a:gd name="connsiteX5" fmla="*/ 413243 w 731654"/>
                <a:gd name="connsiteY5" fmla="*/ 334394 h 701045"/>
                <a:gd name="connsiteX6" fmla="*/ 693059 w 731654"/>
                <a:gd name="connsiteY6" fmla="*/ 643153 h 701045"/>
                <a:gd name="connsiteX7" fmla="*/ 731654 w 731654"/>
                <a:gd name="connsiteY7" fmla="*/ 701046 h 7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654" h="701045">
                  <a:moveTo>
                    <a:pt x="731654" y="701046"/>
                  </a:moveTo>
                  <a:cubicBezTo>
                    <a:pt x="529029" y="691397"/>
                    <a:pt x="384297" y="575612"/>
                    <a:pt x="268511" y="450179"/>
                  </a:cubicBezTo>
                  <a:cubicBezTo>
                    <a:pt x="172023" y="344043"/>
                    <a:pt x="85184" y="228258"/>
                    <a:pt x="7993" y="102825"/>
                  </a:cubicBezTo>
                  <a:cubicBezTo>
                    <a:pt x="-11304" y="83528"/>
                    <a:pt x="7993" y="25635"/>
                    <a:pt x="27291" y="6338"/>
                  </a:cubicBezTo>
                  <a:cubicBezTo>
                    <a:pt x="27291" y="-3311"/>
                    <a:pt x="85184" y="-3311"/>
                    <a:pt x="104481" y="15986"/>
                  </a:cubicBezTo>
                  <a:cubicBezTo>
                    <a:pt x="210618" y="122122"/>
                    <a:pt x="316755" y="228258"/>
                    <a:pt x="413243" y="334394"/>
                  </a:cubicBezTo>
                  <a:cubicBezTo>
                    <a:pt x="509731" y="440530"/>
                    <a:pt x="596571" y="546666"/>
                    <a:pt x="693059" y="643153"/>
                  </a:cubicBezTo>
                  <a:cubicBezTo>
                    <a:pt x="712356" y="652802"/>
                    <a:pt x="722005" y="672100"/>
                    <a:pt x="731654" y="701046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48EBC753-7493-4E07-BFCA-65424C52311D}"/>
                </a:ext>
              </a:extLst>
            </p:cNvPr>
            <p:cNvSpPr/>
            <p:nvPr/>
          </p:nvSpPr>
          <p:spPr>
            <a:xfrm rot="900000">
              <a:off x="9608895" y="6329170"/>
              <a:ext cx="128789" cy="130788"/>
            </a:xfrm>
            <a:custGeom>
              <a:avLst/>
              <a:gdLst>
                <a:gd name="connsiteX0" fmla="*/ 323235 w 323235"/>
                <a:gd name="connsiteY0" fmla="*/ 250867 h 328251"/>
                <a:gd name="connsiteX1" fmla="*/ 217098 w 323235"/>
                <a:gd name="connsiteY1" fmla="*/ 318408 h 328251"/>
                <a:gd name="connsiteX2" fmla="*/ 14473 w 323235"/>
                <a:gd name="connsiteY2" fmla="*/ 164028 h 328251"/>
                <a:gd name="connsiteX3" fmla="*/ 14473 w 323235"/>
                <a:gd name="connsiteY3" fmla="*/ 67541 h 328251"/>
                <a:gd name="connsiteX4" fmla="*/ 110961 w 323235"/>
                <a:gd name="connsiteY4" fmla="*/ 0 h 328251"/>
                <a:gd name="connsiteX5" fmla="*/ 323235 w 323235"/>
                <a:gd name="connsiteY5" fmla="*/ 250867 h 32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235" h="328251">
                  <a:moveTo>
                    <a:pt x="323235" y="250867"/>
                  </a:moveTo>
                  <a:cubicBezTo>
                    <a:pt x="323235" y="308759"/>
                    <a:pt x="255693" y="347354"/>
                    <a:pt x="217098" y="318408"/>
                  </a:cubicBezTo>
                  <a:cubicBezTo>
                    <a:pt x="149557" y="270164"/>
                    <a:pt x="72366" y="221921"/>
                    <a:pt x="14473" y="164028"/>
                  </a:cubicBezTo>
                  <a:cubicBezTo>
                    <a:pt x="-4824" y="144731"/>
                    <a:pt x="-4824" y="96487"/>
                    <a:pt x="14473" y="67541"/>
                  </a:cubicBezTo>
                  <a:cubicBezTo>
                    <a:pt x="33771" y="38595"/>
                    <a:pt x="82015" y="0"/>
                    <a:pt x="110961" y="0"/>
                  </a:cubicBezTo>
                  <a:cubicBezTo>
                    <a:pt x="168854" y="9649"/>
                    <a:pt x="313586" y="192974"/>
                    <a:pt x="323235" y="250867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961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Freeform 54">
            <a:extLst>
              <a:ext uri="{FF2B5EF4-FFF2-40B4-BE49-F238E27FC236}">
                <a16:creationId xmlns:a16="http://schemas.microsoft.com/office/drawing/2014/main" id="{BE8648C5-8DE2-44DA-95B4-03897A408441}"/>
              </a:ext>
            </a:extLst>
          </p:cNvPr>
          <p:cNvSpPr/>
          <p:nvPr/>
        </p:nvSpPr>
        <p:spPr>
          <a:xfrm>
            <a:off x="-38099" y="-38101"/>
            <a:ext cx="2409782" cy="950187"/>
          </a:xfrm>
          <a:custGeom>
            <a:avLst/>
            <a:gdLst>
              <a:gd name="connsiteX0" fmla="*/ 0 w 1666825"/>
              <a:gd name="connsiteY0" fmla="*/ 0 h 657236"/>
              <a:gd name="connsiteX1" fmla="*/ 1666825 w 1666825"/>
              <a:gd name="connsiteY1" fmla="*/ 0 h 657236"/>
              <a:gd name="connsiteX2" fmla="*/ 1666598 w 1666825"/>
              <a:gd name="connsiteY2" fmla="*/ 153 h 657236"/>
              <a:gd name="connsiteX3" fmla="*/ 1533156 w 1666825"/>
              <a:gd name="connsiteY3" fmla="*/ 136670 h 657236"/>
              <a:gd name="connsiteX4" fmla="*/ 1140543 w 1666825"/>
              <a:gd name="connsiteY4" fmla="*/ 621748 h 657236"/>
              <a:gd name="connsiteX5" fmla="*/ 937315 w 1666825"/>
              <a:gd name="connsiteY5" fmla="*/ 497085 h 657236"/>
              <a:gd name="connsiteX6" fmla="*/ 556429 w 1666825"/>
              <a:gd name="connsiteY6" fmla="*/ 647260 h 657236"/>
              <a:gd name="connsiteX7" fmla="*/ 140651 w 1666825"/>
              <a:gd name="connsiteY7" fmla="*/ 481246 h 657236"/>
              <a:gd name="connsiteX8" fmla="*/ 45432 w 1666825"/>
              <a:gd name="connsiteY8" fmla="*/ 381012 h 657236"/>
              <a:gd name="connsiteX9" fmla="*/ 0 w 1666825"/>
              <a:gd name="connsiteY9" fmla="*/ 324641 h 6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6825" h="657236">
                <a:moveTo>
                  <a:pt x="0" y="0"/>
                </a:moveTo>
                <a:lnTo>
                  <a:pt x="1666825" y="0"/>
                </a:lnTo>
                <a:lnTo>
                  <a:pt x="1666598" y="153"/>
                </a:lnTo>
                <a:cubicBezTo>
                  <a:pt x="1616435" y="39369"/>
                  <a:pt x="1571481" y="85831"/>
                  <a:pt x="1533156" y="136670"/>
                </a:cubicBezTo>
                <a:cubicBezTo>
                  <a:pt x="1444675" y="253381"/>
                  <a:pt x="1375358" y="715871"/>
                  <a:pt x="1140543" y="621748"/>
                </a:cubicBezTo>
                <a:cubicBezTo>
                  <a:pt x="1065506" y="591240"/>
                  <a:pt x="1014952" y="517888"/>
                  <a:pt x="937315" y="497085"/>
                </a:cubicBezTo>
                <a:cubicBezTo>
                  <a:pt x="801450" y="460680"/>
                  <a:pt x="691087" y="610531"/>
                  <a:pt x="556429" y="647260"/>
                </a:cubicBezTo>
                <a:cubicBezTo>
                  <a:pt x="404613" y="689795"/>
                  <a:pt x="252161" y="589136"/>
                  <a:pt x="140651" y="481246"/>
                </a:cubicBezTo>
                <a:cubicBezTo>
                  <a:pt x="107491" y="449121"/>
                  <a:pt x="75743" y="415667"/>
                  <a:pt x="45432" y="381012"/>
                </a:cubicBezTo>
                <a:lnTo>
                  <a:pt x="0" y="32464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6613365-6DFD-42B4-BAE7-856C93DAFEDC}"/>
              </a:ext>
            </a:extLst>
          </p:cNvPr>
          <p:cNvSpPr txBox="1"/>
          <p:nvPr/>
        </p:nvSpPr>
        <p:spPr>
          <a:xfrm>
            <a:off x="2117182" y="1537652"/>
            <a:ext cx="7957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n w="9525">
                  <a:solidFill>
                    <a:srgbClr val="6163BB"/>
                  </a:solidFill>
                </a:ln>
                <a:solidFill>
                  <a:srgbClr val="DBDBFD"/>
                </a:solidFill>
                <a:effectLst>
                  <a:outerShdw dist="38100" dir="2700000" algn="tl" rotWithShape="0">
                    <a:srgbClr val="C2C2FB"/>
                  </a:outerShdw>
                </a:effectLst>
                <a:cs typeface="+mn-ea"/>
                <a:sym typeface="+mn-lt"/>
              </a:rPr>
              <a:t>PART 2</a:t>
            </a:r>
            <a:endParaRPr lang="zh-CN" altLang="en-US" sz="9600" b="1" dirty="0">
              <a:ln w="9525">
                <a:solidFill>
                  <a:srgbClr val="6163BB"/>
                </a:solidFill>
              </a:ln>
              <a:solidFill>
                <a:srgbClr val="DBDBFD"/>
              </a:solidFill>
              <a:effectLst>
                <a:outerShdw dist="38100" dir="2700000" algn="tl" rotWithShape="0">
                  <a:srgbClr val="C2C2FB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B8697A3-E935-42A4-887B-DD469751760B}"/>
              </a:ext>
            </a:extLst>
          </p:cNvPr>
          <p:cNvSpPr txBox="1"/>
          <p:nvPr/>
        </p:nvSpPr>
        <p:spPr>
          <a:xfrm>
            <a:off x="2091017" y="2851421"/>
            <a:ext cx="7783139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6600" b="1" dirty="0">
                <a:cs typeface="+mn-ea"/>
                <a:sym typeface="+mn-lt"/>
              </a:rPr>
              <a:t>职前准备</a:t>
            </a:r>
          </a:p>
        </p:txBody>
      </p:sp>
    </p:spTree>
    <p:extLst>
      <p:ext uri="{BB962C8B-B14F-4D97-AF65-F5344CB8AC3E}">
        <p14:creationId xmlns:p14="http://schemas.microsoft.com/office/powerpoint/2010/main" val="1723592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3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9" grpId="0"/>
      <p:bldP spid="20" grpId="0"/>
      <p:bldP spid="20" grpId="1"/>
      <p:bldP spid="20" grpId="2"/>
      <p:bldP spid="20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2DD33EB-9678-4D1A-90BC-36F30BAAFA20}"/>
              </a:ext>
            </a:extLst>
          </p:cNvPr>
          <p:cNvSpPr txBox="1"/>
          <p:nvPr/>
        </p:nvSpPr>
        <p:spPr>
          <a:xfrm>
            <a:off x="1292090" y="538500"/>
            <a:ext cx="228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职前准备</a:t>
            </a: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C3C18CF9-FD56-4473-864B-1428A3EDB8EA}"/>
              </a:ext>
            </a:extLst>
          </p:cNvPr>
          <p:cNvGrpSpPr/>
          <p:nvPr/>
        </p:nvGrpSpPr>
        <p:grpSpPr>
          <a:xfrm>
            <a:off x="464658" y="371416"/>
            <a:ext cx="713358" cy="713358"/>
            <a:chOff x="5384682" y="3061831"/>
            <a:chExt cx="713358" cy="713358"/>
          </a:xfrm>
        </p:grpSpPr>
        <p:sp>
          <p:nvSpPr>
            <p:cNvPr id="76" name="Flowchart: Connector 55">
              <a:extLst>
                <a:ext uri="{FF2B5EF4-FFF2-40B4-BE49-F238E27FC236}">
                  <a16:creationId xmlns:a16="http://schemas.microsoft.com/office/drawing/2014/main" id="{311D840E-4FBD-4823-A19C-A9689E8E1397}"/>
                </a:ext>
              </a:extLst>
            </p:cNvPr>
            <p:cNvSpPr/>
            <p:nvPr/>
          </p:nvSpPr>
          <p:spPr>
            <a:xfrm>
              <a:off x="5384682" y="3061831"/>
              <a:ext cx="713358" cy="713358"/>
            </a:xfrm>
            <a:prstGeom prst="flowChartConnector">
              <a:avLst/>
            </a:prstGeom>
            <a:solidFill>
              <a:srgbClr val="616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5E2DF7AA-6263-4EB8-8A6C-490ADE8B0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89" y="3245639"/>
              <a:ext cx="345743" cy="345743"/>
            </a:xfrm>
            <a:custGeom>
              <a:avLst/>
              <a:gdLst>
                <a:gd name="connsiteX0" fmla="*/ 167089 w 515357"/>
                <a:gd name="connsiteY0" fmla="*/ 474166 h 514350"/>
                <a:gd name="connsiteX1" fmla="*/ 61090 w 515357"/>
                <a:gd name="connsiteY1" fmla="*/ 474166 h 514350"/>
                <a:gd name="connsiteX2" fmla="*/ 44989 w 515357"/>
                <a:gd name="connsiteY2" fmla="*/ 466526 h 514350"/>
                <a:gd name="connsiteX3" fmla="*/ 40723 w 515357"/>
                <a:gd name="connsiteY3" fmla="*/ 448926 h 514350"/>
                <a:gd name="connsiteX4" fmla="*/ 252548 w 515357"/>
                <a:gd name="connsiteY4" fmla="*/ 273143 h 514350"/>
                <a:gd name="connsiteX5" fmla="*/ 257679 w 515357"/>
                <a:gd name="connsiteY5" fmla="*/ 273248 h 514350"/>
                <a:gd name="connsiteX6" fmla="*/ 262774 w 515357"/>
                <a:gd name="connsiteY6" fmla="*/ 273143 h 514350"/>
                <a:gd name="connsiteX7" fmla="*/ 341427 w 515357"/>
                <a:gd name="connsiteY7" fmla="*/ 289840 h 514350"/>
                <a:gd name="connsiteX8" fmla="*/ 367676 w 515357"/>
                <a:gd name="connsiteY8" fmla="*/ 278836 h 514350"/>
                <a:gd name="connsiteX9" fmla="*/ 356652 w 515357"/>
                <a:gd name="connsiteY9" fmla="*/ 252639 h 514350"/>
                <a:gd name="connsiteX10" fmla="*/ 339300 w 515357"/>
                <a:gd name="connsiteY10" fmla="*/ 246238 h 514350"/>
                <a:gd name="connsiteX11" fmla="*/ 394570 w 515357"/>
                <a:gd name="connsiteY11" fmla="*/ 136624 h 514350"/>
                <a:gd name="connsiteX12" fmla="*/ 257679 w 515357"/>
                <a:gd name="connsiteY12" fmla="*/ 0 h 514350"/>
                <a:gd name="connsiteX13" fmla="*/ 120787 w 515357"/>
                <a:gd name="connsiteY13" fmla="*/ 136624 h 514350"/>
                <a:gd name="connsiteX14" fmla="*/ 175790 w 515357"/>
                <a:gd name="connsiteY14" fmla="*/ 246042 h 514350"/>
                <a:gd name="connsiteX15" fmla="*/ 91424 w 515357"/>
                <a:gd name="connsiteY15" fmla="*/ 292316 h 514350"/>
                <a:gd name="connsiteX16" fmla="*/ 1306 w 515357"/>
                <a:gd name="connsiteY16" fmla="*/ 440736 h 514350"/>
                <a:gd name="connsiteX17" fmla="*/ 13750 w 515357"/>
                <a:gd name="connsiteY17" fmla="*/ 491876 h 514350"/>
                <a:gd name="connsiteX18" fmla="*/ 61090 w 515357"/>
                <a:gd name="connsiteY18" fmla="*/ 514350 h 514350"/>
                <a:gd name="connsiteX19" fmla="*/ 167089 w 515357"/>
                <a:gd name="connsiteY19" fmla="*/ 514350 h 514350"/>
                <a:gd name="connsiteX20" fmla="*/ 187220 w 515357"/>
                <a:gd name="connsiteY20" fmla="*/ 494258 h 514350"/>
                <a:gd name="connsiteX21" fmla="*/ 167089 w 515357"/>
                <a:gd name="connsiteY21" fmla="*/ 474166 h 514350"/>
                <a:gd name="connsiteX22" fmla="*/ 161049 w 515357"/>
                <a:gd name="connsiteY22" fmla="*/ 136624 h 514350"/>
                <a:gd name="connsiteX23" fmla="*/ 257679 w 515357"/>
                <a:gd name="connsiteY23" fmla="*/ 40184 h 514350"/>
                <a:gd name="connsiteX24" fmla="*/ 354308 w 515357"/>
                <a:gd name="connsiteY24" fmla="*/ 136624 h 514350"/>
                <a:gd name="connsiteX25" fmla="*/ 262255 w 515357"/>
                <a:gd name="connsiteY25" fmla="*/ 232955 h 514350"/>
                <a:gd name="connsiteX26" fmla="*/ 257679 w 515357"/>
                <a:gd name="connsiteY26" fmla="*/ 232896 h 514350"/>
                <a:gd name="connsiteX27" fmla="*/ 252961 w 515357"/>
                <a:gd name="connsiteY27" fmla="*/ 232947 h 514350"/>
                <a:gd name="connsiteX28" fmla="*/ 161049 w 515357"/>
                <a:gd name="connsiteY28" fmla="*/ 136624 h 514350"/>
                <a:gd name="connsiteX29" fmla="*/ 515357 w 515357"/>
                <a:gd name="connsiteY29" fmla="*/ 361652 h 514350"/>
                <a:gd name="connsiteX30" fmla="*/ 515357 w 515357"/>
                <a:gd name="connsiteY30" fmla="*/ 430969 h 514350"/>
                <a:gd name="connsiteX31" fmla="*/ 495226 w 515357"/>
                <a:gd name="connsiteY31" fmla="*/ 451061 h 514350"/>
                <a:gd name="connsiteX32" fmla="*/ 475095 w 515357"/>
                <a:gd name="connsiteY32" fmla="*/ 430969 h 514350"/>
                <a:gd name="connsiteX33" fmla="*/ 475095 w 515357"/>
                <a:gd name="connsiteY33" fmla="*/ 382243 h 514350"/>
                <a:gd name="connsiteX34" fmla="*/ 406213 w 515357"/>
                <a:gd name="connsiteY34" fmla="*/ 450821 h 514350"/>
                <a:gd name="connsiteX35" fmla="*/ 342556 w 515357"/>
                <a:gd name="connsiteY35" fmla="*/ 452195 h 514350"/>
                <a:gd name="connsiteX36" fmla="*/ 332286 w 515357"/>
                <a:gd name="connsiteY36" fmla="*/ 442816 h 514350"/>
                <a:gd name="connsiteX37" fmla="*/ 324143 w 515357"/>
                <a:gd name="connsiteY37" fmla="*/ 443087 h 514350"/>
                <a:gd name="connsiteX38" fmla="*/ 262200 w 515357"/>
                <a:gd name="connsiteY38" fmla="*/ 508103 h 514350"/>
                <a:gd name="connsiteX39" fmla="*/ 247609 w 515357"/>
                <a:gd name="connsiteY39" fmla="*/ 514350 h 514350"/>
                <a:gd name="connsiteX40" fmla="*/ 233742 w 515357"/>
                <a:gd name="connsiteY40" fmla="*/ 508817 h 514350"/>
                <a:gd name="connsiteX41" fmla="*/ 233026 w 515357"/>
                <a:gd name="connsiteY41" fmla="*/ 480414 h 514350"/>
                <a:gd name="connsiteX42" fmla="*/ 294996 w 515357"/>
                <a:gd name="connsiteY42" fmla="*/ 415367 h 514350"/>
                <a:gd name="connsiteX43" fmla="*/ 326801 w 515357"/>
                <a:gd name="connsiteY43" fmla="*/ 401134 h 514350"/>
                <a:gd name="connsiteX44" fmla="*/ 359463 w 515357"/>
                <a:gd name="connsiteY44" fmla="*/ 413169 h 514350"/>
                <a:gd name="connsiteX45" fmla="*/ 369733 w 515357"/>
                <a:gd name="connsiteY45" fmla="*/ 422548 h 514350"/>
                <a:gd name="connsiteX46" fmla="*/ 377777 w 515357"/>
                <a:gd name="connsiteY46" fmla="*/ 422371 h 514350"/>
                <a:gd name="connsiteX47" fmla="*/ 448858 w 515357"/>
                <a:gd name="connsiteY47" fmla="*/ 351606 h 514350"/>
                <a:gd name="connsiteX48" fmla="*/ 398597 w 515357"/>
                <a:gd name="connsiteY48" fmla="*/ 351606 h 514350"/>
                <a:gd name="connsiteX49" fmla="*/ 378465 w 515357"/>
                <a:gd name="connsiteY49" fmla="*/ 331515 h 514350"/>
                <a:gd name="connsiteX50" fmla="*/ 398597 w 515357"/>
                <a:gd name="connsiteY50" fmla="*/ 311423 h 514350"/>
                <a:gd name="connsiteX51" fmla="*/ 465029 w 515357"/>
                <a:gd name="connsiteY51" fmla="*/ 311423 h 514350"/>
                <a:gd name="connsiteX52" fmla="*/ 515357 w 515357"/>
                <a:gd name="connsiteY52" fmla="*/ 361652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5357" h="514350">
                  <a:moveTo>
                    <a:pt x="167089" y="474166"/>
                  </a:moveTo>
                  <a:lnTo>
                    <a:pt x="61090" y="474166"/>
                  </a:lnTo>
                  <a:cubicBezTo>
                    <a:pt x="52499" y="474166"/>
                    <a:pt x="47313" y="469379"/>
                    <a:pt x="44989" y="466526"/>
                  </a:cubicBezTo>
                  <a:cubicBezTo>
                    <a:pt x="40970" y="461597"/>
                    <a:pt x="39417" y="455185"/>
                    <a:pt x="40723" y="448926"/>
                  </a:cubicBezTo>
                  <a:cubicBezTo>
                    <a:pt x="61628" y="348706"/>
                    <a:pt x="150245" y="275517"/>
                    <a:pt x="252548" y="273143"/>
                  </a:cubicBezTo>
                  <a:cubicBezTo>
                    <a:pt x="254250" y="273205"/>
                    <a:pt x="255961" y="273248"/>
                    <a:pt x="257679" y="273248"/>
                  </a:cubicBezTo>
                  <a:cubicBezTo>
                    <a:pt x="259385" y="273248"/>
                    <a:pt x="261080" y="273205"/>
                    <a:pt x="262774" y="273143"/>
                  </a:cubicBezTo>
                  <a:cubicBezTo>
                    <a:pt x="289354" y="273778"/>
                    <a:pt x="315792" y="279386"/>
                    <a:pt x="341427" y="289840"/>
                  </a:cubicBezTo>
                  <a:cubicBezTo>
                    <a:pt x="351721" y="294035"/>
                    <a:pt x="363473" y="289110"/>
                    <a:pt x="367676" y="278836"/>
                  </a:cubicBezTo>
                  <a:cubicBezTo>
                    <a:pt x="371880" y="268567"/>
                    <a:pt x="366945" y="256838"/>
                    <a:pt x="356652" y="252639"/>
                  </a:cubicBezTo>
                  <a:cubicBezTo>
                    <a:pt x="350903" y="250296"/>
                    <a:pt x="345119" y="248169"/>
                    <a:pt x="339300" y="246238"/>
                  </a:cubicBezTo>
                  <a:cubicBezTo>
                    <a:pt x="372819" y="221312"/>
                    <a:pt x="394570" y="181458"/>
                    <a:pt x="394570" y="136624"/>
                  </a:cubicBezTo>
                  <a:cubicBezTo>
                    <a:pt x="394570" y="61292"/>
                    <a:pt x="333159" y="0"/>
                    <a:pt x="257679" y="0"/>
                  </a:cubicBezTo>
                  <a:cubicBezTo>
                    <a:pt x="182195" y="0"/>
                    <a:pt x="120787" y="61292"/>
                    <a:pt x="120787" y="136624"/>
                  </a:cubicBezTo>
                  <a:cubicBezTo>
                    <a:pt x="120787" y="181336"/>
                    <a:pt x="142420" y="221104"/>
                    <a:pt x="175790" y="246042"/>
                  </a:cubicBezTo>
                  <a:cubicBezTo>
                    <a:pt x="145220" y="256084"/>
                    <a:pt x="116533" y="271706"/>
                    <a:pt x="91424" y="292316"/>
                  </a:cubicBezTo>
                  <a:cubicBezTo>
                    <a:pt x="45394" y="330106"/>
                    <a:pt x="13388" y="382815"/>
                    <a:pt x="1306" y="440736"/>
                  </a:cubicBezTo>
                  <a:cubicBezTo>
                    <a:pt x="-2481" y="458886"/>
                    <a:pt x="2057" y="477526"/>
                    <a:pt x="13750" y="491876"/>
                  </a:cubicBezTo>
                  <a:cubicBezTo>
                    <a:pt x="25389" y="506160"/>
                    <a:pt x="42641" y="514350"/>
                    <a:pt x="61090" y="514350"/>
                  </a:cubicBezTo>
                  <a:lnTo>
                    <a:pt x="167089" y="514350"/>
                  </a:lnTo>
                  <a:cubicBezTo>
                    <a:pt x="178208" y="514350"/>
                    <a:pt x="187220" y="505356"/>
                    <a:pt x="187220" y="494258"/>
                  </a:cubicBezTo>
                  <a:cubicBezTo>
                    <a:pt x="187220" y="483161"/>
                    <a:pt x="178208" y="474166"/>
                    <a:pt x="167089" y="474166"/>
                  </a:cubicBezTo>
                  <a:close/>
                  <a:moveTo>
                    <a:pt x="161049" y="136624"/>
                  </a:moveTo>
                  <a:cubicBezTo>
                    <a:pt x="161049" y="83448"/>
                    <a:pt x="204398" y="40184"/>
                    <a:pt x="257679" y="40184"/>
                  </a:cubicBezTo>
                  <a:cubicBezTo>
                    <a:pt x="310959" y="40184"/>
                    <a:pt x="354308" y="83448"/>
                    <a:pt x="354308" y="136624"/>
                  </a:cubicBezTo>
                  <a:cubicBezTo>
                    <a:pt x="354308" y="188270"/>
                    <a:pt x="313421" y="230561"/>
                    <a:pt x="262255" y="232955"/>
                  </a:cubicBezTo>
                  <a:cubicBezTo>
                    <a:pt x="260730" y="232928"/>
                    <a:pt x="259204" y="232896"/>
                    <a:pt x="257679" y="232896"/>
                  </a:cubicBezTo>
                  <a:cubicBezTo>
                    <a:pt x="256106" y="232896"/>
                    <a:pt x="254529" y="232920"/>
                    <a:pt x="252961" y="232947"/>
                  </a:cubicBezTo>
                  <a:cubicBezTo>
                    <a:pt x="201862" y="230483"/>
                    <a:pt x="161049" y="188223"/>
                    <a:pt x="161049" y="136624"/>
                  </a:cubicBezTo>
                  <a:close/>
                  <a:moveTo>
                    <a:pt x="515357" y="361652"/>
                  </a:moveTo>
                  <a:lnTo>
                    <a:pt x="515357" y="430969"/>
                  </a:lnTo>
                  <a:cubicBezTo>
                    <a:pt x="515357" y="442067"/>
                    <a:pt x="506345" y="451061"/>
                    <a:pt x="495226" y="451061"/>
                  </a:cubicBezTo>
                  <a:cubicBezTo>
                    <a:pt x="484107" y="451061"/>
                    <a:pt x="475095" y="442067"/>
                    <a:pt x="475095" y="430969"/>
                  </a:cubicBezTo>
                  <a:lnTo>
                    <a:pt x="475095" y="382243"/>
                  </a:lnTo>
                  <a:lnTo>
                    <a:pt x="406213" y="450821"/>
                  </a:lnTo>
                  <a:cubicBezTo>
                    <a:pt x="388732" y="468225"/>
                    <a:pt x="360768" y="468826"/>
                    <a:pt x="342556" y="452195"/>
                  </a:cubicBezTo>
                  <a:lnTo>
                    <a:pt x="332286" y="442816"/>
                  </a:lnTo>
                  <a:cubicBezTo>
                    <a:pt x="329966" y="440701"/>
                    <a:pt x="326313" y="440819"/>
                    <a:pt x="324143" y="443087"/>
                  </a:cubicBezTo>
                  <a:lnTo>
                    <a:pt x="262200" y="508103"/>
                  </a:lnTo>
                  <a:cubicBezTo>
                    <a:pt x="258245" y="512255"/>
                    <a:pt x="252933" y="514350"/>
                    <a:pt x="247609" y="514350"/>
                  </a:cubicBezTo>
                  <a:cubicBezTo>
                    <a:pt x="242628" y="514350"/>
                    <a:pt x="237638" y="512517"/>
                    <a:pt x="233742" y="508817"/>
                  </a:cubicBezTo>
                  <a:cubicBezTo>
                    <a:pt x="225685" y="501173"/>
                    <a:pt x="225363" y="488454"/>
                    <a:pt x="233026" y="480414"/>
                  </a:cubicBezTo>
                  <a:lnTo>
                    <a:pt x="294996" y="415367"/>
                  </a:lnTo>
                  <a:cubicBezTo>
                    <a:pt x="303402" y="406584"/>
                    <a:pt x="314687" y="401542"/>
                    <a:pt x="326801" y="401134"/>
                  </a:cubicBezTo>
                  <a:cubicBezTo>
                    <a:pt x="338923" y="400733"/>
                    <a:pt x="350518" y="404999"/>
                    <a:pt x="359463" y="413169"/>
                  </a:cubicBezTo>
                  <a:lnTo>
                    <a:pt x="369733" y="422548"/>
                  </a:lnTo>
                  <a:cubicBezTo>
                    <a:pt x="372033" y="424647"/>
                    <a:pt x="375568" y="424573"/>
                    <a:pt x="377777" y="422371"/>
                  </a:cubicBezTo>
                  <a:lnTo>
                    <a:pt x="448858" y="351606"/>
                  </a:lnTo>
                  <a:lnTo>
                    <a:pt x="398597" y="351606"/>
                  </a:lnTo>
                  <a:cubicBezTo>
                    <a:pt x="387477" y="351606"/>
                    <a:pt x="378465" y="342612"/>
                    <a:pt x="378465" y="331515"/>
                  </a:cubicBezTo>
                  <a:cubicBezTo>
                    <a:pt x="378465" y="320417"/>
                    <a:pt x="387477" y="311423"/>
                    <a:pt x="398597" y="311423"/>
                  </a:cubicBezTo>
                  <a:lnTo>
                    <a:pt x="465029" y="311423"/>
                  </a:lnTo>
                  <a:cubicBezTo>
                    <a:pt x="492780" y="311423"/>
                    <a:pt x="515357" y="333956"/>
                    <a:pt x="515357" y="361652"/>
                  </a:cubicBezTo>
                  <a:close/>
                </a:path>
              </a:pathLst>
            </a:custGeom>
            <a:solidFill>
              <a:schemeClr val="bg1"/>
            </a:solidFill>
            <a:ln w="1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0" name="Google Shape;343;p17">
            <a:extLst>
              <a:ext uri="{FF2B5EF4-FFF2-40B4-BE49-F238E27FC236}">
                <a16:creationId xmlns:a16="http://schemas.microsoft.com/office/drawing/2014/main" id="{03C87E73-C642-4D48-8F4E-B65CF784836F}"/>
              </a:ext>
            </a:extLst>
          </p:cNvPr>
          <p:cNvSpPr/>
          <p:nvPr/>
        </p:nvSpPr>
        <p:spPr>
          <a:xfrm rot="15317939">
            <a:off x="-1329932" y="4497351"/>
            <a:ext cx="4003376" cy="3428643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DBDB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74" name="Google Shape;172;p7">
            <a:extLst>
              <a:ext uri="{FF2B5EF4-FFF2-40B4-BE49-F238E27FC236}">
                <a16:creationId xmlns:a16="http://schemas.microsoft.com/office/drawing/2014/main" id="{46F7D21F-172F-4F64-B287-05437D1B40FD}"/>
              </a:ext>
            </a:extLst>
          </p:cNvPr>
          <p:cNvSpPr/>
          <p:nvPr/>
        </p:nvSpPr>
        <p:spPr>
          <a:xfrm rot="20514637" flipH="1">
            <a:off x="8763197" y="6072619"/>
            <a:ext cx="4191640" cy="1669467"/>
          </a:xfrm>
          <a:custGeom>
            <a:avLst/>
            <a:gdLst/>
            <a:ahLst/>
            <a:cxnLst/>
            <a:rect l="l" t="t" r="r" b="b"/>
            <a:pathLst>
              <a:path w="287264" h="169365" extrusionOk="0">
                <a:moveTo>
                  <a:pt x="81727" y="1"/>
                </a:moveTo>
                <a:cubicBezTo>
                  <a:pt x="75653" y="1"/>
                  <a:pt x="69583" y="573"/>
                  <a:pt x="63516" y="1927"/>
                </a:cubicBezTo>
                <a:cubicBezTo>
                  <a:pt x="58453" y="2979"/>
                  <a:pt x="53587" y="4820"/>
                  <a:pt x="49051" y="7318"/>
                </a:cubicBezTo>
                <a:cubicBezTo>
                  <a:pt x="42410" y="11132"/>
                  <a:pt x="37018" y="16852"/>
                  <a:pt x="32613" y="23098"/>
                </a:cubicBezTo>
                <a:cubicBezTo>
                  <a:pt x="26038" y="32435"/>
                  <a:pt x="21436" y="43021"/>
                  <a:pt x="17096" y="53606"/>
                </a:cubicBezTo>
                <a:cubicBezTo>
                  <a:pt x="8286" y="74909"/>
                  <a:pt x="1" y="97593"/>
                  <a:pt x="2960" y="120474"/>
                </a:cubicBezTo>
                <a:cubicBezTo>
                  <a:pt x="5853" y="143355"/>
                  <a:pt x="28800" y="158280"/>
                  <a:pt x="49971" y="167486"/>
                </a:cubicBezTo>
                <a:cubicBezTo>
                  <a:pt x="52995" y="168795"/>
                  <a:pt x="56158" y="169364"/>
                  <a:pt x="59363" y="169364"/>
                </a:cubicBezTo>
                <a:cubicBezTo>
                  <a:pt x="67585" y="169364"/>
                  <a:pt x="76078" y="165613"/>
                  <a:pt x="83175" y="160976"/>
                </a:cubicBezTo>
                <a:cubicBezTo>
                  <a:pt x="110132" y="143224"/>
                  <a:pt x="127951" y="112716"/>
                  <a:pt x="157341" y="99434"/>
                </a:cubicBezTo>
                <a:cubicBezTo>
                  <a:pt x="180156" y="89177"/>
                  <a:pt x="206325" y="90887"/>
                  <a:pt x="230915" y="86416"/>
                </a:cubicBezTo>
                <a:cubicBezTo>
                  <a:pt x="255506" y="81945"/>
                  <a:pt x="282069" y="66954"/>
                  <a:pt x="285028" y="42100"/>
                </a:cubicBezTo>
                <a:cubicBezTo>
                  <a:pt x="287263" y="23427"/>
                  <a:pt x="258793" y="11658"/>
                  <a:pt x="239989" y="11263"/>
                </a:cubicBezTo>
                <a:cubicBezTo>
                  <a:pt x="239370" y="11250"/>
                  <a:pt x="238751" y="11244"/>
                  <a:pt x="238132" y="11244"/>
                </a:cubicBezTo>
                <a:cubicBezTo>
                  <a:pt x="219967" y="11244"/>
                  <a:pt x="202089" y="16668"/>
                  <a:pt x="183904" y="17049"/>
                </a:cubicBezTo>
                <a:cubicBezTo>
                  <a:pt x="183315" y="17060"/>
                  <a:pt x="182726" y="17065"/>
                  <a:pt x="182137" y="17065"/>
                </a:cubicBezTo>
                <a:cubicBezTo>
                  <a:pt x="148201" y="17065"/>
                  <a:pt x="114896" y="1"/>
                  <a:pt x="81727" y="1"/>
                </a:cubicBezTo>
                <a:close/>
              </a:path>
            </a:pathLst>
          </a:custGeom>
          <a:solidFill>
            <a:srgbClr val="6163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cs typeface="+mn-ea"/>
              <a:sym typeface="+mn-lt"/>
            </a:endParaRPr>
          </a:p>
        </p:txBody>
      </p:sp>
      <p:sp>
        <p:nvSpPr>
          <p:cNvPr id="78" name="Google Shape;336;p17">
            <a:extLst>
              <a:ext uri="{FF2B5EF4-FFF2-40B4-BE49-F238E27FC236}">
                <a16:creationId xmlns:a16="http://schemas.microsoft.com/office/drawing/2014/main" id="{D0AC8EDC-B5C7-4E37-8E67-61FEB8ADE0E4}"/>
              </a:ext>
            </a:extLst>
          </p:cNvPr>
          <p:cNvSpPr/>
          <p:nvPr/>
        </p:nvSpPr>
        <p:spPr>
          <a:xfrm rot="6043774">
            <a:off x="2900906" y="3258067"/>
            <a:ext cx="3404653" cy="741863"/>
          </a:xfrm>
          <a:custGeom>
            <a:avLst/>
            <a:gdLst/>
            <a:ahLst/>
            <a:cxnLst/>
            <a:rect l="l" t="t" r="r" b="b"/>
            <a:pathLst>
              <a:path w="245364" h="57912" extrusionOk="0">
                <a:moveTo>
                  <a:pt x="0" y="57912"/>
                </a:moveTo>
                <a:cubicBezTo>
                  <a:pt x="11981" y="57912"/>
                  <a:pt x="22812" y="50316"/>
                  <a:pt x="33528" y="44958"/>
                </a:cubicBezTo>
                <a:cubicBezTo>
                  <a:pt x="49568" y="36938"/>
                  <a:pt x="67549" y="32704"/>
                  <a:pt x="85344" y="30480"/>
                </a:cubicBezTo>
                <a:cubicBezTo>
                  <a:pt x="97696" y="28936"/>
                  <a:pt x="110330" y="28174"/>
                  <a:pt x="122682" y="29718"/>
                </a:cubicBezTo>
                <a:cubicBezTo>
                  <a:pt x="140138" y="31900"/>
                  <a:pt x="157872" y="36965"/>
                  <a:pt x="175260" y="34290"/>
                </a:cubicBezTo>
                <a:cubicBezTo>
                  <a:pt x="200971" y="30334"/>
                  <a:pt x="226970" y="18394"/>
                  <a:pt x="245364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Google Shape;337;p17">
            <a:extLst>
              <a:ext uri="{FF2B5EF4-FFF2-40B4-BE49-F238E27FC236}">
                <a16:creationId xmlns:a16="http://schemas.microsoft.com/office/drawing/2014/main" id="{0444AE4E-DF36-451F-A6F6-904BA8B73D8B}"/>
              </a:ext>
            </a:extLst>
          </p:cNvPr>
          <p:cNvSpPr/>
          <p:nvPr/>
        </p:nvSpPr>
        <p:spPr>
          <a:xfrm rot="6043774">
            <a:off x="6367842" y="3258067"/>
            <a:ext cx="3404653" cy="741863"/>
          </a:xfrm>
          <a:custGeom>
            <a:avLst/>
            <a:gdLst/>
            <a:ahLst/>
            <a:cxnLst/>
            <a:rect l="l" t="t" r="r" b="b"/>
            <a:pathLst>
              <a:path w="245364" h="57912" extrusionOk="0">
                <a:moveTo>
                  <a:pt x="0" y="57912"/>
                </a:moveTo>
                <a:cubicBezTo>
                  <a:pt x="11981" y="57912"/>
                  <a:pt x="22812" y="50316"/>
                  <a:pt x="33528" y="44958"/>
                </a:cubicBezTo>
                <a:cubicBezTo>
                  <a:pt x="49568" y="36938"/>
                  <a:pt x="67549" y="32704"/>
                  <a:pt x="85344" y="30480"/>
                </a:cubicBezTo>
                <a:cubicBezTo>
                  <a:pt x="97696" y="28936"/>
                  <a:pt x="110330" y="28174"/>
                  <a:pt x="122682" y="29718"/>
                </a:cubicBezTo>
                <a:cubicBezTo>
                  <a:pt x="140138" y="31900"/>
                  <a:pt x="157872" y="36965"/>
                  <a:pt x="175260" y="34290"/>
                </a:cubicBezTo>
                <a:cubicBezTo>
                  <a:pt x="200971" y="30334"/>
                  <a:pt x="226970" y="18394"/>
                  <a:pt x="245364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Google Shape;1013;p40">
            <a:extLst>
              <a:ext uri="{FF2B5EF4-FFF2-40B4-BE49-F238E27FC236}">
                <a16:creationId xmlns:a16="http://schemas.microsoft.com/office/drawing/2014/main" id="{D68B0336-C999-4BDA-AE46-77F9B77B9B81}"/>
              </a:ext>
            </a:extLst>
          </p:cNvPr>
          <p:cNvSpPr txBox="1">
            <a:spLocks/>
          </p:cNvSpPr>
          <p:nvPr/>
        </p:nvSpPr>
        <p:spPr>
          <a:xfrm>
            <a:off x="1813418" y="1992812"/>
            <a:ext cx="908800" cy="59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81" name="Google Shape;1015;p40">
            <a:extLst>
              <a:ext uri="{FF2B5EF4-FFF2-40B4-BE49-F238E27FC236}">
                <a16:creationId xmlns:a16="http://schemas.microsoft.com/office/drawing/2014/main" id="{8DCF1D04-4EB1-43F5-AE1C-F5DD476E7751}"/>
              </a:ext>
            </a:extLst>
          </p:cNvPr>
          <p:cNvSpPr txBox="1">
            <a:spLocks/>
          </p:cNvSpPr>
          <p:nvPr/>
        </p:nvSpPr>
        <p:spPr>
          <a:xfrm>
            <a:off x="5404435" y="1992812"/>
            <a:ext cx="908800" cy="59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82" name="Google Shape;1017;p40">
            <a:extLst>
              <a:ext uri="{FF2B5EF4-FFF2-40B4-BE49-F238E27FC236}">
                <a16:creationId xmlns:a16="http://schemas.microsoft.com/office/drawing/2014/main" id="{8300BB40-22FB-4276-8646-B91DFF53B579}"/>
              </a:ext>
            </a:extLst>
          </p:cNvPr>
          <p:cNvSpPr txBox="1">
            <a:spLocks/>
          </p:cNvSpPr>
          <p:nvPr/>
        </p:nvSpPr>
        <p:spPr>
          <a:xfrm>
            <a:off x="8995451" y="1992812"/>
            <a:ext cx="908800" cy="59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140" name="Rectangle 42">
            <a:extLst>
              <a:ext uri="{FF2B5EF4-FFF2-40B4-BE49-F238E27FC236}">
                <a16:creationId xmlns:a16="http://schemas.microsoft.com/office/drawing/2014/main" id="{283F90E8-8DF8-404A-8F37-2F6A15612FDF}"/>
              </a:ext>
            </a:extLst>
          </p:cNvPr>
          <p:cNvSpPr/>
          <p:nvPr/>
        </p:nvSpPr>
        <p:spPr>
          <a:xfrm>
            <a:off x="1292090" y="2726105"/>
            <a:ext cx="3071441" cy="2050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线下准备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物品准备（三个本子、办公用品）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复习新课标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熟悉教材、备课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1" name="Rectangle 42">
            <a:extLst>
              <a:ext uri="{FF2B5EF4-FFF2-40B4-BE49-F238E27FC236}">
                <a16:creationId xmlns:a16="http://schemas.microsoft.com/office/drawing/2014/main" id="{33FE3F4D-3967-422E-9AFC-6327988AE401}"/>
              </a:ext>
            </a:extLst>
          </p:cNvPr>
          <p:cNvSpPr/>
          <p:nvPr/>
        </p:nvSpPr>
        <p:spPr>
          <a:xfrm>
            <a:off x="5442047" y="2726105"/>
            <a:ext cx="1990612" cy="2172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线上学习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线上培训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线上优质课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公众号素材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2" name="Rectangle 42">
            <a:extLst>
              <a:ext uri="{FF2B5EF4-FFF2-40B4-BE49-F238E27FC236}">
                <a16:creationId xmlns:a16="http://schemas.microsoft.com/office/drawing/2014/main" id="{2DBD493F-0824-4356-8ADE-0E2C08E9B29F}"/>
              </a:ext>
            </a:extLst>
          </p:cNvPr>
          <p:cNvSpPr/>
          <p:nvPr/>
        </p:nvSpPr>
        <p:spPr>
          <a:xfrm>
            <a:off x="8984115" y="2726105"/>
            <a:ext cx="1990612" cy="2281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知识拓展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阅读积累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口语练习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办公技能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75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6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15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0" grpId="0" animBg="1"/>
      <p:bldP spid="74" grpId="0" animBg="1"/>
      <p:bldP spid="80" grpId="0"/>
      <p:bldP spid="81" grpId="0"/>
      <p:bldP spid="82" grpId="0"/>
      <p:bldP spid="140" grpId="0"/>
      <p:bldP spid="141" grpId="0"/>
      <p:bldP spid="142" grpId="0"/>
    </p:bldLst>
  </p:timing>
</p:sld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3txzxsu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562</Words>
  <Application>Microsoft Office PowerPoint</Application>
  <PresentationFormat>宽屏</PresentationFormat>
  <Paragraphs>92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仿宋</vt:lpstr>
      <vt:lpstr>楷体</vt:lpstr>
      <vt:lpstr>微软雅黑</vt:lpstr>
      <vt:lpstr>Arial</vt:lpstr>
      <vt:lpstr>Calibri</vt:lpstr>
      <vt:lpstr>Wingdings</vt:lpstr>
      <vt:lpstr>第一PPT，www.1ppt.com​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年终总结</dc:title>
  <dc:creator>第一PPT</dc:creator>
  <cp:keywords>www.1ppt.com</cp:keywords>
  <dc:description>www.1ppt.com</dc:description>
  <cp:lastModifiedBy>冯 源</cp:lastModifiedBy>
  <cp:revision>161</cp:revision>
  <dcterms:created xsi:type="dcterms:W3CDTF">2021-12-24T09:27:18Z</dcterms:created>
  <dcterms:modified xsi:type="dcterms:W3CDTF">2022-08-27T12:52:39Z</dcterms:modified>
</cp:coreProperties>
</file>