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59" r:id="rId5"/>
    <p:sldId id="262" r:id="rId6"/>
    <p:sldId id="263" r:id="rId7"/>
    <p:sldId id="276" r:id="rId8"/>
  </p:sldIdLst>
  <p:sldSz cx="12192000" cy="6858000"/>
  <p:notesSz cx="6858000" cy="9144000"/>
  <p:custDataLst>
    <p:tags r:id="rId1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3E1F"/>
    <a:srgbClr val="C55A11"/>
    <a:srgbClr val="A6A6A6"/>
    <a:srgbClr val="E4DB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900" y="174"/>
      </p:cViewPr>
      <p:guideLst>
        <p:guide orient="horz" pos="2160"/>
        <p:guide pos="38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gs" Target="tags/tag5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35786-C999-405B-B2F1-29C3FD671F4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4642F-B059-4760-88EF-1C136024A85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35786-C999-405B-B2F1-29C3FD671F4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4642F-B059-4760-88EF-1C136024A85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35786-C999-405B-B2F1-29C3FD671F4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4642F-B059-4760-88EF-1C136024A85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35786-C999-405B-B2F1-29C3FD671F4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4642F-B059-4760-88EF-1C136024A85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35786-C999-405B-B2F1-29C3FD671F4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4642F-B059-4760-88EF-1C136024A85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35786-C999-405B-B2F1-29C3FD671F4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4642F-B059-4760-88EF-1C136024A85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35786-C999-405B-B2F1-29C3FD671F44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4642F-B059-4760-88EF-1C136024A85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35786-C999-405B-B2F1-29C3FD671F4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4642F-B059-4760-88EF-1C136024A85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35786-C999-405B-B2F1-29C3FD671F44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4642F-B059-4760-88EF-1C136024A85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35786-C999-405B-B2F1-29C3FD671F4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4642F-B059-4760-88EF-1C136024A85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35786-C999-405B-B2F1-29C3FD671F4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4642F-B059-4760-88EF-1C136024A85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35786-C999-405B-B2F1-29C3FD671F4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4642F-B059-4760-88EF-1C136024A85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image" Target="../media/image4.png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DB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46" r="6087"/>
          <a:stretch>
            <a:fillRect/>
          </a:stretch>
        </p:blipFill>
        <p:spPr>
          <a:xfrm>
            <a:off x="1984375" y="-40640"/>
            <a:ext cx="6845300" cy="693928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62755" y="1851660"/>
            <a:ext cx="478536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职业规划</a:t>
            </a:r>
            <a:endParaRPr lang="zh-CN" altLang="en-US" sz="6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385685" y="3848100"/>
            <a:ext cx="3385185" cy="460375"/>
          </a:xfrm>
          <a:prstGeom prst="rect">
            <a:avLst/>
          </a:prstGeom>
          <a:solidFill>
            <a:srgbClr val="7A3E1F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汇报</a:t>
            </a:r>
            <a:r>
              <a:rPr lang="zh-CN" altLang="en-US" sz="2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人：於明珠（化学）</a:t>
            </a:r>
            <a:endParaRPr lang="zh-CN" altLang="en-US" sz="24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0" y="-46355"/>
            <a:ext cx="2124710" cy="6950075"/>
            <a:chOff x="0" y="-73"/>
            <a:chExt cx="3346" cy="10945"/>
          </a:xfrm>
        </p:grpSpPr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2"/>
            <a:srcRect r="16830"/>
            <a:stretch>
              <a:fillRect/>
            </a:stretch>
          </p:blipFill>
          <p:spPr>
            <a:xfrm>
              <a:off x="2002" y="0"/>
              <a:ext cx="1345" cy="10873"/>
            </a:xfrm>
            <a:prstGeom prst="rect">
              <a:avLst/>
            </a:prstGeom>
          </p:spPr>
        </p:pic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2"/>
            <a:srcRect r="12199"/>
            <a:stretch>
              <a:fillRect/>
            </a:stretch>
          </p:blipFill>
          <p:spPr>
            <a:xfrm>
              <a:off x="879" y="-64"/>
              <a:ext cx="1312" cy="10873"/>
            </a:xfrm>
            <a:prstGeom prst="rect">
              <a:avLst/>
            </a:prstGeom>
          </p:spPr>
        </p:pic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2"/>
            <a:srcRect r="12289"/>
            <a:stretch>
              <a:fillRect/>
            </a:stretch>
          </p:blipFill>
          <p:spPr>
            <a:xfrm>
              <a:off x="0" y="-73"/>
              <a:ext cx="985" cy="10873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DB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20" r="6087"/>
          <a:stretch>
            <a:fillRect/>
          </a:stretch>
        </p:blipFill>
        <p:spPr>
          <a:xfrm>
            <a:off x="1630045" y="0"/>
            <a:ext cx="7178040" cy="6858000"/>
          </a:xfrm>
          <a:prstGeom prst="rect">
            <a:avLst/>
          </a:prstGeom>
        </p:spPr>
      </p:pic>
      <p:grpSp>
        <p:nvGrpSpPr>
          <p:cNvPr id="6" name="组合 5"/>
          <p:cNvGrpSpPr/>
          <p:nvPr/>
        </p:nvGrpSpPr>
        <p:grpSpPr>
          <a:xfrm>
            <a:off x="6445885" y="2507615"/>
            <a:ext cx="855980" cy="995680"/>
            <a:chOff x="11545" y="3949"/>
            <a:chExt cx="1348" cy="1568"/>
          </a:xfrm>
        </p:grpSpPr>
        <p:sp>
          <p:nvSpPr>
            <p:cNvPr id="27" name="椭圆 26"/>
            <p:cNvSpPr/>
            <p:nvPr/>
          </p:nvSpPr>
          <p:spPr>
            <a:xfrm>
              <a:off x="11693" y="4338"/>
              <a:ext cx="1120" cy="1061"/>
            </a:xfrm>
            <a:prstGeom prst="ellipse">
              <a:avLst/>
            </a:prstGeom>
            <a:solidFill>
              <a:srgbClr val="7A3E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11545" y="3949"/>
              <a:ext cx="1349" cy="1568"/>
            </a:xfrm>
            <a:prstGeom prst="flowChartConnector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en-US" altLang="zh-CN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02</a:t>
              </a:r>
              <a:endPara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6496685" y="3783330"/>
            <a:ext cx="855980" cy="995680"/>
            <a:chOff x="11193" y="4858"/>
            <a:chExt cx="1348" cy="1568"/>
          </a:xfrm>
        </p:grpSpPr>
        <p:sp>
          <p:nvSpPr>
            <p:cNvPr id="29" name="椭圆 28"/>
            <p:cNvSpPr/>
            <p:nvPr/>
          </p:nvSpPr>
          <p:spPr>
            <a:xfrm>
              <a:off x="11282" y="5216"/>
              <a:ext cx="1129" cy="1069"/>
            </a:xfrm>
            <a:prstGeom prst="ellipse">
              <a:avLst/>
            </a:prstGeom>
            <a:solidFill>
              <a:srgbClr val="7A3E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11193" y="4858"/>
              <a:ext cx="1349" cy="1568"/>
            </a:xfrm>
            <a:prstGeom prst="flowChartConnector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en-US" altLang="zh-CN" sz="2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03</a:t>
              </a:r>
              <a:endPara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6446520" y="1447800"/>
            <a:ext cx="855980" cy="897890"/>
            <a:chOff x="11528" y="2364"/>
            <a:chExt cx="1348" cy="1414"/>
          </a:xfrm>
        </p:grpSpPr>
        <p:sp>
          <p:nvSpPr>
            <p:cNvPr id="25" name="椭圆 24"/>
            <p:cNvSpPr/>
            <p:nvPr/>
          </p:nvSpPr>
          <p:spPr>
            <a:xfrm>
              <a:off x="11614" y="2704"/>
              <a:ext cx="1120" cy="1075"/>
            </a:xfrm>
            <a:prstGeom prst="ellipse">
              <a:avLst/>
            </a:prstGeom>
            <a:solidFill>
              <a:srgbClr val="7A3E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11528" y="2364"/>
              <a:ext cx="1349" cy="1362"/>
            </a:xfrm>
            <a:prstGeom prst="flowChartConnector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en-US" altLang="zh-CN" sz="2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01</a:t>
              </a:r>
              <a:endPara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 rot="0">
            <a:off x="7570470" y="1329054"/>
            <a:ext cx="1605402" cy="3407473"/>
            <a:chOff x="4905944" y="572586"/>
            <a:chExt cx="1605566" cy="3407770"/>
          </a:xfrm>
        </p:grpSpPr>
        <p:sp>
          <p:nvSpPr>
            <p:cNvPr id="35" name="矩形 34"/>
            <p:cNvSpPr/>
            <p:nvPr/>
          </p:nvSpPr>
          <p:spPr>
            <a:xfrm>
              <a:off x="4906066" y="1718575"/>
              <a:ext cx="1605444" cy="95321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zh-CN" altLang="en-US" sz="2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学年规划</a:t>
              </a:r>
              <a:endParaRPr lang="zh-CN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4905944" y="572586"/>
              <a:ext cx="1605444" cy="95321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zh-CN" altLang="en-US" sz="2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自我介绍</a:t>
              </a:r>
              <a:endParaRPr lang="zh-CN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9" name="矩形 38"/>
            <p:cNvSpPr/>
            <p:nvPr/>
          </p:nvSpPr>
          <p:spPr>
            <a:xfrm>
              <a:off x="4906066" y="3027138"/>
              <a:ext cx="1605444" cy="95321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zh-CN" altLang="en-US" sz="2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职前准备</a:t>
              </a:r>
              <a:endParaRPr lang="zh-CN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5264044" y="1523226"/>
            <a:ext cx="800219" cy="134990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 录</a:t>
            </a:r>
            <a:endParaRPr lang="zh-CN" altLang="en-US" sz="40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4754315" y="1564726"/>
            <a:ext cx="492443" cy="1226435"/>
          </a:xfrm>
          <a:prstGeom prst="rect">
            <a:avLst/>
          </a:prstGeom>
          <a:solidFill>
            <a:srgbClr val="7A3E1F"/>
          </a:solidFill>
        </p:spPr>
        <p:txBody>
          <a:bodyPr vert="eaVert"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Contents</a:t>
            </a:r>
            <a:endParaRPr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0" y="-46355"/>
            <a:ext cx="2124710" cy="6950075"/>
            <a:chOff x="0" y="-73"/>
            <a:chExt cx="3346" cy="10945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3"/>
            <a:srcRect r="16830"/>
            <a:stretch>
              <a:fillRect/>
            </a:stretch>
          </p:blipFill>
          <p:spPr>
            <a:xfrm>
              <a:off x="2002" y="0"/>
              <a:ext cx="1345" cy="10873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3"/>
            <a:srcRect r="12199"/>
            <a:stretch>
              <a:fillRect/>
            </a:stretch>
          </p:blipFill>
          <p:spPr>
            <a:xfrm>
              <a:off x="879" y="-64"/>
              <a:ext cx="1312" cy="10873"/>
            </a:xfrm>
            <a:prstGeom prst="rect">
              <a:avLst/>
            </a:prstGeom>
          </p:spPr>
        </p:pic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3"/>
            <a:srcRect r="12289"/>
            <a:stretch>
              <a:fillRect/>
            </a:stretch>
          </p:blipFill>
          <p:spPr>
            <a:xfrm>
              <a:off x="0" y="-73"/>
              <a:ext cx="985" cy="10873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DB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1102415" y="737265"/>
            <a:ext cx="476250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sz="8800" dirty="0">
              <a:solidFill>
                <a:schemeClr val="tx1">
                  <a:lumMod val="75000"/>
                  <a:lumOff val="25000"/>
                </a:schemeClr>
              </a:solidFill>
              <a:latin typeface="叶根友刀锋黑草" panose="02010601030101010101" pitchFamily="2" charset="-122"/>
              <a:ea typeface="叶根友刀锋黑草" panose="02010601030101010101" pitchFamily="2" charset="-122"/>
            </a:endParaRPr>
          </a:p>
        </p:txBody>
      </p:sp>
      <p:sp>
        <p:nvSpPr>
          <p:cNvPr id="49" name="椭圆 48"/>
          <p:cNvSpPr/>
          <p:nvPr/>
        </p:nvSpPr>
        <p:spPr>
          <a:xfrm>
            <a:off x="11355327" y="4476710"/>
            <a:ext cx="270419" cy="270419"/>
          </a:xfrm>
          <a:prstGeom prst="ellipse">
            <a:avLst/>
          </a:prstGeom>
          <a:solidFill>
            <a:schemeClr val="bg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椭圆 50"/>
          <p:cNvSpPr/>
          <p:nvPr/>
        </p:nvSpPr>
        <p:spPr>
          <a:xfrm>
            <a:off x="10956639" y="2511679"/>
            <a:ext cx="270419" cy="270419"/>
          </a:xfrm>
          <a:prstGeom prst="ellipse">
            <a:avLst/>
          </a:prstGeom>
          <a:solidFill>
            <a:schemeClr val="bg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椭圆 51"/>
          <p:cNvSpPr/>
          <p:nvPr/>
        </p:nvSpPr>
        <p:spPr>
          <a:xfrm>
            <a:off x="11372493" y="2957613"/>
            <a:ext cx="270419" cy="270419"/>
          </a:xfrm>
          <a:prstGeom prst="ellipse">
            <a:avLst/>
          </a:prstGeom>
          <a:solidFill>
            <a:schemeClr val="bg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8" name="图片 5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 flipH="1">
            <a:off x="1761490" y="4286885"/>
            <a:ext cx="1788795" cy="84010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18000" y="398850"/>
            <a:ext cx="10969200" cy="705600"/>
          </a:xfrm>
        </p:spPr>
        <p:txBody>
          <a:bodyPr/>
          <a:p>
            <a:pPr marL="457200" indent="-457200">
              <a:buFont typeface="Wingdings" panose="05000000000000000000" charset="0"/>
              <a:buChar char="n"/>
            </a:pPr>
            <a:r>
              <a:rPr lang="zh-CN" altLang="en-US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自我介绍</a:t>
            </a:r>
            <a:endParaRPr lang="zh-CN" altLang="en-US" sz="28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156" name="组合 3"/>
          <p:cNvGrpSpPr/>
          <p:nvPr/>
        </p:nvGrpSpPr>
        <p:grpSpPr>
          <a:xfrm rot="0">
            <a:off x="5674360" y="2305685"/>
            <a:ext cx="4889500" cy="868680"/>
            <a:chOff x="6638" y="6117"/>
            <a:chExt cx="7701" cy="1368"/>
          </a:xfrm>
        </p:grpSpPr>
        <p:grpSp>
          <p:nvGrpSpPr>
            <p:cNvPr id="5147" name="组合 65"/>
            <p:cNvGrpSpPr/>
            <p:nvPr/>
          </p:nvGrpSpPr>
          <p:grpSpPr>
            <a:xfrm flipH="1">
              <a:off x="6638" y="6117"/>
              <a:ext cx="5254" cy="1368"/>
              <a:chOff x="6307485" y="287200"/>
              <a:chExt cx="3117760" cy="790365"/>
            </a:xfrm>
          </p:grpSpPr>
          <p:pic>
            <p:nvPicPr>
              <p:cNvPr id="5148" name="图片 66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flipH="1">
                <a:off x="6307485" y="296365"/>
                <a:ext cx="2680840" cy="78120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grpSp>
            <p:nvGrpSpPr>
              <p:cNvPr id="5149" name="组合 67"/>
              <p:cNvGrpSpPr/>
              <p:nvPr/>
            </p:nvGrpSpPr>
            <p:grpSpPr>
              <a:xfrm flipH="1">
                <a:off x="6805755" y="287200"/>
                <a:ext cx="2619489" cy="558112"/>
                <a:chOff x="7995986" y="760883"/>
                <a:chExt cx="2538425" cy="540840"/>
              </a:xfrm>
            </p:grpSpPr>
            <p:sp>
              <p:nvSpPr>
                <p:cNvPr id="69" name="Freeform 56"/>
                <p:cNvSpPr/>
                <p:nvPr/>
              </p:nvSpPr>
              <p:spPr bwMode="auto">
                <a:xfrm>
                  <a:off x="9009861" y="760883"/>
                  <a:ext cx="1524550" cy="431227"/>
                </a:xfrm>
                <a:custGeom>
                  <a:avLst/>
                  <a:gdLst>
                    <a:gd name="T0" fmla="*/ 2353 w 2385"/>
                    <a:gd name="T1" fmla="*/ 0 h 425"/>
                    <a:gd name="T2" fmla="*/ 0 w 2385"/>
                    <a:gd name="T3" fmla="*/ 0 h 425"/>
                    <a:gd name="T4" fmla="*/ 0 w 2385"/>
                    <a:gd name="T5" fmla="*/ 425 h 425"/>
                    <a:gd name="T6" fmla="*/ 2353 w 2385"/>
                    <a:gd name="T7" fmla="*/ 425 h 425"/>
                    <a:gd name="T8" fmla="*/ 2385 w 2385"/>
                    <a:gd name="T9" fmla="*/ 393 h 425"/>
                    <a:gd name="T10" fmla="*/ 2385 w 2385"/>
                    <a:gd name="T11" fmla="*/ 32 h 425"/>
                    <a:gd name="T12" fmla="*/ 2353 w 2385"/>
                    <a:gd name="T13" fmla="*/ 0 h 4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385" h="425">
                      <a:moveTo>
                        <a:pt x="2353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425"/>
                        <a:pt x="0" y="425"/>
                        <a:pt x="0" y="425"/>
                      </a:cubicBezTo>
                      <a:cubicBezTo>
                        <a:pt x="2353" y="425"/>
                        <a:pt x="2353" y="425"/>
                        <a:pt x="2353" y="425"/>
                      </a:cubicBezTo>
                      <a:cubicBezTo>
                        <a:pt x="2370" y="425"/>
                        <a:pt x="2385" y="411"/>
                        <a:pt x="2385" y="393"/>
                      </a:cubicBezTo>
                      <a:cubicBezTo>
                        <a:pt x="2385" y="32"/>
                        <a:pt x="2385" y="32"/>
                        <a:pt x="2385" y="32"/>
                      </a:cubicBezTo>
                      <a:cubicBezTo>
                        <a:pt x="2385" y="15"/>
                        <a:pt x="2370" y="0"/>
                        <a:pt x="2353" y="0"/>
                      </a:cubicBezTo>
                      <a:close/>
                    </a:path>
                  </a:pathLst>
                </a:custGeom>
                <a:solidFill>
                  <a:srgbClr val="1C9FA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/>
                <a:p>
                  <a:pPr fontAlgn="base"/>
                  <a:endParaRPr lang="zh-CN" altLang="en-US" sz="1350" strike="noStrike" noProof="1"/>
                </a:p>
              </p:txBody>
            </p:sp>
            <p:sp>
              <p:nvSpPr>
                <p:cNvPr id="70" name="Freeform 57"/>
                <p:cNvSpPr/>
                <p:nvPr/>
              </p:nvSpPr>
              <p:spPr bwMode="auto">
                <a:xfrm>
                  <a:off x="7995986" y="760883"/>
                  <a:ext cx="1013801" cy="430899"/>
                </a:xfrm>
                <a:custGeom>
                  <a:avLst/>
                  <a:gdLst>
                    <a:gd name="T0" fmla="*/ 32 w 734"/>
                    <a:gd name="T1" fmla="*/ 0 h 425"/>
                    <a:gd name="T2" fmla="*/ 0 w 734"/>
                    <a:gd name="T3" fmla="*/ 32 h 425"/>
                    <a:gd name="T4" fmla="*/ 0 w 734"/>
                    <a:gd name="T5" fmla="*/ 393 h 425"/>
                    <a:gd name="T6" fmla="*/ 32 w 734"/>
                    <a:gd name="T7" fmla="*/ 425 h 425"/>
                    <a:gd name="T8" fmla="*/ 734 w 734"/>
                    <a:gd name="T9" fmla="*/ 425 h 425"/>
                    <a:gd name="T10" fmla="*/ 734 w 734"/>
                    <a:gd name="T11" fmla="*/ 0 h 425"/>
                    <a:gd name="T12" fmla="*/ 32 w 734"/>
                    <a:gd name="T13" fmla="*/ 0 h 4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34" h="425">
                      <a:moveTo>
                        <a:pt x="32" y="0"/>
                      </a:moveTo>
                      <a:cubicBezTo>
                        <a:pt x="14" y="0"/>
                        <a:pt x="0" y="15"/>
                        <a:pt x="0" y="32"/>
                      </a:cubicBezTo>
                      <a:cubicBezTo>
                        <a:pt x="0" y="393"/>
                        <a:pt x="0" y="393"/>
                        <a:pt x="0" y="393"/>
                      </a:cubicBezTo>
                      <a:cubicBezTo>
                        <a:pt x="0" y="411"/>
                        <a:pt x="14" y="425"/>
                        <a:pt x="32" y="425"/>
                      </a:cubicBezTo>
                      <a:cubicBezTo>
                        <a:pt x="734" y="425"/>
                        <a:pt x="734" y="425"/>
                        <a:pt x="734" y="425"/>
                      </a:cubicBezTo>
                      <a:cubicBezTo>
                        <a:pt x="734" y="0"/>
                        <a:pt x="734" y="0"/>
                        <a:pt x="734" y="0"/>
                      </a:cubicBezTo>
                      <a:lnTo>
                        <a:pt x="32" y="0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/>
                <a:p>
                  <a:pPr fontAlgn="base"/>
                  <a:endParaRPr lang="zh-CN" altLang="en-US" sz="1350" strike="noStrike" noProof="1"/>
                </a:p>
              </p:txBody>
            </p:sp>
            <p:sp>
              <p:nvSpPr>
                <p:cNvPr id="71" name="Freeform 58"/>
                <p:cNvSpPr/>
                <p:nvPr/>
              </p:nvSpPr>
              <p:spPr bwMode="auto">
                <a:xfrm>
                  <a:off x="8337616" y="1044602"/>
                  <a:ext cx="255347" cy="257121"/>
                </a:xfrm>
                <a:custGeom>
                  <a:avLst/>
                  <a:gdLst>
                    <a:gd name="T0" fmla="*/ 72 w 144"/>
                    <a:gd name="T1" fmla="*/ 145 h 145"/>
                    <a:gd name="T2" fmla="*/ 0 w 144"/>
                    <a:gd name="T3" fmla="*/ 73 h 145"/>
                    <a:gd name="T4" fmla="*/ 72 w 144"/>
                    <a:gd name="T5" fmla="*/ 0 h 145"/>
                    <a:gd name="T6" fmla="*/ 144 w 144"/>
                    <a:gd name="T7" fmla="*/ 73 h 145"/>
                    <a:gd name="T8" fmla="*/ 72 w 144"/>
                    <a:gd name="T9" fmla="*/ 145 h 1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4" h="145">
                      <a:moveTo>
                        <a:pt x="72" y="145"/>
                      </a:moveTo>
                      <a:lnTo>
                        <a:pt x="0" y="73"/>
                      </a:lnTo>
                      <a:lnTo>
                        <a:pt x="72" y="0"/>
                      </a:lnTo>
                      <a:lnTo>
                        <a:pt x="144" y="73"/>
                      </a:lnTo>
                      <a:lnTo>
                        <a:pt x="72" y="145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/>
                <a:p>
                  <a:pPr fontAlgn="base"/>
                  <a:endParaRPr lang="zh-CN" altLang="en-US" sz="1350" strike="noStrike" noProof="1"/>
                </a:p>
              </p:txBody>
            </p:sp>
          </p:grpSp>
        </p:grpSp>
        <p:sp>
          <p:nvSpPr>
            <p:cNvPr id="5153" name="文本框 71"/>
            <p:cNvSpPr txBox="1"/>
            <p:nvPr/>
          </p:nvSpPr>
          <p:spPr>
            <a:xfrm>
              <a:off x="6655" y="6199"/>
              <a:ext cx="1768" cy="58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p>
              <a:pPr algn="ctr"/>
              <a:r>
                <a:rPr lang="zh-CN" altLang="en-US" dirty="0">
                  <a:latin typeface="Times New Roman" panose="02020603050405020304" charset="0"/>
                  <a:ea typeface="微软雅黑" panose="020B0503020204020204" pitchFamily="34" charset="-122"/>
                </a:rPr>
                <a:t>硕士</a:t>
              </a:r>
              <a:endParaRPr lang="zh-CN" altLang="en-US" dirty="0">
                <a:latin typeface="Times New Roman" panose="02020603050405020304" charset="0"/>
                <a:ea typeface="微软雅黑" panose="020B0503020204020204" pitchFamily="34" charset="-122"/>
              </a:endParaRPr>
            </a:p>
          </p:txBody>
        </p:sp>
        <p:sp>
          <p:nvSpPr>
            <p:cNvPr id="5154" name="文本框 74"/>
            <p:cNvSpPr txBox="1"/>
            <p:nvPr/>
          </p:nvSpPr>
          <p:spPr>
            <a:xfrm>
              <a:off x="8442" y="6194"/>
              <a:ext cx="2645" cy="58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p>
              <a:pPr algn="ctr"/>
              <a:r>
                <a:rPr lang="zh-CN" altLang="en-US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东南大学</a:t>
              </a:r>
              <a:endPara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155" name="文本框 76"/>
            <p:cNvSpPr txBox="1"/>
            <p:nvPr/>
          </p:nvSpPr>
          <p:spPr>
            <a:xfrm>
              <a:off x="11391" y="6224"/>
              <a:ext cx="2948" cy="54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p>
              <a:pPr>
                <a:lnSpc>
                  <a:spcPts val="2000"/>
                </a:lnSpc>
              </a:pPr>
              <a:r>
                <a:rPr lang="zh-CN" altLang="en-US" dirty="0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专业：分析化学</a:t>
              </a:r>
              <a:endParaRPr lang="zh-CN" altLang="en-US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157" name="组合 2"/>
          <p:cNvGrpSpPr/>
          <p:nvPr/>
        </p:nvGrpSpPr>
        <p:grpSpPr>
          <a:xfrm rot="0">
            <a:off x="1556292" y="1370330"/>
            <a:ext cx="5153118" cy="868045"/>
            <a:chOff x="156" y="3707"/>
            <a:chExt cx="8113" cy="1368"/>
          </a:xfrm>
        </p:grpSpPr>
        <p:grpSp>
          <p:nvGrpSpPr>
            <p:cNvPr id="5158" name="组合 51"/>
            <p:cNvGrpSpPr/>
            <p:nvPr/>
          </p:nvGrpSpPr>
          <p:grpSpPr>
            <a:xfrm>
              <a:off x="3015" y="3707"/>
              <a:ext cx="5254" cy="1368"/>
              <a:chOff x="6307485" y="287200"/>
              <a:chExt cx="3117761" cy="790365"/>
            </a:xfrm>
          </p:grpSpPr>
          <p:pic>
            <p:nvPicPr>
              <p:cNvPr id="5159" name="图片 52"/>
              <p:cNvPicPr>
                <a:picLocks noChangeAspect="1"/>
              </p:cNvPicPr>
              <p:nvPr>
                <p:custDataLst>
                  <p:tags r:id="rId3"/>
                </p:custDataLst>
              </p:nvPr>
            </p:nvPicPr>
            <p:blipFill>
              <a:blip r:embed="rId2"/>
              <a:stretch>
                <a:fillRect/>
              </a:stretch>
            </p:blipFill>
            <p:spPr>
              <a:xfrm flipH="1">
                <a:off x="6307485" y="296365"/>
                <a:ext cx="2680840" cy="78120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grpSp>
            <p:nvGrpSpPr>
              <p:cNvPr id="5160" name="组合 53"/>
              <p:cNvGrpSpPr/>
              <p:nvPr/>
            </p:nvGrpSpPr>
            <p:grpSpPr>
              <a:xfrm flipH="1">
                <a:off x="6417249" y="287200"/>
                <a:ext cx="3007996" cy="558112"/>
                <a:chOff x="7995986" y="760883"/>
                <a:chExt cx="2914908" cy="540840"/>
              </a:xfrm>
            </p:grpSpPr>
            <p:sp>
              <p:nvSpPr>
                <p:cNvPr id="55" name="Freeform 56"/>
                <p:cNvSpPr/>
                <p:nvPr/>
              </p:nvSpPr>
              <p:spPr bwMode="auto">
                <a:xfrm>
                  <a:off x="9009867" y="760883"/>
                  <a:ext cx="1901027" cy="431167"/>
                </a:xfrm>
                <a:custGeom>
                  <a:avLst/>
                  <a:gdLst>
                    <a:gd name="T0" fmla="*/ 2353 w 2385"/>
                    <a:gd name="T1" fmla="*/ 0 h 425"/>
                    <a:gd name="T2" fmla="*/ 0 w 2385"/>
                    <a:gd name="T3" fmla="*/ 0 h 425"/>
                    <a:gd name="T4" fmla="*/ 0 w 2385"/>
                    <a:gd name="T5" fmla="*/ 425 h 425"/>
                    <a:gd name="T6" fmla="*/ 2353 w 2385"/>
                    <a:gd name="T7" fmla="*/ 425 h 425"/>
                    <a:gd name="T8" fmla="*/ 2385 w 2385"/>
                    <a:gd name="T9" fmla="*/ 393 h 425"/>
                    <a:gd name="T10" fmla="*/ 2385 w 2385"/>
                    <a:gd name="T11" fmla="*/ 32 h 425"/>
                    <a:gd name="T12" fmla="*/ 2353 w 2385"/>
                    <a:gd name="T13" fmla="*/ 0 h 4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385" h="425">
                      <a:moveTo>
                        <a:pt x="2353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425"/>
                        <a:pt x="0" y="425"/>
                        <a:pt x="0" y="425"/>
                      </a:cubicBezTo>
                      <a:cubicBezTo>
                        <a:pt x="2353" y="425"/>
                        <a:pt x="2353" y="425"/>
                        <a:pt x="2353" y="425"/>
                      </a:cubicBezTo>
                      <a:cubicBezTo>
                        <a:pt x="2370" y="425"/>
                        <a:pt x="2385" y="411"/>
                        <a:pt x="2385" y="393"/>
                      </a:cubicBezTo>
                      <a:cubicBezTo>
                        <a:pt x="2385" y="32"/>
                        <a:pt x="2385" y="32"/>
                        <a:pt x="2385" y="32"/>
                      </a:cubicBezTo>
                      <a:cubicBezTo>
                        <a:pt x="2385" y="15"/>
                        <a:pt x="2370" y="0"/>
                        <a:pt x="2353" y="0"/>
                      </a:cubicBezTo>
                      <a:close/>
                    </a:path>
                  </a:pathLst>
                </a:custGeom>
                <a:solidFill>
                  <a:srgbClr val="F5802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/>
                <a:p>
                  <a:pPr fontAlgn="base"/>
                  <a:endParaRPr lang="zh-CN" altLang="en-US" sz="1350" strike="noStrike" noProof="1"/>
                </a:p>
              </p:txBody>
            </p:sp>
            <p:sp>
              <p:nvSpPr>
                <p:cNvPr id="56" name="Freeform 57"/>
                <p:cNvSpPr/>
                <p:nvPr/>
              </p:nvSpPr>
              <p:spPr bwMode="auto">
                <a:xfrm>
                  <a:off x="7995986" y="760883"/>
                  <a:ext cx="1013801" cy="430899"/>
                </a:xfrm>
                <a:custGeom>
                  <a:avLst/>
                  <a:gdLst>
                    <a:gd name="T0" fmla="*/ 32 w 734"/>
                    <a:gd name="T1" fmla="*/ 0 h 425"/>
                    <a:gd name="T2" fmla="*/ 0 w 734"/>
                    <a:gd name="T3" fmla="*/ 32 h 425"/>
                    <a:gd name="T4" fmla="*/ 0 w 734"/>
                    <a:gd name="T5" fmla="*/ 393 h 425"/>
                    <a:gd name="T6" fmla="*/ 32 w 734"/>
                    <a:gd name="T7" fmla="*/ 425 h 425"/>
                    <a:gd name="T8" fmla="*/ 734 w 734"/>
                    <a:gd name="T9" fmla="*/ 425 h 425"/>
                    <a:gd name="T10" fmla="*/ 734 w 734"/>
                    <a:gd name="T11" fmla="*/ 0 h 425"/>
                    <a:gd name="T12" fmla="*/ 32 w 734"/>
                    <a:gd name="T13" fmla="*/ 0 h 4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34" h="425">
                      <a:moveTo>
                        <a:pt x="32" y="0"/>
                      </a:moveTo>
                      <a:cubicBezTo>
                        <a:pt x="14" y="0"/>
                        <a:pt x="0" y="15"/>
                        <a:pt x="0" y="32"/>
                      </a:cubicBezTo>
                      <a:cubicBezTo>
                        <a:pt x="0" y="393"/>
                        <a:pt x="0" y="393"/>
                        <a:pt x="0" y="393"/>
                      </a:cubicBezTo>
                      <a:cubicBezTo>
                        <a:pt x="0" y="411"/>
                        <a:pt x="14" y="425"/>
                        <a:pt x="32" y="425"/>
                      </a:cubicBezTo>
                      <a:cubicBezTo>
                        <a:pt x="734" y="425"/>
                        <a:pt x="734" y="425"/>
                        <a:pt x="734" y="425"/>
                      </a:cubicBezTo>
                      <a:cubicBezTo>
                        <a:pt x="734" y="0"/>
                        <a:pt x="734" y="0"/>
                        <a:pt x="734" y="0"/>
                      </a:cubicBezTo>
                      <a:lnTo>
                        <a:pt x="32" y="0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/>
                <a:p>
                  <a:pPr fontAlgn="base"/>
                  <a:endParaRPr lang="zh-CN" altLang="en-US" sz="1350" strike="noStrike" noProof="1"/>
                </a:p>
              </p:txBody>
            </p:sp>
            <p:sp>
              <p:nvSpPr>
                <p:cNvPr id="57" name="Freeform 58"/>
                <p:cNvSpPr/>
                <p:nvPr/>
              </p:nvSpPr>
              <p:spPr bwMode="auto">
                <a:xfrm>
                  <a:off x="8337616" y="1044602"/>
                  <a:ext cx="255347" cy="257121"/>
                </a:xfrm>
                <a:custGeom>
                  <a:avLst/>
                  <a:gdLst>
                    <a:gd name="T0" fmla="*/ 72 w 144"/>
                    <a:gd name="T1" fmla="*/ 145 h 145"/>
                    <a:gd name="T2" fmla="*/ 0 w 144"/>
                    <a:gd name="T3" fmla="*/ 73 h 145"/>
                    <a:gd name="T4" fmla="*/ 72 w 144"/>
                    <a:gd name="T5" fmla="*/ 0 h 145"/>
                    <a:gd name="T6" fmla="*/ 144 w 144"/>
                    <a:gd name="T7" fmla="*/ 73 h 145"/>
                    <a:gd name="T8" fmla="*/ 72 w 144"/>
                    <a:gd name="T9" fmla="*/ 145 h 1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4" h="145">
                      <a:moveTo>
                        <a:pt x="72" y="145"/>
                      </a:moveTo>
                      <a:lnTo>
                        <a:pt x="0" y="73"/>
                      </a:lnTo>
                      <a:lnTo>
                        <a:pt x="72" y="0"/>
                      </a:lnTo>
                      <a:lnTo>
                        <a:pt x="144" y="73"/>
                      </a:lnTo>
                      <a:lnTo>
                        <a:pt x="72" y="145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/>
                <a:p>
                  <a:pPr fontAlgn="base"/>
                  <a:endParaRPr lang="zh-CN" altLang="en-US" sz="1350" strike="noStrike" noProof="1"/>
                </a:p>
              </p:txBody>
            </p:sp>
          </p:grpSp>
        </p:grpSp>
        <p:sp>
          <p:nvSpPr>
            <p:cNvPr id="5164" name="文本框 57"/>
            <p:cNvSpPr txBox="1"/>
            <p:nvPr/>
          </p:nvSpPr>
          <p:spPr>
            <a:xfrm>
              <a:off x="6469" y="3796"/>
              <a:ext cx="1768" cy="58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p>
              <a:pPr algn="ctr"/>
              <a:r>
                <a:rPr lang="zh-CN" altLang="en-US" dirty="0">
                  <a:latin typeface="Times New Roman" panose="02020603050405020304" charset="0"/>
                  <a:ea typeface="微软雅黑" panose="020B0503020204020204" pitchFamily="34" charset="-122"/>
                </a:rPr>
                <a:t>本科</a:t>
              </a:r>
              <a:endParaRPr lang="zh-CN" altLang="en-US" dirty="0">
                <a:latin typeface="Times New Roman" panose="02020603050405020304" charset="0"/>
                <a:ea typeface="微软雅黑" panose="020B0503020204020204" pitchFamily="34" charset="-122"/>
              </a:endParaRPr>
            </a:p>
          </p:txBody>
        </p:sp>
        <p:sp>
          <p:nvSpPr>
            <p:cNvPr id="5165" name="文本框 72"/>
            <p:cNvSpPr txBox="1"/>
            <p:nvPr/>
          </p:nvSpPr>
          <p:spPr>
            <a:xfrm>
              <a:off x="3596" y="3756"/>
              <a:ext cx="2727" cy="58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p>
              <a:pPr algn="ctr"/>
              <a:r>
                <a:rPr lang="zh-CN" altLang="en-US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扬州大学</a:t>
              </a:r>
              <a:endPara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166" name="文本框 75"/>
            <p:cNvSpPr txBox="1"/>
            <p:nvPr/>
          </p:nvSpPr>
          <p:spPr>
            <a:xfrm>
              <a:off x="156" y="3769"/>
              <a:ext cx="2816" cy="54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p>
              <a:pPr>
                <a:lnSpc>
                  <a:spcPts val="2000"/>
                </a:lnSpc>
              </a:pPr>
              <a:r>
                <a:rPr lang="zh-CN" altLang="en-US" dirty="0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专业：化学师范</a:t>
              </a:r>
              <a:endParaRPr lang="zh-CN" altLang="en-US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cxnSp>
        <p:nvCxnSpPr>
          <p:cNvPr id="79" name="直接连接符 78"/>
          <p:cNvCxnSpPr/>
          <p:nvPr/>
        </p:nvCxnSpPr>
        <p:spPr>
          <a:xfrm>
            <a:off x="6189345" y="1292860"/>
            <a:ext cx="2540" cy="1778000"/>
          </a:xfrm>
          <a:prstGeom prst="line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6" name="标题 1"/>
          <p:cNvSpPr>
            <a:spLocks noGrp="1"/>
          </p:cNvSpPr>
          <p:nvPr/>
        </p:nvSpPr>
        <p:spPr>
          <a:xfrm>
            <a:off x="1218000" y="3124270"/>
            <a:ext cx="10969200" cy="705600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</a:defRPr>
            </a:lvl1pPr>
          </a:lstStyle>
          <a:p>
            <a:pPr marL="457200" indent="-457200">
              <a:buFont typeface="Wingdings" panose="05000000000000000000" charset="0"/>
              <a:buChar char="n"/>
            </a:pPr>
            <a:r>
              <a:rPr lang="zh-CN" altLang="en-US" sz="2800"/>
              <a:t>自我分析</a:t>
            </a:r>
            <a:endParaRPr lang="zh-CN" altLang="en-US" sz="2800"/>
          </a:p>
        </p:txBody>
      </p:sp>
      <p:sp>
        <p:nvSpPr>
          <p:cNvPr id="17" name="Freeform 56"/>
          <p:cNvSpPr/>
          <p:nvPr/>
        </p:nvSpPr>
        <p:spPr bwMode="auto">
          <a:xfrm flipH="1">
            <a:off x="1890395" y="4286885"/>
            <a:ext cx="1659890" cy="472440"/>
          </a:xfrm>
          <a:custGeom>
            <a:avLst/>
            <a:gdLst>
              <a:gd name="T0" fmla="*/ 2353 w 2385"/>
              <a:gd name="T1" fmla="*/ 0 h 425"/>
              <a:gd name="T2" fmla="*/ 0 w 2385"/>
              <a:gd name="T3" fmla="*/ 0 h 425"/>
              <a:gd name="T4" fmla="*/ 0 w 2385"/>
              <a:gd name="T5" fmla="*/ 425 h 425"/>
              <a:gd name="T6" fmla="*/ 2353 w 2385"/>
              <a:gd name="T7" fmla="*/ 425 h 425"/>
              <a:gd name="T8" fmla="*/ 2385 w 2385"/>
              <a:gd name="T9" fmla="*/ 393 h 425"/>
              <a:gd name="T10" fmla="*/ 2385 w 2385"/>
              <a:gd name="T11" fmla="*/ 32 h 425"/>
              <a:gd name="T12" fmla="*/ 2353 w 2385"/>
              <a:gd name="T13" fmla="*/ 0 h 4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385" h="425">
                <a:moveTo>
                  <a:pt x="2353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25"/>
                  <a:pt x="0" y="425"/>
                  <a:pt x="0" y="425"/>
                </a:cubicBezTo>
                <a:cubicBezTo>
                  <a:pt x="2353" y="425"/>
                  <a:pt x="2353" y="425"/>
                  <a:pt x="2353" y="425"/>
                </a:cubicBezTo>
                <a:cubicBezTo>
                  <a:pt x="2370" y="425"/>
                  <a:pt x="2385" y="411"/>
                  <a:pt x="2385" y="393"/>
                </a:cubicBezTo>
                <a:cubicBezTo>
                  <a:pt x="2385" y="32"/>
                  <a:pt x="2385" y="32"/>
                  <a:pt x="2385" y="32"/>
                </a:cubicBezTo>
                <a:cubicBezTo>
                  <a:pt x="2385" y="15"/>
                  <a:pt x="2370" y="0"/>
                  <a:pt x="2353" y="0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p>
            <a:pPr fontAlgn="base"/>
            <a:endParaRPr lang="zh-CN" altLang="en-US" sz="1350" strike="noStrike" noProof="1"/>
          </a:p>
        </p:txBody>
      </p:sp>
      <p:sp>
        <p:nvSpPr>
          <p:cNvPr id="20" name="文本框 72"/>
          <p:cNvSpPr txBox="1"/>
          <p:nvPr/>
        </p:nvSpPr>
        <p:spPr>
          <a:xfrm>
            <a:off x="1867385" y="4318612"/>
            <a:ext cx="1732103" cy="39878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优势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3599180" y="4095750"/>
            <a:ext cx="720534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altLang="en-US"/>
              <a:t>对教育抱有热情，</a:t>
            </a:r>
            <a:r>
              <a:rPr lang="zh-CN" altLang="en-US">
                <a:sym typeface="+mn-ea"/>
              </a:rPr>
              <a:t>工作认真</a:t>
            </a:r>
            <a:r>
              <a:rPr lang="en-US" altLang="zh-CN">
                <a:sym typeface="+mn-ea"/>
              </a:rPr>
              <a:t>  </a:t>
            </a:r>
            <a:r>
              <a:rPr lang="en-US" altLang="zh-CN"/>
              <a:t>/  </a:t>
            </a:r>
            <a:r>
              <a:rPr lang="zh-CN" altLang="en-US"/>
              <a:t>懂得尊重学生，耐心友好</a:t>
            </a:r>
            <a:r>
              <a:rPr lang="en-US" altLang="zh-CN"/>
              <a:t>  /  </a:t>
            </a:r>
            <a:r>
              <a:rPr lang="zh-CN" altLang="en-US"/>
              <a:t>乐于反思</a:t>
            </a:r>
            <a:r>
              <a:rPr lang="en-US" altLang="zh-CN"/>
              <a:t>  /  </a:t>
            </a:r>
            <a:r>
              <a:rPr lang="zh-CN" altLang="en-US"/>
              <a:t>积极配合班主任工作</a:t>
            </a:r>
            <a:endParaRPr lang="zh-CN" altLang="en-US"/>
          </a:p>
        </p:txBody>
      </p:sp>
      <p:pic>
        <p:nvPicPr>
          <p:cNvPr id="32" name="图片 52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2"/>
          <a:stretch>
            <a:fillRect/>
          </a:stretch>
        </p:blipFill>
        <p:spPr>
          <a:xfrm flipH="1">
            <a:off x="1761490" y="5491480"/>
            <a:ext cx="1788795" cy="84010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4" name="Freeform 56"/>
          <p:cNvSpPr/>
          <p:nvPr/>
        </p:nvSpPr>
        <p:spPr bwMode="auto">
          <a:xfrm flipH="1">
            <a:off x="1908175" y="5523230"/>
            <a:ext cx="1659890" cy="472440"/>
          </a:xfrm>
          <a:custGeom>
            <a:avLst/>
            <a:gdLst>
              <a:gd name="T0" fmla="*/ 2353 w 2385"/>
              <a:gd name="T1" fmla="*/ 0 h 425"/>
              <a:gd name="T2" fmla="*/ 0 w 2385"/>
              <a:gd name="T3" fmla="*/ 0 h 425"/>
              <a:gd name="T4" fmla="*/ 0 w 2385"/>
              <a:gd name="T5" fmla="*/ 425 h 425"/>
              <a:gd name="T6" fmla="*/ 2353 w 2385"/>
              <a:gd name="T7" fmla="*/ 425 h 425"/>
              <a:gd name="T8" fmla="*/ 2385 w 2385"/>
              <a:gd name="T9" fmla="*/ 393 h 425"/>
              <a:gd name="T10" fmla="*/ 2385 w 2385"/>
              <a:gd name="T11" fmla="*/ 32 h 425"/>
              <a:gd name="T12" fmla="*/ 2353 w 2385"/>
              <a:gd name="T13" fmla="*/ 0 h 4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385" h="425">
                <a:moveTo>
                  <a:pt x="2353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25"/>
                  <a:pt x="0" y="425"/>
                  <a:pt x="0" y="425"/>
                </a:cubicBezTo>
                <a:cubicBezTo>
                  <a:pt x="2353" y="425"/>
                  <a:pt x="2353" y="425"/>
                  <a:pt x="2353" y="425"/>
                </a:cubicBezTo>
                <a:cubicBezTo>
                  <a:pt x="2370" y="425"/>
                  <a:pt x="2385" y="411"/>
                  <a:pt x="2385" y="393"/>
                </a:cubicBezTo>
                <a:cubicBezTo>
                  <a:pt x="2385" y="32"/>
                  <a:pt x="2385" y="32"/>
                  <a:pt x="2385" y="32"/>
                </a:cubicBezTo>
                <a:cubicBezTo>
                  <a:pt x="2385" y="15"/>
                  <a:pt x="2370" y="0"/>
                  <a:pt x="2353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p>
            <a:pPr fontAlgn="base"/>
            <a:endParaRPr lang="zh-CN" altLang="en-US" sz="1350" strike="noStrike" noProof="1"/>
          </a:p>
        </p:txBody>
      </p:sp>
      <p:sp>
        <p:nvSpPr>
          <p:cNvPr id="33" name="文本框 72"/>
          <p:cNvSpPr txBox="1"/>
          <p:nvPr/>
        </p:nvSpPr>
        <p:spPr>
          <a:xfrm>
            <a:off x="1867385" y="5523207"/>
            <a:ext cx="1732103" cy="39878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劣势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3599180" y="5469255"/>
            <a:ext cx="7205345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altLang="en-US">
                <a:sym typeface="+mn-ea"/>
              </a:rPr>
              <a:t>教育教学书籍阅读较少</a:t>
            </a:r>
            <a:r>
              <a:rPr lang="en-US" altLang="zh-CN">
                <a:sym typeface="+mn-ea"/>
              </a:rPr>
              <a:t>  /  </a:t>
            </a:r>
            <a:r>
              <a:rPr lang="zh-CN" altLang="en-US"/>
              <a:t>有畏难情绪</a:t>
            </a:r>
            <a:r>
              <a:rPr lang="en-US" altLang="zh-CN">
                <a:sym typeface="+mn-ea"/>
              </a:rPr>
              <a:t>  </a:t>
            </a:r>
            <a:r>
              <a:rPr lang="en-US" altLang="zh-CN"/>
              <a:t>/  </a:t>
            </a:r>
            <a:r>
              <a:rPr lang="zh-CN" altLang="en-US"/>
              <a:t>缺乏威严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DB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19220" y="380435"/>
            <a:ext cx="10969200" cy="705600"/>
          </a:xfrm>
        </p:spPr>
        <p:txBody>
          <a:bodyPr/>
          <a:p>
            <a:pPr marL="571500" indent="-571500">
              <a:buFont typeface="Wingdings" panose="05000000000000000000" charset="0"/>
              <a:buChar char="n"/>
            </a:pPr>
            <a:r>
              <a:rPr lang="zh-CN" altLang="en-US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学年规划</a:t>
            </a:r>
            <a:endParaRPr lang="zh-CN" altLang="en-US" sz="28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821980" y="831901"/>
            <a:ext cx="10012677" cy="5666106"/>
            <a:chOff x="1103323" y="1452597"/>
            <a:chExt cx="10146588" cy="5741886"/>
          </a:xfrm>
        </p:grpSpPr>
        <p:cxnSp>
          <p:nvCxnSpPr>
            <p:cNvPr id="3" name="直接箭头连接符 2"/>
            <p:cNvCxnSpPr>
              <a:stCxn id="12" idx="0"/>
              <a:endCxn id="19" idx="0"/>
            </p:cNvCxnSpPr>
            <p:nvPr/>
          </p:nvCxnSpPr>
          <p:spPr>
            <a:xfrm flipH="1">
              <a:off x="6143618" y="1625756"/>
              <a:ext cx="4504" cy="4768281"/>
            </a:xfrm>
            <a:prstGeom prst="straightConnector1">
              <a:avLst/>
            </a:prstGeom>
            <a:ln w="28575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3"/>
            <p:cNvCxnSpPr/>
            <p:nvPr/>
          </p:nvCxnSpPr>
          <p:spPr>
            <a:xfrm>
              <a:off x="6139590" y="2396686"/>
              <a:ext cx="0" cy="3537942"/>
            </a:xfrm>
            <a:prstGeom prst="line">
              <a:avLst/>
            </a:prstGeom>
            <a:ln>
              <a:solidFill>
                <a:srgbClr val="D9D9D9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4"/>
            <p:cNvSpPr/>
            <p:nvPr/>
          </p:nvSpPr>
          <p:spPr>
            <a:xfrm>
              <a:off x="5920088" y="1625756"/>
              <a:ext cx="456069" cy="456069"/>
            </a:xfrm>
            <a:prstGeom prst="ellipse">
              <a:avLst/>
            </a:prstGeom>
            <a:solidFill>
              <a:srgbClr val="C55A1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25" tIns="45712" rIns="91425" bIns="45712" spcCol="0" rtlCol="0" anchor="ctr"/>
            <a:p>
              <a:pPr algn="ctr"/>
              <a:endParaRPr lang="en-US" dirty="0">
                <a:latin typeface="Open Sans Light"/>
              </a:endParaRPr>
            </a:p>
          </p:txBody>
        </p:sp>
        <p:sp>
          <p:nvSpPr>
            <p:cNvPr id="13" name="AutoShape 29"/>
            <p:cNvSpPr/>
            <p:nvPr/>
          </p:nvSpPr>
          <p:spPr bwMode="auto">
            <a:xfrm>
              <a:off x="6055626" y="1785939"/>
              <a:ext cx="185438" cy="19890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3598" y="2167"/>
                  </a:moveTo>
                  <a:cubicBezTo>
                    <a:pt x="3598" y="2549"/>
                    <a:pt x="3517" y="2902"/>
                    <a:pt x="3358" y="3213"/>
                  </a:cubicBezTo>
                  <a:cubicBezTo>
                    <a:pt x="3197" y="3525"/>
                    <a:pt x="2981" y="3792"/>
                    <a:pt x="2707" y="4006"/>
                  </a:cubicBezTo>
                  <a:lnTo>
                    <a:pt x="2707" y="21050"/>
                  </a:lnTo>
                  <a:cubicBezTo>
                    <a:pt x="2707" y="21203"/>
                    <a:pt x="2663" y="21329"/>
                    <a:pt x="2580" y="21438"/>
                  </a:cubicBezTo>
                  <a:cubicBezTo>
                    <a:pt x="2492" y="21547"/>
                    <a:pt x="2386" y="21599"/>
                    <a:pt x="2262" y="21599"/>
                  </a:cubicBezTo>
                  <a:lnTo>
                    <a:pt x="1348" y="21599"/>
                  </a:lnTo>
                  <a:cubicBezTo>
                    <a:pt x="1221" y="21599"/>
                    <a:pt x="1118" y="21544"/>
                    <a:pt x="1038" y="21438"/>
                  </a:cubicBezTo>
                  <a:cubicBezTo>
                    <a:pt x="954" y="21329"/>
                    <a:pt x="913" y="21203"/>
                    <a:pt x="913" y="21050"/>
                  </a:cubicBezTo>
                  <a:lnTo>
                    <a:pt x="913" y="4006"/>
                  </a:lnTo>
                  <a:cubicBezTo>
                    <a:pt x="641" y="3792"/>
                    <a:pt x="421" y="3525"/>
                    <a:pt x="252" y="3213"/>
                  </a:cubicBezTo>
                  <a:cubicBezTo>
                    <a:pt x="83" y="2902"/>
                    <a:pt x="0" y="2549"/>
                    <a:pt x="0" y="2167"/>
                  </a:cubicBezTo>
                  <a:cubicBezTo>
                    <a:pt x="0" y="1574"/>
                    <a:pt x="176" y="1069"/>
                    <a:pt x="528" y="640"/>
                  </a:cubicBezTo>
                  <a:cubicBezTo>
                    <a:pt x="878" y="211"/>
                    <a:pt x="1304" y="0"/>
                    <a:pt x="1804" y="0"/>
                  </a:cubicBezTo>
                  <a:cubicBezTo>
                    <a:pt x="2296" y="0"/>
                    <a:pt x="2719" y="211"/>
                    <a:pt x="3069" y="640"/>
                  </a:cubicBezTo>
                  <a:cubicBezTo>
                    <a:pt x="3422" y="1069"/>
                    <a:pt x="3598" y="1571"/>
                    <a:pt x="3598" y="2167"/>
                  </a:cubicBezTo>
                  <a:moveTo>
                    <a:pt x="20838" y="2476"/>
                  </a:moveTo>
                  <a:cubicBezTo>
                    <a:pt x="21063" y="2323"/>
                    <a:pt x="21247" y="2297"/>
                    <a:pt x="21389" y="2391"/>
                  </a:cubicBezTo>
                  <a:cubicBezTo>
                    <a:pt x="21529" y="2485"/>
                    <a:pt x="21599" y="2684"/>
                    <a:pt x="21599" y="2996"/>
                  </a:cubicBezTo>
                  <a:lnTo>
                    <a:pt x="21599" y="13515"/>
                  </a:lnTo>
                  <a:cubicBezTo>
                    <a:pt x="21599" y="13803"/>
                    <a:pt x="21526" y="14106"/>
                    <a:pt x="21382" y="14420"/>
                  </a:cubicBezTo>
                  <a:cubicBezTo>
                    <a:pt x="21237" y="14737"/>
                    <a:pt x="21056" y="14966"/>
                    <a:pt x="20838" y="15119"/>
                  </a:cubicBezTo>
                  <a:cubicBezTo>
                    <a:pt x="19954" y="15757"/>
                    <a:pt x="19146" y="16165"/>
                    <a:pt x="18412" y="16350"/>
                  </a:cubicBezTo>
                  <a:cubicBezTo>
                    <a:pt x="17678" y="16529"/>
                    <a:pt x="17036" y="16606"/>
                    <a:pt x="16490" y="16567"/>
                  </a:cubicBezTo>
                  <a:cubicBezTo>
                    <a:pt x="15849" y="16526"/>
                    <a:pt x="15281" y="16371"/>
                    <a:pt x="14791" y="16103"/>
                  </a:cubicBezTo>
                  <a:cubicBezTo>
                    <a:pt x="14392" y="15851"/>
                    <a:pt x="14003" y="15607"/>
                    <a:pt x="13623" y="15378"/>
                  </a:cubicBezTo>
                  <a:cubicBezTo>
                    <a:pt x="13244" y="15146"/>
                    <a:pt x="12857" y="14946"/>
                    <a:pt x="12458" y="14773"/>
                  </a:cubicBezTo>
                  <a:cubicBezTo>
                    <a:pt x="12059" y="14599"/>
                    <a:pt x="11640" y="14461"/>
                    <a:pt x="11197" y="14358"/>
                  </a:cubicBezTo>
                  <a:cubicBezTo>
                    <a:pt x="10757" y="14256"/>
                    <a:pt x="10269" y="14203"/>
                    <a:pt x="9738" y="14203"/>
                  </a:cubicBezTo>
                  <a:cubicBezTo>
                    <a:pt x="9310" y="14220"/>
                    <a:pt x="8825" y="14306"/>
                    <a:pt x="8286" y="14455"/>
                  </a:cubicBezTo>
                  <a:cubicBezTo>
                    <a:pt x="7824" y="14588"/>
                    <a:pt x="7266" y="14799"/>
                    <a:pt x="6605" y="15090"/>
                  </a:cubicBezTo>
                  <a:cubicBezTo>
                    <a:pt x="5944" y="15381"/>
                    <a:pt x="5207" y="15792"/>
                    <a:pt x="4394" y="16327"/>
                  </a:cubicBezTo>
                  <a:cubicBezTo>
                    <a:pt x="4169" y="16476"/>
                    <a:pt x="3978" y="16494"/>
                    <a:pt x="3826" y="16382"/>
                  </a:cubicBezTo>
                  <a:cubicBezTo>
                    <a:pt x="3674" y="16268"/>
                    <a:pt x="3598" y="16059"/>
                    <a:pt x="3598" y="15751"/>
                  </a:cubicBezTo>
                  <a:lnTo>
                    <a:pt x="3598" y="5273"/>
                  </a:lnTo>
                  <a:cubicBezTo>
                    <a:pt x="3598" y="4964"/>
                    <a:pt x="3674" y="4653"/>
                    <a:pt x="3826" y="4347"/>
                  </a:cubicBezTo>
                  <a:cubicBezTo>
                    <a:pt x="3978" y="4036"/>
                    <a:pt x="4169" y="3807"/>
                    <a:pt x="4394" y="3654"/>
                  </a:cubicBezTo>
                  <a:cubicBezTo>
                    <a:pt x="5207" y="3143"/>
                    <a:pt x="5941" y="2737"/>
                    <a:pt x="6597" y="2447"/>
                  </a:cubicBezTo>
                  <a:cubicBezTo>
                    <a:pt x="7253" y="2156"/>
                    <a:pt x="7816" y="1944"/>
                    <a:pt x="8286" y="1812"/>
                  </a:cubicBezTo>
                  <a:cubicBezTo>
                    <a:pt x="8832" y="1665"/>
                    <a:pt x="9317" y="1580"/>
                    <a:pt x="9738" y="1559"/>
                  </a:cubicBezTo>
                  <a:cubicBezTo>
                    <a:pt x="10269" y="1559"/>
                    <a:pt x="10757" y="1612"/>
                    <a:pt x="11197" y="1715"/>
                  </a:cubicBezTo>
                  <a:cubicBezTo>
                    <a:pt x="11640" y="1818"/>
                    <a:pt x="12059" y="1956"/>
                    <a:pt x="12458" y="2135"/>
                  </a:cubicBezTo>
                  <a:cubicBezTo>
                    <a:pt x="12857" y="2306"/>
                    <a:pt x="13242" y="2508"/>
                    <a:pt x="13619" y="2737"/>
                  </a:cubicBezTo>
                  <a:cubicBezTo>
                    <a:pt x="13993" y="2967"/>
                    <a:pt x="14385" y="3207"/>
                    <a:pt x="14791" y="3463"/>
                  </a:cubicBezTo>
                  <a:cubicBezTo>
                    <a:pt x="15281" y="3736"/>
                    <a:pt x="15849" y="3889"/>
                    <a:pt x="16490" y="3924"/>
                  </a:cubicBezTo>
                  <a:cubicBezTo>
                    <a:pt x="17036" y="3965"/>
                    <a:pt x="17678" y="3889"/>
                    <a:pt x="18412" y="3707"/>
                  </a:cubicBezTo>
                  <a:cubicBezTo>
                    <a:pt x="19146" y="3522"/>
                    <a:pt x="19957" y="3113"/>
                    <a:pt x="20838" y="2476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38086" tIns="38086" rIns="38086" bIns="38086" anchor="ctr"/>
            <a:p>
              <a:pPr defTabSz="342265">
                <a:defRPr/>
              </a:pPr>
              <a:endParaRPr lang="es-ES" sz="2100">
                <a:solidFill>
                  <a:srgbClr val="44CEB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cs typeface="Gill Sans" charset="0"/>
                <a:sym typeface="Gill Sans" charset="0"/>
              </a:endParaRPr>
            </a:p>
          </p:txBody>
        </p:sp>
        <p:sp>
          <p:nvSpPr>
            <p:cNvPr id="14" name="Oval 21"/>
            <p:cNvSpPr/>
            <p:nvPr/>
          </p:nvSpPr>
          <p:spPr>
            <a:xfrm>
              <a:off x="5915584" y="2672029"/>
              <a:ext cx="456069" cy="456069"/>
            </a:xfrm>
            <a:prstGeom prst="ellipse">
              <a:avLst/>
            </a:prstGeom>
            <a:solidFill>
              <a:srgbClr val="A6A6A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25" tIns="45712" rIns="91425" bIns="45712" spcCol="0" rtlCol="0" anchor="ctr"/>
            <a:p>
              <a:pPr algn="ctr"/>
              <a:endParaRPr lang="en-US" dirty="0">
                <a:latin typeface="Open Sans Light"/>
              </a:endParaRPr>
            </a:p>
          </p:txBody>
        </p:sp>
        <p:sp>
          <p:nvSpPr>
            <p:cNvPr id="15" name="AutoShape 82"/>
            <p:cNvSpPr/>
            <p:nvPr/>
          </p:nvSpPr>
          <p:spPr bwMode="auto">
            <a:xfrm>
              <a:off x="6046601" y="2808977"/>
              <a:ext cx="203981" cy="16438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3767" y="5419"/>
                  </a:moveTo>
                  <a:cubicBezTo>
                    <a:pt x="4051" y="5419"/>
                    <a:pt x="4271" y="5505"/>
                    <a:pt x="4428" y="5687"/>
                  </a:cubicBezTo>
                  <a:cubicBezTo>
                    <a:pt x="4586" y="5865"/>
                    <a:pt x="4701" y="6078"/>
                    <a:pt x="4766" y="6326"/>
                  </a:cubicBezTo>
                  <a:cubicBezTo>
                    <a:pt x="4835" y="6574"/>
                    <a:pt x="4879" y="6836"/>
                    <a:pt x="4893" y="7106"/>
                  </a:cubicBezTo>
                  <a:cubicBezTo>
                    <a:pt x="4910" y="7377"/>
                    <a:pt x="4917" y="7596"/>
                    <a:pt x="4917" y="7760"/>
                  </a:cubicBezTo>
                  <a:lnTo>
                    <a:pt x="4917" y="9856"/>
                  </a:lnTo>
                  <a:cubicBezTo>
                    <a:pt x="4809" y="9928"/>
                    <a:pt x="4720" y="10015"/>
                    <a:pt x="4646" y="10110"/>
                  </a:cubicBezTo>
                  <a:cubicBezTo>
                    <a:pt x="4574" y="10208"/>
                    <a:pt x="4468" y="10257"/>
                    <a:pt x="4329" y="10257"/>
                  </a:cubicBezTo>
                  <a:lnTo>
                    <a:pt x="561" y="10257"/>
                  </a:lnTo>
                  <a:cubicBezTo>
                    <a:pt x="439" y="10257"/>
                    <a:pt x="338" y="10208"/>
                    <a:pt x="256" y="10110"/>
                  </a:cubicBezTo>
                  <a:cubicBezTo>
                    <a:pt x="177" y="10015"/>
                    <a:pt x="93" y="9928"/>
                    <a:pt x="0" y="9856"/>
                  </a:cubicBezTo>
                  <a:lnTo>
                    <a:pt x="0" y="7760"/>
                  </a:lnTo>
                  <a:cubicBezTo>
                    <a:pt x="0" y="7596"/>
                    <a:pt x="4" y="7377"/>
                    <a:pt x="12" y="7106"/>
                  </a:cubicBezTo>
                  <a:cubicBezTo>
                    <a:pt x="19" y="6836"/>
                    <a:pt x="57" y="6574"/>
                    <a:pt x="124" y="6326"/>
                  </a:cubicBezTo>
                  <a:cubicBezTo>
                    <a:pt x="196" y="6078"/>
                    <a:pt x="309" y="5865"/>
                    <a:pt x="465" y="5687"/>
                  </a:cubicBezTo>
                  <a:cubicBezTo>
                    <a:pt x="624" y="5508"/>
                    <a:pt x="842" y="5419"/>
                    <a:pt x="1123" y="5419"/>
                  </a:cubicBezTo>
                  <a:cubicBezTo>
                    <a:pt x="782" y="5151"/>
                    <a:pt x="508" y="4803"/>
                    <a:pt x="304" y="4377"/>
                  </a:cubicBezTo>
                  <a:cubicBezTo>
                    <a:pt x="103" y="3950"/>
                    <a:pt x="0" y="3469"/>
                    <a:pt x="0" y="2937"/>
                  </a:cubicBezTo>
                  <a:cubicBezTo>
                    <a:pt x="0" y="2539"/>
                    <a:pt x="64" y="2162"/>
                    <a:pt x="189" y="1805"/>
                  </a:cubicBezTo>
                  <a:cubicBezTo>
                    <a:pt x="316" y="1448"/>
                    <a:pt x="491" y="1134"/>
                    <a:pt x="717" y="861"/>
                  </a:cubicBezTo>
                  <a:cubicBezTo>
                    <a:pt x="943" y="590"/>
                    <a:pt x="1207" y="380"/>
                    <a:pt x="1504" y="227"/>
                  </a:cubicBezTo>
                  <a:cubicBezTo>
                    <a:pt x="1804" y="77"/>
                    <a:pt x="2119" y="0"/>
                    <a:pt x="2445" y="0"/>
                  </a:cubicBezTo>
                  <a:cubicBezTo>
                    <a:pt x="2793" y="0"/>
                    <a:pt x="3115" y="77"/>
                    <a:pt x="3412" y="227"/>
                  </a:cubicBezTo>
                  <a:cubicBezTo>
                    <a:pt x="3712" y="380"/>
                    <a:pt x="3969" y="590"/>
                    <a:pt x="4188" y="861"/>
                  </a:cubicBezTo>
                  <a:cubicBezTo>
                    <a:pt x="4406" y="1134"/>
                    <a:pt x="4584" y="1448"/>
                    <a:pt x="4716" y="1805"/>
                  </a:cubicBezTo>
                  <a:cubicBezTo>
                    <a:pt x="4850" y="2162"/>
                    <a:pt x="4917" y="2539"/>
                    <a:pt x="4917" y="2937"/>
                  </a:cubicBezTo>
                  <a:cubicBezTo>
                    <a:pt x="4917" y="3458"/>
                    <a:pt x="4814" y="3939"/>
                    <a:pt x="4603" y="4371"/>
                  </a:cubicBezTo>
                  <a:cubicBezTo>
                    <a:pt x="4392" y="4800"/>
                    <a:pt x="4115" y="5151"/>
                    <a:pt x="3767" y="5419"/>
                  </a:cubicBezTo>
                  <a:moveTo>
                    <a:pt x="18165" y="12062"/>
                  </a:moveTo>
                  <a:cubicBezTo>
                    <a:pt x="18672" y="12604"/>
                    <a:pt x="19070" y="13142"/>
                    <a:pt x="19356" y="13669"/>
                  </a:cubicBezTo>
                  <a:cubicBezTo>
                    <a:pt x="19641" y="14196"/>
                    <a:pt x="19788" y="14801"/>
                    <a:pt x="19788" y="15480"/>
                  </a:cubicBezTo>
                  <a:lnTo>
                    <a:pt x="19788" y="20816"/>
                  </a:lnTo>
                  <a:cubicBezTo>
                    <a:pt x="19694" y="20868"/>
                    <a:pt x="19620" y="20931"/>
                    <a:pt x="19557" y="20995"/>
                  </a:cubicBezTo>
                  <a:cubicBezTo>
                    <a:pt x="19497" y="21061"/>
                    <a:pt x="19425" y="21122"/>
                    <a:pt x="19344" y="21191"/>
                  </a:cubicBezTo>
                  <a:cubicBezTo>
                    <a:pt x="19262" y="21251"/>
                    <a:pt x="19173" y="21317"/>
                    <a:pt x="19075" y="21386"/>
                  </a:cubicBezTo>
                  <a:cubicBezTo>
                    <a:pt x="18976" y="21455"/>
                    <a:pt x="18835" y="21528"/>
                    <a:pt x="18662" y="21599"/>
                  </a:cubicBezTo>
                  <a:lnTo>
                    <a:pt x="2942" y="21599"/>
                  </a:lnTo>
                  <a:cubicBezTo>
                    <a:pt x="2675" y="21599"/>
                    <a:pt x="2467" y="21499"/>
                    <a:pt x="2318" y="21291"/>
                  </a:cubicBezTo>
                  <a:cubicBezTo>
                    <a:pt x="2167" y="21081"/>
                    <a:pt x="2003" y="20926"/>
                    <a:pt x="1819" y="20816"/>
                  </a:cubicBezTo>
                  <a:lnTo>
                    <a:pt x="1819" y="15480"/>
                  </a:lnTo>
                  <a:cubicBezTo>
                    <a:pt x="1819" y="14763"/>
                    <a:pt x="1989" y="14127"/>
                    <a:pt x="2335" y="13571"/>
                  </a:cubicBezTo>
                  <a:cubicBezTo>
                    <a:pt x="2678" y="13018"/>
                    <a:pt x="3052" y="12511"/>
                    <a:pt x="3460" y="12062"/>
                  </a:cubicBezTo>
                  <a:cubicBezTo>
                    <a:pt x="3535" y="11970"/>
                    <a:pt x="3633" y="11869"/>
                    <a:pt x="3753" y="11766"/>
                  </a:cubicBezTo>
                  <a:cubicBezTo>
                    <a:pt x="3873" y="11659"/>
                    <a:pt x="4000" y="11590"/>
                    <a:pt x="4137" y="11553"/>
                  </a:cubicBezTo>
                  <a:cubicBezTo>
                    <a:pt x="4276" y="11495"/>
                    <a:pt x="4432" y="11466"/>
                    <a:pt x="4610" y="11455"/>
                  </a:cubicBezTo>
                  <a:cubicBezTo>
                    <a:pt x="4785" y="11446"/>
                    <a:pt x="4956" y="11423"/>
                    <a:pt x="5126" y="11388"/>
                  </a:cubicBezTo>
                  <a:cubicBezTo>
                    <a:pt x="5594" y="11299"/>
                    <a:pt x="6091" y="11210"/>
                    <a:pt x="6621" y="11121"/>
                  </a:cubicBezTo>
                  <a:cubicBezTo>
                    <a:pt x="7149" y="11034"/>
                    <a:pt x="7665" y="10945"/>
                    <a:pt x="8172" y="10853"/>
                  </a:cubicBezTo>
                  <a:cubicBezTo>
                    <a:pt x="7483" y="10326"/>
                    <a:pt x="6928" y="9632"/>
                    <a:pt x="6513" y="8762"/>
                  </a:cubicBezTo>
                  <a:cubicBezTo>
                    <a:pt x="6093" y="7896"/>
                    <a:pt x="5884" y="6940"/>
                    <a:pt x="5884" y="5903"/>
                  </a:cubicBezTo>
                  <a:cubicBezTo>
                    <a:pt x="5884" y="5097"/>
                    <a:pt x="6016" y="4331"/>
                    <a:pt x="6275" y="3608"/>
                  </a:cubicBezTo>
                  <a:cubicBezTo>
                    <a:pt x="6535" y="2885"/>
                    <a:pt x="6887" y="2260"/>
                    <a:pt x="7331" y="1733"/>
                  </a:cubicBezTo>
                  <a:cubicBezTo>
                    <a:pt x="7778" y="1203"/>
                    <a:pt x="8299" y="786"/>
                    <a:pt x="8894" y="472"/>
                  </a:cubicBezTo>
                  <a:cubicBezTo>
                    <a:pt x="9494" y="158"/>
                    <a:pt x="10125" y="3"/>
                    <a:pt x="10802" y="3"/>
                  </a:cubicBezTo>
                  <a:cubicBezTo>
                    <a:pt x="11476" y="3"/>
                    <a:pt x="12112" y="158"/>
                    <a:pt x="12710" y="472"/>
                  </a:cubicBezTo>
                  <a:cubicBezTo>
                    <a:pt x="13307" y="786"/>
                    <a:pt x="13826" y="1203"/>
                    <a:pt x="14272" y="1733"/>
                  </a:cubicBezTo>
                  <a:cubicBezTo>
                    <a:pt x="14716" y="2260"/>
                    <a:pt x="15067" y="2885"/>
                    <a:pt x="15328" y="3608"/>
                  </a:cubicBezTo>
                  <a:cubicBezTo>
                    <a:pt x="15590" y="4331"/>
                    <a:pt x="15719" y="5097"/>
                    <a:pt x="15719" y="5903"/>
                  </a:cubicBezTo>
                  <a:cubicBezTo>
                    <a:pt x="15719" y="6939"/>
                    <a:pt x="15513" y="7890"/>
                    <a:pt x="15100" y="8757"/>
                  </a:cubicBezTo>
                  <a:cubicBezTo>
                    <a:pt x="14685" y="9620"/>
                    <a:pt x="14128" y="10320"/>
                    <a:pt x="13432" y="10853"/>
                  </a:cubicBezTo>
                  <a:cubicBezTo>
                    <a:pt x="13936" y="10945"/>
                    <a:pt x="14452" y="11031"/>
                    <a:pt x="14978" y="11115"/>
                  </a:cubicBezTo>
                  <a:cubicBezTo>
                    <a:pt x="15504" y="11198"/>
                    <a:pt x="16005" y="11288"/>
                    <a:pt x="16478" y="11388"/>
                  </a:cubicBezTo>
                  <a:cubicBezTo>
                    <a:pt x="16653" y="11426"/>
                    <a:pt x="16826" y="11449"/>
                    <a:pt x="16994" y="11455"/>
                  </a:cubicBezTo>
                  <a:cubicBezTo>
                    <a:pt x="17162" y="11466"/>
                    <a:pt x="17323" y="11495"/>
                    <a:pt x="17467" y="11553"/>
                  </a:cubicBezTo>
                  <a:cubicBezTo>
                    <a:pt x="17603" y="11590"/>
                    <a:pt x="17731" y="11659"/>
                    <a:pt x="17851" y="11766"/>
                  </a:cubicBezTo>
                  <a:cubicBezTo>
                    <a:pt x="17966" y="11869"/>
                    <a:pt x="18074" y="11970"/>
                    <a:pt x="18165" y="12062"/>
                  </a:cubicBezTo>
                  <a:moveTo>
                    <a:pt x="20474" y="5419"/>
                  </a:moveTo>
                  <a:cubicBezTo>
                    <a:pt x="20757" y="5419"/>
                    <a:pt x="20973" y="5505"/>
                    <a:pt x="21124" y="5687"/>
                  </a:cubicBezTo>
                  <a:cubicBezTo>
                    <a:pt x="21271" y="5865"/>
                    <a:pt x="21381" y="6078"/>
                    <a:pt x="21448" y="6326"/>
                  </a:cubicBezTo>
                  <a:cubicBezTo>
                    <a:pt x="21520" y="6574"/>
                    <a:pt x="21561" y="6836"/>
                    <a:pt x="21576" y="7106"/>
                  </a:cubicBezTo>
                  <a:cubicBezTo>
                    <a:pt x="21592" y="7377"/>
                    <a:pt x="21599" y="7596"/>
                    <a:pt x="21599" y="7760"/>
                  </a:cubicBezTo>
                  <a:lnTo>
                    <a:pt x="21599" y="9856"/>
                  </a:lnTo>
                  <a:cubicBezTo>
                    <a:pt x="21508" y="9928"/>
                    <a:pt x="21422" y="10015"/>
                    <a:pt x="21340" y="10110"/>
                  </a:cubicBezTo>
                  <a:cubicBezTo>
                    <a:pt x="21261" y="10208"/>
                    <a:pt x="21158" y="10257"/>
                    <a:pt x="21036" y="10257"/>
                  </a:cubicBezTo>
                  <a:lnTo>
                    <a:pt x="17268" y="10257"/>
                  </a:lnTo>
                  <a:cubicBezTo>
                    <a:pt x="17131" y="10257"/>
                    <a:pt x="17023" y="10208"/>
                    <a:pt x="16953" y="10110"/>
                  </a:cubicBezTo>
                  <a:cubicBezTo>
                    <a:pt x="16879" y="10015"/>
                    <a:pt x="16790" y="9928"/>
                    <a:pt x="16682" y="9856"/>
                  </a:cubicBezTo>
                  <a:lnTo>
                    <a:pt x="16682" y="7760"/>
                  </a:lnTo>
                  <a:cubicBezTo>
                    <a:pt x="16682" y="7596"/>
                    <a:pt x="16692" y="7377"/>
                    <a:pt x="16706" y="7106"/>
                  </a:cubicBezTo>
                  <a:cubicBezTo>
                    <a:pt x="16720" y="6836"/>
                    <a:pt x="16766" y="6574"/>
                    <a:pt x="16836" y="6326"/>
                  </a:cubicBezTo>
                  <a:cubicBezTo>
                    <a:pt x="16912" y="6078"/>
                    <a:pt x="17023" y="5865"/>
                    <a:pt x="17183" y="5687"/>
                  </a:cubicBezTo>
                  <a:cubicBezTo>
                    <a:pt x="17337" y="5508"/>
                    <a:pt x="17556" y="5419"/>
                    <a:pt x="17829" y="5419"/>
                  </a:cubicBezTo>
                  <a:cubicBezTo>
                    <a:pt x="17488" y="5151"/>
                    <a:pt x="17210" y="4803"/>
                    <a:pt x="16999" y="4377"/>
                  </a:cubicBezTo>
                  <a:cubicBezTo>
                    <a:pt x="16788" y="3950"/>
                    <a:pt x="16682" y="3469"/>
                    <a:pt x="16682" y="2937"/>
                  </a:cubicBezTo>
                  <a:cubicBezTo>
                    <a:pt x="16682" y="2539"/>
                    <a:pt x="16744" y="2162"/>
                    <a:pt x="16872" y="1805"/>
                  </a:cubicBezTo>
                  <a:cubicBezTo>
                    <a:pt x="16999" y="1448"/>
                    <a:pt x="17174" y="1134"/>
                    <a:pt x="17400" y="861"/>
                  </a:cubicBezTo>
                  <a:cubicBezTo>
                    <a:pt x="17625" y="590"/>
                    <a:pt x="17889" y="380"/>
                    <a:pt x="18187" y="227"/>
                  </a:cubicBezTo>
                  <a:cubicBezTo>
                    <a:pt x="18487" y="77"/>
                    <a:pt x="18808" y="0"/>
                    <a:pt x="19152" y="0"/>
                  </a:cubicBezTo>
                  <a:cubicBezTo>
                    <a:pt x="19480" y="0"/>
                    <a:pt x="19795" y="77"/>
                    <a:pt x="20095" y="227"/>
                  </a:cubicBezTo>
                  <a:cubicBezTo>
                    <a:pt x="20395" y="380"/>
                    <a:pt x="20656" y="590"/>
                    <a:pt x="20882" y="861"/>
                  </a:cubicBezTo>
                  <a:cubicBezTo>
                    <a:pt x="21108" y="1134"/>
                    <a:pt x="21285" y="1448"/>
                    <a:pt x="21412" y="1805"/>
                  </a:cubicBezTo>
                  <a:cubicBezTo>
                    <a:pt x="21537" y="2162"/>
                    <a:pt x="21599" y="2539"/>
                    <a:pt x="21599" y="2937"/>
                  </a:cubicBezTo>
                  <a:cubicBezTo>
                    <a:pt x="21599" y="3458"/>
                    <a:pt x="21499" y="3939"/>
                    <a:pt x="21295" y="4371"/>
                  </a:cubicBezTo>
                  <a:cubicBezTo>
                    <a:pt x="21093" y="4800"/>
                    <a:pt x="20820" y="5151"/>
                    <a:pt x="20474" y="5419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38093" tIns="38093" rIns="38093" bIns="38093" anchor="ctr"/>
            <a:p>
              <a:pPr defTabSz="342265">
                <a:defRPr/>
              </a:pPr>
              <a:endParaRPr lang="es-ES" sz="2100">
                <a:solidFill>
                  <a:srgbClr val="44CEB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cs typeface="Gill Sans" charset="0"/>
                <a:sym typeface="Gill Sans" charset="0"/>
              </a:endParaRPr>
            </a:p>
          </p:txBody>
        </p:sp>
        <p:sp>
          <p:nvSpPr>
            <p:cNvPr id="16" name="Oval 23"/>
            <p:cNvSpPr/>
            <p:nvPr/>
          </p:nvSpPr>
          <p:spPr>
            <a:xfrm>
              <a:off x="5914330" y="3565415"/>
              <a:ext cx="456069" cy="456069"/>
            </a:xfrm>
            <a:prstGeom prst="ellipse">
              <a:avLst/>
            </a:prstGeom>
            <a:solidFill>
              <a:srgbClr val="C55A1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25" tIns="45712" rIns="91425" bIns="45712" spcCol="0" rtlCol="0" anchor="ctr"/>
            <a:p>
              <a:pPr algn="ctr"/>
              <a:endParaRPr lang="en-US" dirty="0">
                <a:latin typeface="Open Sans Light"/>
              </a:endParaRPr>
            </a:p>
          </p:txBody>
        </p:sp>
        <p:sp>
          <p:nvSpPr>
            <p:cNvPr id="17" name="Oval 24"/>
            <p:cNvSpPr/>
            <p:nvPr/>
          </p:nvSpPr>
          <p:spPr>
            <a:xfrm>
              <a:off x="5914330" y="4474629"/>
              <a:ext cx="456069" cy="456069"/>
            </a:xfrm>
            <a:prstGeom prst="ellipse">
              <a:avLst/>
            </a:prstGeom>
            <a:solidFill>
              <a:srgbClr val="7A3E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25" tIns="45712" rIns="91425" bIns="45712" spcCol="0" rtlCol="0" anchor="ctr"/>
            <a:p>
              <a:pPr algn="ctr"/>
              <a:endParaRPr lang="en-US" dirty="0">
                <a:latin typeface="Open Sans Light"/>
              </a:endParaRPr>
            </a:p>
          </p:txBody>
        </p:sp>
        <p:sp>
          <p:nvSpPr>
            <p:cNvPr id="18" name="Oval 33"/>
            <p:cNvSpPr/>
            <p:nvPr/>
          </p:nvSpPr>
          <p:spPr>
            <a:xfrm>
              <a:off x="5915584" y="5330501"/>
              <a:ext cx="456069" cy="456069"/>
            </a:xfrm>
            <a:prstGeom prst="ellipse">
              <a:avLst/>
            </a:prstGeom>
            <a:solidFill>
              <a:srgbClr val="A6A6A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25" tIns="45712" rIns="91425" bIns="45712" spcCol="0" rtlCol="0" anchor="ctr"/>
            <a:p>
              <a:pPr algn="ctr"/>
              <a:endParaRPr lang="en-US" dirty="0">
                <a:latin typeface="Open Sans Light"/>
              </a:endParaRPr>
            </a:p>
          </p:txBody>
        </p:sp>
        <p:sp>
          <p:nvSpPr>
            <p:cNvPr id="19" name="Oval 34"/>
            <p:cNvSpPr/>
            <p:nvPr/>
          </p:nvSpPr>
          <p:spPr>
            <a:xfrm>
              <a:off x="5915584" y="6394155"/>
              <a:ext cx="456069" cy="456069"/>
            </a:xfrm>
            <a:prstGeom prst="ellipse">
              <a:avLst/>
            </a:prstGeom>
            <a:solidFill>
              <a:srgbClr val="7A3E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25" tIns="45712" rIns="91425" bIns="45712" spcCol="0" rtlCol="0" anchor="ctr"/>
            <a:p>
              <a:pPr algn="ctr"/>
              <a:endParaRPr lang="en-US" dirty="0">
                <a:latin typeface="Open Sans Light"/>
              </a:endParaRPr>
            </a:p>
          </p:txBody>
        </p:sp>
        <p:sp>
          <p:nvSpPr>
            <p:cNvPr id="20" name="AutoShape 81"/>
            <p:cNvSpPr/>
            <p:nvPr/>
          </p:nvSpPr>
          <p:spPr bwMode="auto">
            <a:xfrm>
              <a:off x="6028632" y="6583275"/>
              <a:ext cx="223483" cy="16372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782" y="15633"/>
                  </a:moveTo>
                  <a:cubicBezTo>
                    <a:pt x="11211" y="15633"/>
                    <a:pt x="11622" y="15565"/>
                    <a:pt x="12011" y="15416"/>
                  </a:cubicBezTo>
                  <a:cubicBezTo>
                    <a:pt x="12403" y="15272"/>
                    <a:pt x="12778" y="15084"/>
                    <a:pt x="13138" y="14855"/>
                  </a:cubicBezTo>
                  <a:cubicBezTo>
                    <a:pt x="13498" y="14626"/>
                    <a:pt x="13845" y="14361"/>
                    <a:pt x="14181" y="14073"/>
                  </a:cubicBezTo>
                  <a:cubicBezTo>
                    <a:pt x="14516" y="13774"/>
                    <a:pt x="14844" y="13471"/>
                    <a:pt x="15168" y="13160"/>
                  </a:cubicBezTo>
                  <a:cubicBezTo>
                    <a:pt x="16142" y="12226"/>
                    <a:pt x="17126" y="11306"/>
                    <a:pt x="18120" y="10410"/>
                  </a:cubicBezTo>
                  <a:cubicBezTo>
                    <a:pt x="19112" y="9515"/>
                    <a:pt x="20113" y="8616"/>
                    <a:pt x="21120" y="7714"/>
                  </a:cubicBezTo>
                  <a:cubicBezTo>
                    <a:pt x="21198" y="7640"/>
                    <a:pt x="21279" y="7570"/>
                    <a:pt x="21360" y="7496"/>
                  </a:cubicBezTo>
                  <a:cubicBezTo>
                    <a:pt x="21443" y="7429"/>
                    <a:pt x="21524" y="7347"/>
                    <a:pt x="21599" y="7250"/>
                  </a:cubicBezTo>
                  <a:lnTo>
                    <a:pt x="21599" y="19981"/>
                  </a:lnTo>
                  <a:cubicBezTo>
                    <a:pt x="21599" y="20416"/>
                    <a:pt x="21470" y="20800"/>
                    <a:pt x="21208" y="21118"/>
                  </a:cubicBezTo>
                  <a:cubicBezTo>
                    <a:pt x="20946" y="21438"/>
                    <a:pt x="20632" y="21599"/>
                    <a:pt x="20265" y="21599"/>
                  </a:cubicBezTo>
                  <a:lnTo>
                    <a:pt x="1346" y="21599"/>
                  </a:lnTo>
                  <a:cubicBezTo>
                    <a:pt x="979" y="21599"/>
                    <a:pt x="663" y="21438"/>
                    <a:pt x="396" y="21118"/>
                  </a:cubicBezTo>
                  <a:cubicBezTo>
                    <a:pt x="132" y="20803"/>
                    <a:pt x="0" y="20419"/>
                    <a:pt x="0" y="19981"/>
                  </a:cubicBezTo>
                  <a:lnTo>
                    <a:pt x="0" y="7250"/>
                  </a:lnTo>
                  <a:cubicBezTo>
                    <a:pt x="75" y="7347"/>
                    <a:pt x="156" y="7429"/>
                    <a:pt x="239" y="7496"/>
                  </a:cubicBezTo>
                  <a:cubicBezTo>
                    <a:pt x="320" y="7570"/>
                    <a:pt x="401" y="7640"/>
                    <a:pt x="479" y="7714"/>
                  </a:cubicBezTo>
                  <a:cubicBezTo>
                    <a:pt x="1488" y="8616"/>
                    <a:pt x="2487" y="9514"/>
                    <a:pt x="3481" y="10410"/>
                  </a:cubicBezTo>
                  <a:cubicBezTo>
                    <a:pt x="4473" y="11306"/>
                    <a:pt x="5457" y="12223"/>
                    <a:pt x="6434" y="13160"/>
                  </a:cubicBezTo>
                  <a:cubicBezTo>
                    <a:pt x="6738" y="13454"/>
                    <a:pt x="7058" y="13744"/>
                    <a:pt x="7394" y="14038"/>
                  </a:cubicBezTo>
                  <a:cubicBezTo>
                    <a:pt x="7729" y="14338"/>
                    <a:pt x="8079" y="14599"/>
                    <a:pt x="8437" y="14840"/>
                  </a:cubicBezTo>
                  <a:cubicBezTo>
                    <a:pt x="8797" y="15075"/>
                    <a:pt x="9174" y="15269"/>
                    <a:pt x="9568" y="15413"/>
                  </a:cubicBezTo>
                  <a:cubicBezTo>
                    <a:pt x="9965" y="15563"/>
                    <a:pt x="10371" y="15633"/>
                    <a:pt x="10782" y="15633"/>
                  </a:cubicBezTo>
                  <a:moveTo>
                    <a:pt x="10782" y="12413"/>
                  </a:moveTo>
                  <a:cubicBezTo>
                    <a:pt x="10540" y="12413"/>
                    <a:pt x="10278" y="12334"/>
                    <a:pt x="9996" y="12167"/>
                  </a:cubicBezTo>
                  <a:cubicBezTo>
                    <a:pt x="9715" y="12005"/>
                    <a:pt x="9441" y="11806"/>
                    <a:pt x="9171" y="11576"/>
                  </a:cubicBezTo>
                  <a:cubicBezTo>
                    <a:pt x="8900" y="11347"/>
                    <a:pt x="8638" y="11106"/>
                    <a:pt x="8380" y="10854"/>
                  </a:cubicBezTo>
                  <a:cubicBezTo>
                    <a:pt x="8121" y="10601"/>
                    <a:pt x="7896" y="10390"/>
                    <a:pt x="7700" y="10222"/>
                  </a:cubicBezTo>
                  <a:cubicBezTo>
                    <a:pt x="6752" y="9356"/>
                    <a:pt x="5819" y="8507"/>
                    <a:pt x="4891" y="7664"/>
                  </a:cubicBezTo>
                  <a:cubicBezTo>
                    <a:pt x="3966" y="6815"/>
                    <a:pt x="3023" y="5960"/>
                    <a:pt x="2061" y="5087"/>
                  </a:cubicBezTo>
                  <a:cubicBezTo>
                    <a:pt x="1882" y="4920"/>
                    <a:pt x="1672" y="4691"/>
                    <a:pt x="1434" y="4406"/>
                  </a:cubicBezTo>
                  <a:cubicBezTo>
                    <a:pt x="1194" y="4118"/>
                    <a:pt x="974" y="3804"/>
                    <a:pt x="766" y="3460"/>
                  </a:cubicBezTo>
                  <a:cubicBezTo>
                    <a:pt x="560" y="3110"/>
                    <a:pt x="384" y="2761"/>
                    <a:pt x="239" y="2405"/>
                  </a:cubicBezTo>
                  <a:cubicBezTo>
                    <a:pt x="95" y="2050"/>
                    <a:pt x="22" y="1724"/>
                    <a:pt x="22" y="1436"/>
                  </a:cubicBezTo>
                  <a:cubicBezTo>
                    <a:pt x="22" y="1051"/>
                    <a:pt x="164" y="713"/>
                    <a:pt x="443" y="425"/>
                  </a:cubicBezTo>
                  <a:cubicBezTo>
                    <a:pt x="727" y="143"/>
                    <a:pt x="1025" y="0"/>
                    <a:pt x="1346" y="0"/>
                  </a:cubicBezTo>
                  <a:lnTo>
                    <a:pt x="20265" y="0"/>
                  </a:lnTo>
                  <a:cubicBezTo>
                    <a:pt x="20583" y="0"/>
                    <a:pt x="20882" y="143"/>
                    <a:pt x="21161" y="425"/>
                  </a:cubicBezTo>
                  <a:cubicBezTo>
                    <a:pt x="21438" y="713"/>
                    <a:pt x="21577" y="1051"/>
                    <a:pt x="21577" y="1436"/>
                  </a:cubicBezTo>
                  <a:cubicBezTo>
                    <a:pt x="21577" y="1724"/>
                    <a:pt x="21504" y="2050"/>
                    <a:pt x="21360" y="2405"/>
                  </a:cubicBezTo>
                  <a:cubicBezTo>
                    <a:pt x="21215" y="2761"/>
                    <a:pt x="21039" y="3110"/>
                    <a:pt x="20833" y="3460"/>
                  </a:cubicBezTo>
                  <a:cubicBezTo>
                    <a:pt x="20627" y="3804"/>
                    <a:pt x="20402" y="4121"/>
                    <a:pt x="20165" y="4406"/>
                  </a:cubicBezTo>
                  <a:cubicBezTo>
                    <a:pt x="19927" y="4691"/>
                    <a:pt x="19717" y="4923"/>
                    <a:pt x="19538" y="5087"/>
                  </a:cubicBezTo>
                  <a:cubicBezTo>
                    <a:pt x="18578" y="5948"/>
                    <a:pt x="17633" y="6803"/>
                    <a:pt x="16708" y="7652"/>
                  </a:cubicBezTo>
                  <a:cubicBezTo>
                    <a:pt x="15782" y="8501"/>
                    <a:pt x="14844" y="9356"/>
                    <a:pt x="13899" y="10222"/>
                  </a:cubicBezTo>
                  <a:cubicBezTo>
                    <a:pt x="13703" y="10390"/>
                    <a:pt x="13481" y="10601"/>
                    <a:pt x="13226" y="10854"/>
                  </a:cubicBezTo>
                  <a:cubicBezTo>
                    <a:pt x="12971" y="11106"/>
                    <a:pt x="12709" y="11347"/>
                    <a:pt x="12435" y="11576"/>
                  </a:cubicBezTo>
                  <a:cubicBezTo>
                    <a:pt x="12161" y="11806"/>
                    <a:pt x="11884" y="12005"/>
                    <a:pt x="11603" y="12167"/>
                  </a:cubicBezTo>
                  <a:cubicBezTo>
                    <a:pt x="11321" y="12334"/>
                    <a:pt x="11064" y="12413"/>
                    <a:pt x="10829" y="12413"/>
                  </a:cubicBezTo>
                  <a:lnTo>
                    <a:pt x="10804" y="12413"/>
                  </a:lnTo>
                  <a:lnTo>
                    <a:pt x="10782" y="1241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38093" tIns="38093" rIns="38093" bIns="38093" anchor="ctr"/>
            <a:p>
              <a:pPr defTabSz="342265">
                <a:defRPr/>
              </a:pPr>
              <a:endParaRPr lang="es-ES" sz="2100">
                <a:solidFill>
                  <a:srgbClr val="44CEB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cs typeface="Gill Sans" charset="0"/>
                <a:sym typeface="Gill Sans" charset="0"/>
              </a:endParaRPr>
            </a:p>
          </p:txBody>
        </p:sp>
        <p:sp>
          <p:nvSpPr>
            <p:cNvPr id="21" name="Freeform 429"/>
            <p:cNvSpPr>
              <a:spLocks noChangeArrowheads="1"/>
            </p:cNvSpPr>
            <p:nvPr/>
          </p:nvSpPr>
          <p:spPr bwMode="auto">
            <a:xfrm>
              <a:off x="6036410" y="3687337"/>
              <a:ext cx="218186" cy="216622"/>
            </a:xfrm>
            <a:custGeom>
              <a:avLst/>
              <a:gdLst>
                <a:gd name="T0" fmla="*/ 1162 w 1230"/>
                <a:gd name="T1" fmla="*/ 383 h 1221"/>
                <a:gd name="T2" fmla="*/ 1112 w 1230"/>
                <a:gd name="T3" fmla="*/ 433 h 1221"/>
                <a:gd name="T4" fmla="*/ 794 w 1230"/>
                <a:gd name="T5" fmla="*/ 116 h 1221"/>
                <a:gd name="T6" fmla="*/ 844 w 1230"/>
                <a:gd name="T7" fmla="*/ 57 h 1221"/>
                <a:gd name="T8" fmla="*/ 1061 w 1230"/>
                <a:gd name="T9" fmla="*/ 57 h 1221"/>
                <a:gd name="T10" fmla="*/ 1162 w 1230"/>
                <a:gd name="T11" fmla="*/ 166 h 1221"/>
                <a:gd name="T12" fmla="*/ 1162 w 1230"/>
                <a:gd name="T13" fmla="*/ 383 h 1221"/>
                <a:gd name="T14" fmla="*/ 418 w 1230"/>
                <a:gd name="T15" fmla="*/ 1019 h 1221"/>
                <a:gd name="T16" fmla="*/ 418 w 1230"/>
                <a:gd name="T17" fmla="*/ 1077 h 1221"/>
                <a:gd name="T18" fmla="*/ 468 w 1230"/>
                <a:gd name="T19" fmla="*/ 1077 h 1221"/>
                <a:gd name="T20" fmla="*/ 1061 w 1230"/>
                <a:gd name="T21" fmla="*/ 484 h 1221"/>
                <a:gd name="T22" fmla="*/ 1003 w 1230"/>
                <a:gd name="T23" fmla="*/ 433 h 1221"/>
                <a:gd name="T24" fmla="*/ 418 w 1230"/>
                <a:gd name="T25" fmla="*/ 1019 h 1221"/>
                <a:gd name="T26" fmla="*/ 150 w 1230"/>
                <a:gd name="T27" fmla="*/ 751 h 1221"/>
                <a:gd name="T28" fmla="*/ 150 w 1230"/>
                <a:gd name="T29" fmla="*/ 810 h 1221"/>
                <a:gd name="T30" fmla="*/ 209 w 1230"/>
                <a:gd name="T31" fmla="*/ 810 h 1221"/>
                <a:gd name="T32" fmla="*/ 794 w 1230"/>
                <a:gd name="T33" fmla="*/ 216 h 1221"/>
                <a:gd name="T34" fmla="*/ 735 w 1230"/>
                <a:gd name="T35" fmla="*/ 166 h 1221"/>
                <a:gd name="T36" fmla="*/ 150 w 1230"/>
                <a:gd name="T37" fmla="*/ 751 h 1221"/>
                <a:gd name="T38" fmla="*/ 844 w 1230"/>
                <a:gd name="T39" fmla="*/ 275 h 1221"/>
                <a:gd name="T40" fmla="*/ 259 w 1230"/>
                <a:gd name="T41" fmla="*/ 860 h 1221"/>
                <a:gd name="T42" fmla="*/ 259 w 1230"/>
                <a:gd name="T43" fmla="*/ 969 h 1221"/>
                <a:gd name="T44" fmla="*/ 367 w 1230"/>
                <a:gd name="T45" fmla="*/ 969 h 1221"/>
                <a:gd name="T46" fmla="*/ 953 w 1230"/>
                <a:gd name="T47" fmla="*/ 383 h 1221"/>
                <a:gd name="T48" fmla="*/ 844 w 1230"/>
                <a:gd name="T49" fmla="*/ 275 h 1221"/>
                <a:gd name="T50" fmla="*/ 367 w 1230"/>
                <a:gd name="T51" fmla="*/ 1127 h 1221"/>
                <a:gd name="T52" fmla="*/ 334 w 1230"/>
                <a:gd name="T53" fmla="*/ 1061 h 1221"/>
                <a:gd name="T54" fmla="*/ 309 w 1230"/>
                <a:gd name="T55" fmla="*/ 1061 h 1221"/>
                <a:gd name="T56" fmla="*/ 209 w 1230"/>
                <a:gd name="T57" fmla="*/ 1019 h 1221"/>
                <a:gd name="T58" fmla="*/ 158 w 1230"/>
                <a:gd name="T59" fmla="*/ 910 h 1221"/>
                <a:gd name="T60" fmla="*/ 167 w 1230"/>
                <a:gd name="T61" fmla="*/ 893 h 1221"/>
                <a:gd name="T62" fmla="*/ 100 w 1230"/>
                <a:gd name="T63" fmla="*/ 860 h 1221"/>
                <a:gd name="T64" fmla="*/ 92 w 1230"/>
                <a:gd name="T65" fmla="*/ 852 h 1221"/>
                <a:gd name="T66" fmla="*/ 0 w 1230"/>
                <a:gd name="T67" fmla="*/ 1220 h 1221"/>
                <a:gd name="T68" fmla="*/ 367 w 1230"/>
                <a:gd name="T69" fmla="*/ 1127 h 1221"/>
                <a:gd name="T70" fmla="*/ 367 w 1230"/>
                <a:gd name="T71" fmla="*/ 1127 h 1221"/>
                <a:gd name="T72" fmla="*/ 367 w 1230"/>
                <a:gd name="T73" fmla="*/ 1127 h 1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230" h="1221">
                  <a:moveTo>
                    <a:pt x="1162" y="383"/>
                  </a:moveTo>
                  <a:cubicBezTo>
                    <a:pt x="1112" y="433"/>
                    <a:pt x="1112" y="433"/>
                    <a:pt x="1112" y="433"/>
                  </a:cubicBezTo>
                  <a:cubicBezTo>
                    <a:pt x="794" y="116"/>
                    <a:pt x="794" y="116"/>
                    <a:pt x="794" y="116"/>
                  </a:cubicBezTo>
                  <a:cubicBezTo>
                    <a:pt x="844" y="57"/>
                    <a:pt x="844" y="57"/>
                    <a:pt x="844" y="57"/>
                  </a:cubicBezTo>
                  <a:cubicBezTo>
                    <a:pt x="903" y="0"/>
                    <a:pt x="1003" y="0"/>
                    <a:pt x="1061" y="57"/>
                  </a:cubicBezTo>
                  <a:cubicBezTo>
                    <a:pt x="1162" y="166"/>
                    <a:pt x="1162" y="166"/>
                    <a:pt x="1162" y="166"/>
                  </a:cubicBezTo>
                  <a:cubicBezTo>
                    <a:pt x="1229" y="225"/>
                    <a:pt x="1229" y="325"/>
                    <a:pt x="1162" y="383"/>
                  </a:cubicBezTo>
                  <a:close/>
                  <a:moveTo>
                    <a:pt x="418" y="1019"/>
                  </a:moveTo>
                  <a:cubicBezTo>
                    <a:pt x="401" y="1035"/>
                    <a:pt x="401" y="1061"/>
                    <a:pt x="418" y="1077"/>
                  </a:cubicBezTo>
                  <a:cubicBezTo>
                    <a:pt x="434" y="1086"/>
                    <a:pt x="459" y="1086"/>
                    <a:pt x="468" y="1077"/>
                  </a:cubicBezTo>
                  <a:cubicBezTo>
                    <a:pt x="1061" y="484"/>
                    <a:pt x="1061" y="484"/>
                    <a:pt x="1061" y="484"/>
                  </a:cubicBezTo>
                  <a:cubicBezTo>
                    <a:pt x="1003" y="433"/>
                    <a:pt x="1003" y="433"/>
                    <a:pt x="1003" y="433"/>
                  </a:cubicBezTo>
                  <a:lnTo>
                    <a:pt x="418" y="1019"/>
                  </a:lnTo>
                  <a:close/>
                  <a:moveTo>
                    <a:pt x="150" y="751"/>
                  </a:moveTo>
                  <a:cubicBezTo>
                    <a:pt x="133" y="768"/>
                    <a:pt x="133" y="793"/>
                    <a:pt x="150" y="810"/>
                  </a:cubicBezTo>
                  <a:cubicBezTo>
                    <a:pt x="167" y="818"/>
                    <a:pt x="192" y="818"/>
                    <a:pt x="209" y="810"/>
                  </a:cubicBezTo>
                  <a:cubicBezTo>
                    <a:pt x="794" y="216"/>
                    <a:pt x="794" y="216"/>
                    <a:pt x="794" y="216"/>
                  </a:cubicBezTo>
                  <a:cubicBezTo>
                    <a:pt x="735" y="166"/>
                    <a:pt x="735" y="166"/>
                    <a:pt x="735" y="166"/>
                  </a:cubicBezTo>
                  <a:lnTo>
                    <a:pt x="150" y="751"/>
                  </a:lnTo>
                  <a:close/>
                  <a:moveTo>
                    <a:pt x="844" y="275"/>
                  </a:moveTo>
                  <a:cubicBezTo>
                    <a:pt x="259" y="860"/>
                    <a:pt x="259" y="860"/>
                    <a:pt x="259" y="860"/>
                  </a:cubicBezTo>
                  <a:cubicBezTo>
                    <a:pt x="225" y="893"/>
                    <a:pt x="225" y="935"/>
                    <a:pt x="259" y="969"/>
                  </a:cubicBezTo>
                  <a:cubicBezTo>
                    <a:pt x="284" y="994"/>
                    <a:pt x="334" y="994"/>
                    <a:pt x="367" y="969"/>
                  </a:cubicBezTo>
                  <a:cubicBezTo>
                    <a:pt x="953" y="383"/>
                    <a:pt x="953" y="383"/>
                    <a:pt x="953" y="383"/>
                  </a:cubicBezTo>
                  <a:lnTo>
                    <a:pt x="844" y="275"/>
                  </a:lnTo>
                  <a:close/>
                  <a:moveTo>
                    <a:pt x="367" y="1127"/>
                  </a:moveTo>
                  <a:cubicBezTo>
                    <a:pt x="351" y="1111"/>
                    <a:pt x="343" y="1086"/>
                    <a:pt x="334" y="1061"/>
                  </a:cubicBezTo>
                  <a:cubicBezTo>
                    <a:pt x="326" y="1061"/>
                    <a:pt x="317" y="1061"/>
                    <a:pt x="309" y="1061"/>
                  </a:cubicBezTo>
                  <a:cubicBezTo>
                    <a:pt x="276" y="1061"/>
                    <a:pt x="234" y="1052"/>
                    <a:pt x="209" y="1019"/>
                  </a:cubicBezTo>
                  <a:cubicBezTo>
                    <a:pt x="175" y="994"/>
                    <a:pt x="158" y="952"/>
                    <a:pt x="158" y="910"/>
                  </a:cubicBezTo>
                  <a:cubicBezTo>
                    <a:pt x="158" y="910"/>
                    <a:pt x="158" y="902"/>
                    <a:pt x="167" y="893"/>
                  </a:cubicBezTo>
                  <a:cubicBezTo>
                    <a:pt x="142" y="885"/>
                    <a:pt x="117" y="877"/>
                    <a:pt x="100" y="860"/>
                  </a:cubicBezTo>
                  <a:lnTo>
                    <a:pt x="92" y="852"/>
                  </a:lnTo>
                  <a:cubicBezTo>
                    <a:pt x="0" y="1220"/>
                    <a:pt x="0" y="1220"/>
                    <a:pt x="0" y="1220"/>
                  </a:cubicBezTo>
                  <a:cubicBezTo>
                    <a:pt x="367" y="1127"/>
                    <a:pt x="367" y="1127"/>
                    <a:pt x="367" y="1127"/>
                  </a:cubicBezTo>
                  <a:close/>
                  <a:moveTo>
                    <a:pt x="367" y="1127"/>
                  </a:moveTo>
                  <a:lnTo>
                    <a:pt x="367" y="112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lIns="121917" tIns="60958" rIns="121917" bIns="60958" anchor="ctr"/>
            <a:p>
              <a:pPr>
                <a:defRPr/>
              </a:pPr>
              <a:endParaRPr lang="en-US" dirty="0">
                <a:latin typeface="Open Sans Light"/>
                <a:ea typeface="宋体" panose="02010600030101010101" pitchFamily="2" charset="-122"/>
              </a:endParaRPr>
            </a:p>
          </p:txBody>
        </p:sp>
        <p:sp>
          <p:nvSpPr>
            <p:cNvPr id="22" name="AutoShape 18"/>
            <p:cNvSpPr/>
            <p:nvPr/>
          </p:nvSpPr>
          <p:spPr bwMode="auto">
            <a:xfrm>
              <a:off x="6020042" y="4577909"/>
              <a:ext cx="246818" cy="21792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1152"/>
                  </a:moveTo>
                  <a:lnTo>
                    <a:pt x="0" y="5936"/>
                  </a:lnTo>
                  <a:cubicBezTo>
                    <a:pt x="0" y="5498"/>
                    <a:pt x="132" y="5116"/>
                    <a:pt x="396" y="4796"/>
                  </a:cubicBezTo>
                  <a:cubicBezTo>
                    <a:pt x="663" y="4479"/>
                    <a:pt x="979" y="4317"/>
                    <a:pt x="1346" y="4317"/>
                  </a:cubicBezTo>
                  <a:lnTo>
                    <a:pt x="6316" y="4317"/>
                  </a:lnTo>
                  <a:lnTo>
                    <a:pt x="6316" y="1072"/>
                  </a:lnTo>
                  <a:cubicBezTo>
                    <a:pt x="6316" y="781"/>
                    <a:pt x="6399" y="528"/>
                    <a:pt x="6568" y="320"/>
                  </a:cubicBezTo>
                  <a:cubicBezTo>
                    <a:pt x="6737" y="108"/>
                    <a:pt x="6945" y="0"/>
                    <a:pt x="7195" y="0"/>
                  </a:cubicBezTo>
                  <a:lnTo>
                    <a:pt x="14402" y="0"/>
                  </a:lnTo>
                  <a:cubicBezTo>
                    <a:pt x="14661" y="0"/>
                    <a:pt x="14877" y="108"/>
                    <a:pt x="15053" y="320"/>
                  </a:cubicBezTo>
                  <a:cubicBezTo>
                    <a:pt x="15227" y="528"/>
                    <a:pt x="15318" y="781"/>
                    <a:pt x="15318" y="1072"/>
                  </a:cubicBezTo>
                  <a:lnTo>
                    <a:pt x="15318" y="4317"/>
                  </a:lnTo>
                  <a:lnTo>
                    <a:pt x="20263" y="4317"/>
                  </a:lnTo>
                  <a:cubicBezTo>
                    <a:pt x="20630" y="4317"/>
                    <a:pt x="20943" y="4479"/>
                    <a:pt x="21205" y="4796"/>
                  </a:cubicBezTo>
                  <a:cubicBezTo>
                    <a:pt x="21467" y="5116"/>
                    <a:pt x="21599" y="5498"/>
                    <a:pt x="21599" y="5936"/>
                  </a:cubicBezTo>
                  <a:lnTo>
                    <a:pt x="21599" y="11152"/>
                  </a:lnTo>
                  <a:lnTo>
                    <a:pt x="0" y="11152"/>
                  </a:lnTo>
                  <a:close/>
                  <a:moveTo>
                    <a:pt x="21599" y="12782"/>
                  </a:moveTo>
                  <a:lnTo>
                    <a:pt x="21599" y="19981"/>
                  </a:lnTo>
                  <a:cubicBezTo>
                    <a:pt x="21599" y="20425"/>
                    <a:pt x="21467" y="20801"/>
                    <a:pt x="21205" y="21121"/>
                  </a:cubicBezTo>
                  <a:cubicBezTo>
                    <a:pt x="20943" y="21438"/>
                    <a:pt x="20630" y="21599"/>
                    <a:pt x="20263" y="21599"/>
                  </a:cubicBezTo>
                  <a:lnTo>
                    <a:pt x="1346" y="21599"/>
                  </a:lnTo>
                  <a:cubicBezTo>
                    <a:pt x="979" y="21599"/>
                    <a:pt x="663" y="21438"/>
                    <a:pt x="396" y="21121"/>
                  </a:cubicBezTo>
                  <a:cubicBezTo>
                    <a:pt x="132" y="20801"/>
                    <a:pt x="0" y="20425"/>
                    <a:pt x="0" y="19981"/>
                  </a:cubicBezTo>
                  <a:lnTo>
                    <a:pt x="0" y="12782"/>
                  </a:lnTo>
                  <a:lnTo>
                    <a:pt x="8355" y="12782"/>
                  </a:lnTo>
                  <a:cubicBezTo>
                    <a:pt x="8340" y="12841"/>
                    <a:pt x="8333" y="12929"/>
                    <a:pt x="8333" y="13052"/>
                  </a:cubicBezTo>
                  <a:lnTo>
                    <a:pt x="8333" y="15199"/>
                  </a:lnTo>
                  <a:cubicBezTo>
                    <a:pt x="8333" y="15713"/>
                    <a:pt x="8482" y="16160"/>
                    <a:pt x="8783" y="16542"/>
                  </a:cubicBezTo>
                  <a:cubicBezTo>
                    <a:pt x="9085" y="16921"/>
                    <a:pt x="9462" y="17112"/>
                    <a:pt x="9914" y="17112"/>
                  </a:cubicBezTo>
                  <a:lnTo>
                    <a:pt x="11707" y="17112"/>
                  </a:lnTo>
                  <a:cubicBezTo>
                    <a:pt x="12137" y="17112"/>
                    <a:pt x="12507" y="16924"/>
                    <a:pt x="12816" y="16548"/>
                  </a:cubicBezTo>
                  <a:cubicBezTo>
                    <a:pt x="13124" y="16175"/>
                    <a:pt x="13278" y="15725"/>
                    <a:pt x="13278" y="15199"/>
                  </a:cubicBezTo>
                  <a:lnTo>
                    <a:pt x="13278" y="13052"/>
                  </a:lnTo>
                  <a:cubicBezTo>
                    <a:pt x="13278" y="12938"/>
                    <a:pt x="13266" y="12847"/>
                    <a:pt x="13242" y="12782"/>
                  </a:cubicBezTo>
                  <a:lnTo>
                    <a:pt x="21599" y="12782"/>
                  </a:lnTo>
                  <a:close/>
                  <a:moveTo>
                    <a:pt x="8108" y="4320"/>
                  </a:moveTo>
                  <a:lnTo>
                    <a:pt x="13511" y="4320"/>
                  </a:lnTo>
                  <a:lnTo>
                    <a:pt x="13511" y="2170"/>
                  </a:lnTo>
                  <a:lnTo>
                    <a:pt x="8108" y="2170"/>
                  </a:lnTo>
                  <a:lnTo>
                    <a:pt x="8108" y="4320"/>
                  </a:lnTo>
                  <a:close/>
                  <a:moveTo>
                    <a:pt x="11707" y="12782"/>
                  </a:moveTo>
                  <a:cubicBezTo>
                    <a:pt x="11849" y="12782"/>
                    <a:pt x="11922" y="12873"/>
                    <a:pt x="11929" y="13052"/>
                  </a:cubicBezTo>
                  <a:lnTo>
                    <a:pt x="11929" y="15199"/>
                  </a:lnTo>
                  <a:cubicBezTo>
                    <a:pt x="11929" y="15367"/>
                    <a:pt x="11856" y="15455"/>
                    <a:pt x="11707" y="15467"/>
                  </a:cubicBezTo>
                  <a:lnTo>
                    <a:pt x="9914" y="15467"/>
                  </a:lnTo>
                  <a:cubicBezTo>
                    <a:pt x="9758" y="15467"/>
                    <a:pt x="9675" y="15379"/>
                    <a:pt x="9667" y="15199"/>
                  </a:cubicBezTo>
                  <a:lnTo>
                    <a:pt x="9667" y="13052"/>
                  </a:lnTo>
                  <a:cubicBezTo>
                    <a:pt x="9667" y="12882"/>
                    <a:pt x="9750" y="12794"/>
                    <a:pt x="9914" y="12782"/>
                  </a:cubicBezTo>
                  <a:lnTo>
                    <a:pt x="11707" y="1278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38100" tIns="38100" rIns="38100" bIns="38100" anchor="ctr"/>
            <a:p>
              <a:pPr defTabSz="342265">
                <a:defRPr/>
              </a:pPr>
              <a:endParaRPr lang="es-ES" sz="2100">
                <a:solidFill>
                  <a:srgbClr val="44CEB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cs typeface="Gill Sans" charset="0"/>
                <a:sym typeface="Gill Sans" charset="0"/>
              </a:endParaRPr>
            </a:p>
          </p:txBody>
        </p:sp>
        <p:sp>
          <p:nvSpPr>
            <p:cNvPr id="29" name="Freeform 10"/>
            <p:cNvSpPr>
              <a:spLocks noEditPoints="1"/>
            </p:cNvSpPr>
            <p:nvPr/>
          </p:nvSpPr>
          <p:spPr bwMode="auto">
            <a:xfrm>
              <a:off x="6017073" y="5467895"/>
              <a:ext cx="249616" cy="191244"/>
            </a:xfrm>
            <a:custGeom>
              <a:avLst/>
              <a:gdLst>
                <a:gd name="T0" fmla="*/ 633 w 718"/>
                <a:gd name="T1" fmla="*/ 0 h 549"/>
                <a:gd name="T2" fmla="*/ 549 w 718"/>
                <a:gd name="T3" fmla="*/ 84 h 549"/>
                <a:gd name="T4" fmla="*/ 578 w 718"/>
                <a:gd name="T5" fmla="*/ 148 h 549"/>
                <a:gd name="T6" fmla="*/ 475 w 718"/>
                <a:gd name="T7" fmla="*/ 302 h 549"/>
                <a:gd name="T8" fmla="*/ 443 w 718"/>
                <a:gd name="T9" fmla="*/ 296 h 549"/>
                <a:gd name="T10" fmla="*/ 369 w 718"/>
                <a:gd name="T11" fmla="*/ 340 h 549"/>
                <a:gd name="T12" fmla="*/ 310 w 718"/>
                <a:gd name="T13" fmla="*/ 305 h 549"/>
                <a:gd name="T14" fmla="*/ 316 w 718"/>
                <a:gd name="T15" fmla="*/ 275 h 549"/>
                <a:gd name="T16" fmla="*/ 232 w 718"/>
                <a:gd name="T17" fmla="*/ 190 h 549"/>
                <a:gd name="T18" fmla="*/ 147 w 718"/>
                <a:gd name="T19" fmla="*/ 275 h 549"/>
                <a:gd name="T20" fmla="*/ 176 w 718"/>
                <a:gd name="T21" fmla="*/ 338 h 549"/>
                <a:gd name="T22" fmla="*/ 133 w 718"/>
                <a:gd name="T23" fmla="*/ 396 h 549"/>
                <a:gd name="T24" fmla="*/ 84 w 718"/>
                <a:gd name="T25" fmla="*/ 380 h 549"/>
                <a:gd name="T26" fmla="*/ 0 w 718"/>
                <a:gd name="T27" fmla="*/ 465 h 549"/>
                <a:gd name="T28" fmla="*/ 84 w 718"/>
                <a:gd name="T29" fmla="*/ 549 h 549"/>
                <a:gd name="T30" fmla="*/ 168 w 718"/>
                <a:gd name="T31" fmla="*/ 465 h 549"/>
                <a:gd name="T32" fmla="*/ 148 w 718"/>
                <a:gd name="T33" fmla="*/ 411 h 549"/>
                <a:gd name="T34" fmla="*/ 194 w 718"/>
                <a:gd name="T35" fmla="*/ 350 h 549"/>
                <a:gd name="T36" fmla="*/ 232 w 718"/>
                <a:gd name="T37" fmla="*/ 359 h 549"/>
                <a:gd name="T38" fmla="*/ 300 w 718"/>
                <a:gd name="T39" fmla="*/ 324 h 549"/>
                <a:gd name="T40" fmla="*/ 361 w 718"/>
                <a:gd name="T41" fmla="*/ 360 h 549"/>
                <a:gd name="T42" fmla="*/ 359 w 718"/>
                <a:gd name="T43" fmla="*/ 380 h 549"/>
                <a:gd name="T44" fmla="*/ 443 w 718"/>
                <a:gd name="T45" fmla="*/ 465 h 549"/>
                <a:gd name="T46" fmla="*/ 528 w 718"/>
                <a:gd name="T47" fmla="*/ 380 h 549"/>
                <a:gd name="T48" fmla="*/ 494 w 718"/>
                <a:gd name="T49" fmla="*/ 313 h 549"/>
                <a:gd name="T50" fmla="*/ 596 w 718"/>
                <a:gd name="T51" fmla="*/ 160 h 549"/>
                <a:gd name="T52" fmla="*/ 633 w 718"/>
                <a:gd name="T53" fmla="*/ 169 h 549"/>
                <a:gd name="T54" fmla="*/ 718 w 718"/>
                <a:gd name="T55" fmla="*/ 84 h 549"/>
                <a:gd name="T56" fmla="*/ 633 w 718"/>
                <a:gd name="T57" fmla="*/ 0 h 549"/>
                <a:gd name="T58" fmla="*/ 84 w 718"/>
                <a:gd name="T59" fmla="*/ 507 h 549"/>
                <a:gd name="T60" fmla="*/ 42 w 718"/>
                <a:gd name="T61" fmla="*/ 465 h 549"/>
                <a:gd name="T62" fmla="*/ 84 w 718"/>
                <a:gd name="T63" fmla="*/ 422 h 549"/>
                <a:gd name="T64" fmla="*/ 126 w 718"/>
                <a:gd name="T65" fmla="*/ 465 h 549"/>
                <a:gd name="T66" fmla="*/ 84 w 718"/>
                <a:gd name="T67" fmla="*/ 507 h 549"/>
                <a:gd name="T68" fmla="*/ 232 w 718"/>
                <a:gd name="T69" fmla="*/ 317 h 549"/>
                <a:gd name="T70" fmla="*/ 190 w 718"/>
                <a:gd name="T71" fmla="*/ 275 h 549"/>
                <a:gd name="T72" fmla="*/ 232 w 718"/>
                <a:gd name="T73" fmla="*/ 233 h 549"/>
                <a:gd name="T74" fmla="*/ 274 w 718"/>
                <a:gd name="T75" fmla="*/ 275 h 549"/>
                <a:gd name="T76" fmla="*/ 232 w 718"/>
                <a:gd name="T77" fmla="*/ 317 h 549"/>
                <a:gd name="T78" fmla="*/ 443 w 718"/>
                <a:gd name="T79" fmla="*/ 422 h 549"/>
                <a:gd name="T80" fmla="*/ 401 w 718"/>
                <a:gd name="T81" fmla="*/ 380 h 549"/>
                <a:gd name="T82" fmla="*/ 443 w 718"/>
                <a:gd name="T83" fmla="*/ 338 h 549"/>
                <a:gd name="T84" fmla="*/ 486 w 718"/>
                <a:gd name="T85" fmla="*/ 380 h 549"/>
                <a:gd name="T86" fmla="*/ 443 w 718"/>
                <a:gd name="T87" fmla="*/ 422 h 549"/>
                <a:gd name="T88" fmla="*/ 633 w 718"/>
                <a:gd name="T89" fmla="*/ 127 h 549"/>
                <a:gd name="T90" fmla="*/ 591 w 718"/>
                <a:gd name="T91" fmla="*/ 84 h 549"/>
                <a:gd name="T92" fmla="*/ 633 w 718"/>
                <a:gd name="T93" fmla="*/ 42 h 549"/>
                <a:gd name="T94" fmla="*/ 675 w 718"/>
                <a:gd name="T95" fmla="*/ 84 h 549"/>
                <a:gd name="T96" fmla="*/ 633 w 718"/>
                <a:gd name="T97" fmla="*/ 127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18" h="549">
                  <a:moveTo>
                    <a:pt x="633" y="0"/>
                  </a:moveTo>
                  <a:cubicBezTo>
                    <a:pt x="587" y="0"/>
                    <a:pt x="549" y="38"/>
                    <a:pt x="549" y="84"/>
                  </a:cubicBezTo>
                  <a:cubicBezTo>
                    <a:pt x="549" y="110"/>
                    <a:pt x="561" y="132"/>
                    <a:pt x="578" y="148"/>
                  </a:cubicBezTo>
                  <a:cubicBezTo>
                    <a:pt x="475" y="302"/>
                    <a:pt x="475" y="302"/>
                    <a:pt x="475" y="302"/>
                  </a:cubicBezTo>
                  <a:cubicBezTo>
                    <a:pt x="466" y="298"/>
                    <a:pt x="455" y="296"/>
                    <a:pt x="443" y="296"/>
                  </a:cubicBezTo>
                  <a:cubicBezTo>
                    <a:pt x="411" y="296"/>
                    <a:pt x="383" y="314"/>
                    <a:pt x="369" y="340"/>
                  </a:cubicBezTo>
                  <a:cubicBezTo>
                    <a:pt x="310" y="305"/>
                    <a:pt x="310" y="305"/>
                    <a:pt x="310" y="305"/>
                  </a:cubicBezTo>
                  <a:cubicBezTo>
                    <a:pt x="314" y="296"/>
                    <a:pt x="316" y="285"/>
                    <a:pt x="316" y="275"/>
                  </a:cubicBezTo>
                  <a:cubicBezTo>
                    <a:pt x="316" y="228"/>
                    <a:pt x="278" y="190"/>
                    <a:pt x="232" y="190"/>
                  </a:cubicBezTo>
                  <a:cubicBezTo>
                    <a:pt x="185" y="190"/>
                    <a:pt x="147" y="228"/>
                    <a:pt x="147" y="275"/>
                  </a:cubicBezTo>
                  <a:cubicBezTo>
                    <a:pt x="147" y="300"/>
                    <a:pt x="159" y="322"/>
                    <a:pt x="176" y="338"/>
                  </a:cubicBezTo>
                  <a:cubicBezTo>
                    <a:pt x="133" y="396"/>
                    <a:pt x="133" y="396"/>
                    <a:pt x="133" y="396"/>
                  </a:cubicBezTo>
                  <a:cubicBezTo>
                    <a:pt x="119" y="386"/>
                    <a:pt x="102" y="380"/>
                    <a:pt x="84" y="380"/>
                  </a:cubicBezTo>
                  <a:cubicBezTo>
                    <a:pt x="38" y="380"/>
                    <a:pt x="0" y="418"/>
                    <a:pt x="0" y="465"/>
                  </a:cubicBezTo>
                  <a:cubicBezTo>
                    <a:pt x="0" y="511"/>
                    <a:pt x="38" y="549"/>
                    <a:pt x="84" y="549"/>
                  </a:cubicBezTo>
                  <a:cubicBezTo>
                    <a:pt x="130" y="549"/>
                    <a:pt x="168" y="511"/>
                    <a:pt x="168" y="465"/>
                  </a:cubicBezTo>
                  <a:cubicBezTo>
                    <a:pt x="168" y="444"/>
                    <a:pt x="160" y="425"/>
                    <a:pt x="148" y="411"/>
                  </a:cubicBezTo>
                  <a:cubicBezTo>
                    <a:pt x="194" y="350"/>
                    <a:pt x="194" y="350"/>
                    <a:pt x="194" y="350"/>
                  </a:cubicBezTo>
                  <a:cubicBezTo>
                    <a:pt x="205" y="355"/>
                    <a:pt x="218" y="359"/>
                    <a:pt x="232" y="359"/>
                  </a:cubicBezTo>
                  <a:cubicBezTo>
                    <a:pt x="260" y="359"/>
                    <a:pt x="285" y="345"/>
                    <a:pt x="300" y="324"/>
                  </a:cubicBezTo>
                  <a:cubicBezTo>
                    <a:pt x="361" y="360"/>
                    <a:pt x="361" y="360"/>
                    <a:pt x="361" y="360"/>
                  </a:cubicBezTo>
                  <a:cubicBezTo>
                    <a:pt x="360" y="367"/>
                    <a:pt x="359" y="373"/>
                    <a:pt x="359" y="380"/>
                  </a:cubicBezTo>
                  <a:cubicBezTo>
                    <a:pt x="359" y="427"/>
                    <a:pt x="397" y="465"/>
                    <a:pt x="443" y="465"/>
                  </a:cubicBezTo>
                  <a:cubicBezTo>
                    <a:pt x="490" y="465"/>
                    <a:pt x="528" y="427"/>
                    <a:pt x="528" y="380"/>
                  </a:cubicBezTo>
                  <a:cubicBezTo>
                    <a:pt x="528" y="352"/>
                    <a:pt x="514" y="328"/>
                    <a:pt x="494" y="313"/>
                  </a:cubicBezTo>
                  <a:cubicBezTo>
                    <a:pt x="596" y="160"/>
                    <a:pt x="596" y="160"/>
                    <a:pt x="596" y="160"/>
                  </a:cubicBezTo>
                  <a:cubicBezTo>
                    <a:pt x="607" y="165"/>
                    <a:pt x="620" y="169"/>
                    <a:pt x="633" y="169"/>
                  </a:cubicBezTo>
                  <a:cubicBezTo>
                    <a:pt x="680" y="169"/>
                    <a:pt x="718" y="131"/>
                    <a:pt x="718" y="84"/>
                  </a:cubicBezTo>
                  <a:cubicBezTo>
                    <a:pt x="718" y="38"/>
                    <a:pt x="680" y="0"/>
                    <a:pt x="633" y="0"/>
                  </a:cubicBezTo>
                  <a:close/>
                  <a:moveTo>
                    <a:pt x="84" y="507"/>
                  </a:moveTo>
                  <a:cubicBezTo>
                    <a:pt x="61" y="507"/>
                    <a:pt x="42" y="488"/>
                    <a:pt x="42" y="465"/>
                  </a:cubicBezTo>
                  <a:cubicBezTo>
                    <a:pt x="42" y="441"/>
                    <a:pt x="61" y="422"/>
                    <a:pt x="84" y="422"/>
                  </a:cubicBezTo>
                  <a:cubicBezTo>
                    <a:pt x="107" y="422"/>
                    <a:pt x="126" y="441"/>
                    <a:pt x="126" y="465"/>
                  </a:cubicBezTo>
                  <a:cubicBezTo>
                    <a:pt x="126" y="488"/>
                    <a:pt x="107" y="507"/>
                    <a:pt x="84" y="507"/>
                  </a:cubicBezTo>
                  <a:close/>
                  <a:moveTo>
                    <a:pt x="232" y="317"/>
                  </a:moveTo>
                  <a:cubicBezTo>
                    <a:pt x="209" y="317"/>
                    <a:pt x="190" y="298"/>
                    <a:pt x="190" y="275"/>
                  </a:cubicBezTo>
                  <a:cubicBezTo>
                    <a:pt x="190" y="251"/>
                    <a:pt x="209" y="233"/>
                    <a:pt x="232" y="233"/>
                  </a:cubicBezTo>
                  <a:cubicBezTo>
                    <a:pt x="255" y="233"/>
                    <a:pt x="274" y="251"/>
                    <a:pt x="274" y="275"/>
                  </a:cubicBezTo>
                  <a:cubicBezTo>
                    <a:pt x="274" y="298"/>
                    <a:pt x="255" y="317"/>
                    <a:pt x="232" y="317"/>
                  </a:cubicBezTo>
                  <a:close/>
                  <a:moveTo>
                    <a:pt x="443" y="422"/>
                  </a:moveTo>
                  <a:cubicBezTo>
                    <a:pt x="420" y="422"/>
                    <a:pt x="401" y="403"/>
                    <a:pt x="401" y="380"/>
                  </a:cubicBezTo>
                  <a:cubicBezTo>
                    <a:pt x="401" y="357"/>
                    <a:pt x="420" y="338"/>
                    <a:pt x="443" y="338"/>
                  </a:cubicBezTo>
                  <a:cubicBezTo>
                    <a:pt x="467" y="338"/>
                    <a:pt x="486" y="357"/>
                    <a:pt x="486" y="380"/>
                  </a:cubicBezTo>
                  <a:cubicBezTo>
                    <a:pt x="486" y="403"/>
                    <a:pt x="467" y="422"/>
                    <a:pt x="443" y="422"/>
                  </a:cubicBezTo>
                  <a:close/>
                  <a:moveTo>
                    <a:pt x="633" y="127"/>
                  </a:moveTo>
                  <a:cubicBezTo>
                    <a:pt x="610" y="127"/>
                    <a:pt x="591" y="108"/>
                    <a:pt x="591" y="84"/>
                  </a:cubicBezTo>
                  <a:cubicBezTo>
                    <a:pt x="591" y="61"/>
                    <a:pt x="610" y="42"/>
                    <a:pt x="633" y="42"/>
                  </a:cubicBezTo>
                  <a:cubicBezTo>
                    <a:pt x="657" y="42"/>
                    <a:pt x="675" y="61"/>
                    <a:pt x="675" y="84"/>
                  </a:cubicBezTo>
                  <a:cubicBezTo>
                    <a:pt x="675" y="108"/>
                    <a:pt x="657" y="127"/>
                    <a:pt x="633" y="12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p>
              <a:endParaRPr lang="id-ID" dirty="0">
                <a:latin typeface="Open Sans Light"/>
              </a:endParaRP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6486136" y="1452597"/>
              <a:ext cx="4468412" cy="1144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just">
                <a:lnSpc>
                  <a:spcPct val="125000"/>
                </a:lnSpc>
              </a:pPr>
              <a:r>
                <a:rPr lang="en-US" altLang="zh-CN">
                  <a:sym typeface="+mn-ea"/>
                </a:rPr>
                <a:t>1.</a:t>
              </a:r>
              <a:r>
                <a:rPr lang="zh-CN" altLang="en-US">
                  <a:sym typeface="+mn-ea"/>
                </a:rPr>
                <a:t>独立备课后找组长指教，</a:t>
              </a:r>
              <a:r>
                <a:rPr lang="zh-CN" altLang="en-US">
                  <a:sym typeface="+mn-ea"/>
                </a:rPr>
                <a:t>认真观课，用心思考。</a:t>
              </a:r>
              <a:r>
                <a:rPr lang="zh-CN" altLang="en-US">
                  <a:sym typeface="+mn-ea"/>
                </a:rPr>
                <a:t>学习师父如何组织教学和调动学生的积极性。</a:t>
              </a:r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6541476" y="3294917"/>
              <a:ext cx="4708435" cy="13558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fontAlgn="auto">
                <a:lnSpc>
                  <a:spcPct val="150000"/>
                </a:lnSpc>
                <a:buNone/>
              </a:pPr>
              <a:r>
                <a:rPr lang="en-US" altLang="zh-CN">
                  <a:sym typeface="+mn-ea"/>
                </a:rPr>
                <a:t>3.</a:t>
              </a:r>
              <a:r>
                <a:rPr lang="zh-CN" altLang="en-US">
                  <a:sym typeface="+mn-ea"/>
                </a:rPr>
                <a:t>积极参与教研活动，迅速提高业务水平。练好自身</a:t>
              </a:r>
              <a:r>
                <a:rPr lang="en-US" altLang="zh-CN">
                  <a:sym typeface="+mn-ea"/>
                </a:rPr>
                <a:t>“</a:t>
              </a:r>
              <a:r>
                <a:rPr lang="zh-CN" altLang="en-US">
                  <a:sym typeface="+mn-ea"/>
                </a:rPr>
                <a:t>内功</a:t>
              </a:r>
              <a:r>
                <a:rPr lang="en-US" altLang="zh-CN">
                  <a:sym typeface="+mn-ea"/>
                </a:rPr>
                <a:t>”</a:t>
              </a:r>
              <a:r>
                <a:rPr lang="zh-CN" altLang="en-US">
                  <a:sym typeface="+mn-ea"/>
                </a:rPr>
                <a:t>，丰富自身专业知识储备，跟上时代对教师的新要求。</a:t>
              </a:r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1103323" y="6049709"/>
              <a:ext cx="4815898" cy="1144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just">
                <a:lnSpc>
                  <a:spcPct val="125000"/>
                </a:lnSpc>
              </a:pPr>
              <a:r>
                <a:rPr lang="en-US" altLang="zh-CN">
                  <a:sym typeface="+mn-ea"/>
                </a:rPr>
                <a:t>6.在教学中进行有效反思</a:t>
              </a:r>
              <a:r>
                <a:rPr lang="zh-CN" altLang="en-US">
                  <a:sym typeface="+mn-ea"/>
                </a:rPr>
                <a:t>。</a:t>
              </a:r>
              <a:r>
                <a:rPr lang="en-US" altLang="zh-CN">
                  <a:sym typeface="+mn-ea"/>
                </a:rPr>
                <a:t>课前课中课后都需要反思，可以写成教学实例，进行得失分析及理性思考。</a:t>
              </a:r>
              <a:endPara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1121337" y="2389522"/>
              <a:ext cx="4706505" cy="17766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marL="0" indent="0">
                <a:lnSpc>
                  <a:spcPct val="150000"/>
                </a:lnSpc>
                <a:buNone/>
              </a:pPr>
              <a:r>
                <a:rPr lang="en-US" altLang="zh-CN">
                  <a:sym typeface="+mn-ea"/>
                </a:rPr>
                <a:t>2.</a:t>
              </a:r>
              <a:r>
                <a:rPr lang="zh-CN" altLang="en-US">
                  <a:sym typeface="+mn-ea"/>
                </a:rPr>
                <a:t>练习课堂教学基本功，熟练教学，在实践中发现问题、分析问题，总结经验，不断完善</a:t>
              </a:r>
              <a:r>
                <a:rPr lang="zh-CN" altLang="en-US">
                  <a:sym typeface="+mn-ea"/>
                </a:rPr>
                <a:t>教学</a:t>
              </a:r>
              <a:r>
                <a:rPr lang="zh-CN" altLang="en-US">
                  <a:sym typeface="+mn-ea"/>
                </a:rPr>
                <a:t>。</a:t>
              </a:r>
              <a:r>
                <a:rPr lang="zh-CN" altLang="en-US">
                  <a:sym typeface="+mn-ea"/>
                </a:rPr>
                <a:t>有计划地开展公开课。</a:t>
              </a:r>
              <a:endParaRPr lang="zh-CN" altLang="en-US"/>
            </a:p>
            <a:p>
              <a:pPr marL="0" indent="0">
                <a:lnSpc>
                  <a:spcPct val="150000"/>
                </a:lnSpc>
                <a:buNone/>
              </a:pPr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1127773" y="4211250"/>
              <a:ext cx="4610624" cy="934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marL="0" indent="0">
                <a:lnSpc>
                  <a:spcPct val="150000"/>
                </a:lnSpc>
                <a:buNone/>
              </a:pPr>
              <a:r>
                <a:rPr lang="en-US" altLang="zh-CN">
                  <a:sym typeface="+mn-ea"/>
                </a:rPr>
                <a:t>4.</a:t>
              </a:r>
              <a:r>
                <a:rPr lang="zh-CN" altLang="en-US">
                  <a:sym typeface="+mn-ea"/>
                </a:rPr>
                <a:t>多做题，掌握常考题型以及新题动向，才能更好的把握教学重难点。</a:t>
              </a:r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6541477" y="5070313"/>
              <a:ext cx="4350653" cy="7940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just">
                <a:lnSpc>
                  <a:spcPct val="125000"/>
                </a:lnSpc>
              </a:pPr>
              <a:r>
                <a:rPr lang="en-US" altLang="zh-CN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lt"/>
                </a:rPr>
                <a:t>5.</a:t>
              </a:r>
              <a:r>
                <a:rPr lang="zh-CN" altLang="en-US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合理安排时间，阅读书籍，掌握沟通技巧，提升课堂管理能力。</a:t>
              </a:r>
              <a:endPara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DB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2845" y="320745"/>
            <a:ext cx="10969200" cy="705600"/>
          </a:xfrm>
        </p:spPr>
        <p:txBody>
          <a:bodyPr/>
          <a:p>
            <a:pPr marL="571500" indent="-571500">
              <a:buFont typeface="Wingdings" panose="05000000000000000000" charset="0"/>
              <a:buChar char="n"/>
            </a:pPr>
            <a:r>
              <a:rPr lang="zh-CN" altLang="en-US" sz="2800"/>
              <a:t>职前准备</a:t>
            </a:r>
            <a:endParaRPr lang="zh-CN" altLang="en-US" sz="2800"/>
          </a:p>
        </p:txBody>
      </p:sp>
      <p:sp>
        <p:nvSpPr>
          <p:cNvPr id="14" name="圆角矩形 13"/>
          <p:cNvSpPr/>
          <p:nvPr/>
        </p:nvSpPr>
        <p:spPr>
          <a:xfrm rot="2820000">
            <a:off x="5583116" y="2850352"/>
            <a:ext cx="1028236" cy="165953"/>
          </a:xfrm>
          <a:prstGeom prst="roundRect">
            <a:avLst>
              <a:gd name="adj" fmla="val 50000"/>
            </a:avLst>
          </a:prstGeom>
          <a:solidFill>
            <a:schemeClr val="bg1">
              <a:lumMod val="6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2600"/>
          </a:p>
        </p:txBody>
      </p:sp>
      <p:sp>
        <p:nvSpPr>
          <p:cNvPr id="8" name="圆角矩形 7"/>
          <p:cNvSpPr/>
          <p:nvPr/>
        </p:nvSpPr>
        <p:spPr>
          <a:xfrm rot="19200000">
            <a:off x="5663565" y="1811020"/>
            <a:ext cx="981710" cy="181610"/>
          </a:xfrm>
          <a:prstGeom prst="roundRect">
            <a:avLst>
              <a:gd name="adj" fmla="val 50000"/>
            </a:avLst>
          </a:prstGeom>
          <a:solidFill>
            <a:schemeClr val="bg1">
              <a:lumMod val="6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2600"/>
          </a:p>
        </p:txBody>
      </p:sp>
      <p:grpSp>
        <p:nvGrpSpPr>
          <p:cNvPr id="9" name="组合 8"/>
          <p:cNvGrpSpPr/>
          <p:nvPr/>
        </p:nvGrpSpPr>
        <p:grpSpPr>
          <a:xfrm>
            <a:off x="5116983" y="1990236"/>
            <a:ext cx="728904" cy="729030"/>
            <a:chOff x="5054033" y="1695602"/>
            <a:chExt cx="765599" cy="765732"/>
          </a:xfrm>
        </p:grpSpPr>
        <p:sp>
          <p:nvSpPr>
            <p:cNvPr id="3" name="椭圆 27"/>
            <p:cNvSpPr>
              <a:spLocks noChangeArrowheads="1"/>
            </p:cNvSpPr>
            <p:nvPr/>
          </p:nvSpPr>
          <p:spPr bwMode="auto">
            <a:xfrm>
              <a:off x="5054033" y="1695602"/>
              <a:ext cx="765599" cy="765732"/>
            </a:xfrm>
            <a:prstGeom prst="roundRect">
              <a:avLst/>
            </a:prstGeom>
            <a:gradFill rotWithShape="1">
              <a:gsLst>
                <a:gs pos="63000">
                  <a:srgbClr val="ECECEC"/>
                </a:gs>
                <a:gs pos="100000">
                  <a:srgbClr val="F7F7F7"/>
                </a:gs>
                <a:gs pos="9000">
                  <a:srgbClr val="BEBEBE"/>
                </a:gs>
              </a:gsLst>
              <a:lin ang="7800000" scaled="0"/>
            </a:gradFill>
            <a:ln w="3175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7800000" scaled="0"/>
              </a:gradFill>
            </a:ln>
            <a:effectLst>
              <a:outerShdw blurRad="203200" dist="127000" dir="7200000" sx="102000" sy="102000" algn="ctr" rotWithShape="0">
                <a:schemeClr val="tx1">
                  <a:lumMod val="90000"/>
                  <a:lumOff val="10000"/>
                  <a:alpha val="40000"/>
                </a:schemeClr>
              </a:outerShdw>
            </a:effectLst>
          </p:spPr>
          <p:txBody>
            <a:bodyPr wrap="none" anchor="ctr"/>
            <a:p>
              <a:pPr latinLnBrk="1"/>
              <a:endParaRPr kumimoji="1" lang="zh-CN" altLang="zh-CN" sz="2600">
                <a:solidFill>
                  <a:srgbClr val="000000"/>
                </a:solidFill>
                <a:latin typeface="Gulim" panose="020B0600000101010101" charset="-127"/>
                <a:ea typeface="Gulim" panose="020B0600000101010101" charset="-127"/>
                <a:sym typeface="微软雅黑" panose="020B0503020204020204" pitchFamily="34" charset="-122"/>
              </a:endParaRPr>
            </a:p>
          </p:txBody>
        </p:sp>
        <p:sp>
          <p:nvSpPr>
            <p:cNvPr id="13" name="椭圆 28"/>
            <p:cNvSpPr>
              <a:spLocks noChangeArrowheads="1"/>
            </p:cNvSpPr>
            <p:nvPr/>
          </p:nvSpPr>
          <p:spPr bwMode="auto">
            <a:xfrm>
              <a:off x="5139119" y="1780703"/>
              <a:ext cx="595426" cy="595530"/>
            </a:xfrm>
            <a:prstGeom prst="roundRect">
              <a:avLst/>
            </a:prstGeom>
            <a:gradFill rotWithShape="1">
              <a:gsLst>
                <a:gs pos="93000">
                  <a:srgbClr val="ECECEC"/>
                </a:gs>
                <a:gs pos="66000">
                  <a:srgbClr val="F9F9F9"/>
                </a:gs>
                <a:gs pos="0">
                  <a:srgbClr val="D3D3D3"/>
                </a:gs>
              </a:gsLst>
              <a:lin ang="4200000" scaled="0"/>
            </a:gradFill>
            <a:ln w="28575">
              <a:gradFill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4200000" scaled="0"/>
              </a:gradFill>
            </a:ln>
            <a:effectLst>
              <a:outerShdw blurRad="203200" dist="127000" dir="3600000" sx="102000" sy="102000" algn="ctr" rotWithShape="0">
                <a:schemeClr val="tx1">
                  <a:lumMod val="90000"/>
                  <a:lumOff val="10000"/>
                  <a:alpha val="40000"/>
                </a:schemeClr>
              </a:outerShdw>
            </a:effectLst>
          </p:spPr>
          <p:txBody>
            <a:bodyPr wrap="none" anchor="ctr"/>
            <a:p>
              <a:pPr algn="ctr" latinLnBrk="1"/>
              <a:r>
                <a:rPr kumimoji="1" lang="en-US" altLang="zh-CN" sz="2600" dirty="0">
                  <a:solidFill>
                    <a:schemeClr val="accent2">
                      <a:lumMod val="75000"/>
                    </a:schemeClr>
                  </a:solidFill>
                  <a:latin typeface="Impact" panose="020B0806030902050204" pitchFamily="34" charset="0"/>
                  <a:ea typeface="Gulim" panose="020B0600000101010101" charset="-127"/>
                  <a:sym typeface="微软雅黑" panose="020B0503020204020204" pitchFamily="34" charset="-122"/>
                </a:rPr>
                <a:t>01</a:t>
              </a:r>
              <a:endParaRPr kumimoji="1" lang="en-US" altLang="zh-CN" sz="2600" dirty="0">
                <a:solidFill>
                  <a:schemeClr val="accent2">
                    <a:lumMod val="75000"/>
                  </a:schemeClr>
                </a:solidFill>
                <a:latin typeface="Impact" panose="020B0806030902050204" pitchFamily="34" charset="0"/>
                <a:ea typeface="Gulim" panose="020B0600000101010101" charset="-127"/>
                <a:sym typeface="微软雅黑" panose="020B0503020204020204" pitchFamily="34" charset="-122"/>
              </a:endParaRPr>
            </a:p>
          </p:txBody>
        </p:sp>
      </p:grpSp>
      <p:sp>
        <p:nvSpPr>
          <p:cNvPr id="18" name="圆角矩形 17"/>
          <p:cNvSpPr/>
          <p:nvPr/>
        </p:nvSpPr>
        <p:spPr>
          <a:xfrm rot="1860000">
            <a:off x="5582480" y="4753375"/>
            <a:ext cx="1028236" cy="165953"/>
          </a:xfrm>
          <a:prstGeom prst="roundRect">
            <a:avLst>
              <a:gd name="adj" fmla="val 50000"/>
            </a:avLst>
          </a:prstGeom>
          <a:solidFill>
            <a:schemeClr val="bg1">
              <a:lumMod val="6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2600"/>
          </a:p>
        </p:txBody>
      </p:sp>
      <p:sp>
        <p:nvSpPr>
          <p:cNvPr id="19" name="圆角矩形 18"/>
          <p:cNvSpPr/>
          <p:nvPr/>
        </p:nvSpPr>
        <p:spPr>
          <a:xfrm rot="19380000">
            <a:off x="5534217" y="3658484"/>
            <a:ext cx="1028236" cy="165953"/>
          </a:xfrm>
          <a:prstGeom prst="roundRect">
            <a:avLst>
              <a:gd name="adj" fmla="val 50000"/>
            </a:avLst>
          </a:prstGeom>
          <a:solidFill>
            <a:schemeClr val="bg1">
              <a:lumMod val="6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2600"/>
          </a:p>
        </p:txBody>
      </p:sp>
      <p:grpSp>
        <p:nvGrpSpPr>
          <p:cNvPr id="20" name="组合 19"/>
          <p:cNvGrpSpPr/>
          <p:nvPr/>
        </p:nvGrpSpPr>
        <p:grpSpPr>
          <a:xfrm>
            <a:off x="5116983" y="3976004"/>
            <a:ext cx="728904" cy="729030"/>
            <a:chOff x="5054033" y="1695602"/>
            <a:chExt cx="765599" cy="765732"/>
          </a:xfrm>
        </p:grpSpPr>
        <p:sp>
          <p:nvSpPr>
            <p:cNvPr id="21" name="椭圆 27"/>
            <p:cNvSpPr>
              <a:spLocks noChangeArrowheads="1"/>
            </p:cNvSpPr>
            <p:nvPr/>
          </p:nvSpPr>
          <p:spPr bwMode="auto">
            <a:xfrm>
              <a:off x="5054033" y="1695602"/>
              <a:ext cx="765599" cy="765732"/>
            </a:xfrm>
            <a:prstGeom prst="roundRect">
              <a:avLst/>
            </a:prstGeom>
            <a:gradFill rotWithShape="1">
              <a:gsLst>
                <a:gs pos="63000">
                  <a:srgbClr val="ECECEC"/>
                </a:gs>
                <a:gs pos="100000">
                  <a:srgbClr val="F7F7F7"/>
                </a:gs>
                <a:gs pos="9000">
                  <a:srgbClr val="BEBEBE"/>
                </a:gs>
              </a:gsLst>
              <a:lin ang="7800000" scaled="0"/>
            </a:gradFill>
            <a:ln w="3175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7800000" scaled="0"/>
              </a:gradFill>
            </a:ln>
            <a:effectLst>
              <a:outerShdw blurRad="203200" dist="127000" dir="7200000" sx="102000" sy="102000" algn="ctr" rotWithShape="0">
                <a:schemeClr val="tx1">
                  <a:lumMod val="90000"/>
                  <a:lumOff val="10000"/>
                  <a:alpha val="40000"/>
                </a:schemeClr>
              </a:outerShdw>
            </a:effectLst>
          </p:spPr>
          <p:txBody>
            <a:bodyPr wrap="none" anchor="ctr"/>
            <a:p>
              <a:pPr latinLnBrk="1"/>
              <a:endParaRPr kumimoji="1" lang="zh-CN" altLang="zh-CN" sz="2600">
                <a:solidFill>
                  <a:srgbClr val="000000"/>
                </a:solidFill>
                <a:latin typeface="Gulim" panose="020B0600000101010101" charset="-127"/>
                <a:ea typeface="Gulim" panose="020B0600000101010101" charset="-127"/>
                <a:sym typeface="微软雅黑" panose="020B0503020204020204" pitchFamily="34" charset="-122"/>
              </a:endParaRPr>
            </a:p>
          </p:txBody>
        </p:sp>
        <p:sp>
          <p:nvSpPr>
            <p:cNvPr id="22" name="椭圆 28"/>
            <p:cNvSpPr>
              <a:spLocks noChangeArrowheads="1"/>
            </p:cNvSpPr>
            <p:nvPr/>
          </p:nvSpPr>
          <p:spPr bwMode="auto">
            <a:xfrm>
              <a:off x="5139119" y="1780703"/>
              <a:ext cx="595426" cy="595530"/>
            </a:xfrm>
            <a:prstGeom prst="roundRect">
              <a:avLst/>
            </a:prstGeom>
            <a:gradFill rotWithShape="1">
              <a:gsLst>
                <a:gs pos="93000">
                  <a:srgbClr val="ECECEC"/>
                </a:gs>
                <a:gs pos="66000">
                  <a:srgbClr val="F9F9F9"/>
                </a:gs>
                <a:gs pos="0">
                  <a:srgbClr val="D3D3D3"/>
                </a:gs>
              </a:gsLst>
              <a:lin ang="4200000" scaled="0"/>
            </a:gradFill>
            <a:ln w="28575">
              <a:gradFill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4200000" scaled="0"/>
              </a:gradFill>
            </a:ln>
            <a:effectLst>
              <a:outerShdw blurRad="203200" dist="127000" dir="3600000" sx="102000" sy="102000" algn="ctr" rotWithShape="0">
                <a:schemeClr val="tx1">
                  <a:lumMod val="90000"/>
                  <a:lumOff val="10000"/>
                  <a:alpha val="40000"/>
                </a:schemeClr>
              </a:outerShdw>
            </a:effectLst>
          </p:spPr>
          <p:txBody>
            <a:bodyPr wrap="none" anchor="ctr"/>
            <a:p>
              <a:pPr algn="ctr" latinLnBrk="1"/>
              <a:r>
                <a:rPr kumimoji="1" lang="en-US" altLang="zh-CN" sz="2600" dirty="0">
                  <a:solidFill>
                    <a:schemeClr val="accent2">
                      <a:lumMod val="75000"/>
                    </a:schemeClr>
                  </a:solidFill>
                  <a:latin typeface="Impact" panose="020B0806030902050204" pitchFamily="34" charset="0"/>
                  <a:ea typeface="Gulim" panose="020B0600000101010101" charset="-127"/>
                  <a:sym typeface="微软雅黑" panose="020B0503020204020204" pitchFamily="34" charset="-122"/>
                </a:rPr>
                <a:t>03</a:t>
              </a:r>
              <a:endParaRPr kumimoji="1" lang="en-US" altLang="zh-CN" sz="2600" dirty="0">
                <a:solidFill>
                  <a:schemeClr val="accent2">
                    <a:lumMod val="75000"/>
                  </a:schemeClr>
                </a:solidFill>
                <a:latin typeface="Impact" panose="020B0806030902050204" pitchFamily="34" charset="0"/>
                <a:ea typeface="Gulim" panose="020B0600000101010101" charset="-127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6498810" y="4878938"/>
            <a:ext cx="728904" cy="729030"/>
            <a:chOff x="5054033" y="1695602"/>
            <a:chExt cx="765599" cy="765732"/>
          </a:xfrm>
        </p:grpSpPr>
        <p:sp>
          <p:nvSpPr>
            <p:cNvPr id="6" name="椭圆 27"/>
            <p:cNvSpPr>
              <a:spLocks noChangeArrowheads="1"/>
            </p:cNvSpPr>
            <p:nvPr/>
          </p:nvSpPr>
          <p:spPr bwMode="auto">
            <a:xfrm>
              <a:off x="5054033" y="1695602"/>
              <a:ext cx="765599" cy="765732"/>
            </a:xfrm>
            <a:prstGeom prst="roundRect">
              <a:avLst/>
            </a:prstGeom>
            <a:gradFill rotWithShape="1">
              <a:gsLst>
                <a:gs pos="63000">
                  <a:srgbClr val="ECECEC"/>
                </a:gs>
                <a:gs pos="100000">
                  <a:srgbClr val="F7F7F7"/>
                </a:gs>
                <a:gs pos="9000">
                  <a:srgbClr val="BEBEBE"/>
                </a:gs>
              </a:gsLst>
              <a:lin ang="7800000" scaled="0"/>
            </a:gradFill>
            <a:ln w="3175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7800000" scaled="0"/>
              </a:gradFill>
            </a:ln>
            <a:effectLst>
              <a:outerShdw blurRad="203200" dist="127000" dir="7200000" sx="102000" sy="102000" algn="ctr" rotWithShape="0">
                <a:schemeClr val="tx1">
                  <a:lumMod val="90000"/>
                  <a:lumOff val="10000"/>
                  <a:alpha val="40000"/>
                </a:schemeClr>
              </a:outerShdw>
            </a:effectLst>
          </p:spPr>
          <p:txBody>
            <a:bodyPr wrap="none" anchor="ctr"/>
            <a:p>
              <a:pPr latinLnBrk="1"/>
              <a:endParaRPr kumimoji="1" lang="zh-CN" altLang="zh-CN" sz="2600">
                <a:solidFill>
                  <a:srgbClr val="000000"/>
                </a:solidFill>
                <a:latin typeface="Gulim" panose="020B0600000101010101" charset="-127"/>
                <a:ea typeface="Gulim" panose="020B0600000101010101" charset="-127"/>
                <a:sym typeface="微软雅黑" panose="020B0503020204020204" pitchFamily="34" charset="-122"/>
              </a:endParaRPr>
            </a:p>
          </p:txBody>
        </p:sp>
        <p:sp>
          <p:nvSpPr>
            <p:cNvPr id="7" name="椭圆 28"/>
            <p:cNvSpPr>
              <a:spLocks noChangeArrowheads="1"/>
            </p:cNvSpPr>
            <p:nvPr/>
          </p:nvSpPr>
          <p:spPr bwMode="auto">
            <a:xfrm>
              <a:off x="5139119" y="1780703"/>
              <a:ext cx="595426" cy="595530"/>
            </a:xfrm>
            <a:prstGeom prst="roundRect">
              <a:avLst/>
            </a:prstGeom>
            <a:gradFill rotWithShape="1">
              <a:gsLst>
                <a:gs pos="93000">
                  <a:srgbClr val="ECECEC"/>
                </a:gs>
                <a:gs pos="66000">
                  <a:srgbClr val="F9F9F9"/>
                </a:gs>
                <a:gs pos="0">
                  <a:srgbClr val="D3D3D3"/>
                </a:gs>
              </a:gsLst>
              <a:lin ang="4200000" scaled="0"/>
            </a:gradFill>
            <a:ln w="28575">
              <a:gradFill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4200000" scaled="0"/>
              </a:gradFill>
            </a:ln>
            <a:effectLst>
              <a:outerShdw blurRad="203200" dist="127000" dir="3600000" sx="102000" sy="102000" algn="ctr" rotWithShape="0">
                <a:schemeClr val="tx1">
                  <a:lumMod val="90000"/>
                  <a:lumOff val="10000"/>
                  <a:alpha val="40000"/>
                </a:schemeClr>
              </a:outerShdw>
            </a:effectLst>
          </p:spPr>
          <p:txBody>
            <a:bodyPr wrap="none" anchor="ctr"/>
            <a:p>
              <a:pPr algn="ctr" latinLnBrk="1"/>
              <a:r>
                <a:rPr kumimoji="1" lang="en-US" altLang="zh-CN" sz="2600" dirty="0">
                  <a:solidFill>
                    <a:schemeClr val="accent2">
                      <a:lumMod val="75000"/>
                    </a:schemeClr>
                  </a:solidFill>
                  <a:latin typeface="Impact" panose="020B0806030902050204" pitchFamily="34" charset="0"/>
                  <a:ea typeface="Gulim" panose="020B0600000101010101" charset="-127"/>
                  <a:sym typeface="微软雅黑" panose="020B0503020204020204" pitchFamily="34" charset="-122"/>
                </a:rPr>
                <a:t>04</a:t>
              </a:r>
              <a:endParaRPr kumimoji="1" lang="en-US" altLang="zh-CN" sz="2600" dirty="0">
                <a:solidFill>
                  <a:schemeClr val="accent2">
                    <a:lumMod val="75000"/>
                  </a:schemeClr>
                </a:solidFill>
                <a:latin typeface="Impact" panose="020B0806030902050204" pitchFamily="34" charset="0"/>
                <a:ea typeface="Gulim" panose="020B0600000101010101" charset="-127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6436580" y="3029168"/>
            <a:ext cx="728904" cy="729030"/>
            <a:chOff x="5054033" y="1695602"/>
            <a:chExt cx="765599" cy="765732"/>
          </a:xfrm>
        </p:grpSpPr>
        <p:sp>
          <p:nvSpPr>
            <p:cNvPr id="16" name="椭圆 27"/>
            <p:cNvSpPr>
              <a:spLocks noChangeArrowheads="1"/>
            </p:cNvSpPr>
            <p:nvPr/>
          </p:nvSpPr>
          <p:spPr bwMode="auto">
            <a:xfrm>
              <a:off x="5054033" y="1695602"/>
              <a:ext cx="765599" cy="765732"/>
            </a:xfrm>
            <a:prstGeom prst="roundRect">
              <a:avLst/>
            </a:prstGeom>
            <a:gradFill rotWithShape="1">
              <a:gsLst>
                <a:gs pos="63000">
                  <a:srgbClr val="ECECEC"/>
                </a:gs>
                <a:gs pos="100000">
                  <a:srgbClr val="F7F7F7"/>
                </a:gs>
                <a:gs pos="9000">
                  <a:srgbClr val="BEBEBE"/>
                </a:gs>
              </a:gsLst>
              <a:lin ang="7800000" scaled="0"/>
            </a:gradFill>
            <a:ln w="3175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7800000" scaled="0"/>
              </a:gradFill>
            </a:ln>
            <a:effectLst>
              <a:outerShdw blurRad="203200" dist="127000" dir="7200000" sx="102000" sy="102000" algn="ctr" rotWithShape="0">
                <a:schemeClr val="tx1">
                  <a:lumMod val="90000"/>
                  <a:lumOff val="10000"/>
                  <a:alpha val="40000"/>
                </a:schemeClr>
              </a:outerShdw>
            </a:effectLst>
          </p:spPr>
          <p:txBody>
            <a:bodyPr wrap="none" anchor="ctr"/>
            <a:p>
              <a:pPr latinLnBrk="1"/>
              <a:endParaRPr kumimoji="1" lang="zh-CN" altLang="zh-CN" sz="2600">
                <a:solidFill>
                  <a:srgbClr val="000000"/>
                </a:solidFill>
                <a:latin typeface="Gulim" panose="020B0600000101010101" charset="-127"/>
                <a:ea typeface="Gulim" panose="020B0600000101010101" charset="-127"/>
                <a:sym typeface="微软雅黑" panose="020B0503020204020204" pitchFamily="34" charset="-122"/>
              </a:endParaRPr>
            </a:p>
          </p:txBody>
        </p:sp>
        <p:sp>
          <p:nvSpPr>
            <p:cNvPr id="17" name="椭圆 28"/>
            <p:cNvSpPr>
              <a:spLocks noChangeArrowheads="1"/>
            </p:cNvSpPr>
            <p:nvPr/>
          </p:nvSpPr>
          <p:spPr bwMode="auto">
            <a:xfrm>
              <a:off x="5139119" y="1780703"/>
              <a:ext cx="595426" cy="595530"/>
            </a:xfrm>
            <a:prstGeom prst="roundRect">
              <a:avLst/>
            </a:prstGeom>
            <a:gradFill rotWithShape="1">
              <a:gsLst>
                <a:gs pos="93000">
                  <a:srgbClr val="ECECEC"/>
                </a:gs>
                <a:gs pos="66000">
                  <a:srgbClr val="F9F9F9"/>
                </a:gs>
                <a:gs pos="0">
                  <a:srgbClr val="D3D3D3"/>
                </a:gs>
              </a:gsLst>
              <a:lin ang="4200000" scaled="0"/>
            </a:gradFill>
            <a:ln w="28575">
              <a:gradFill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4200000" scaled="0"/>
              </a:gradFill>
            </a:ln>
            <a:effectLst>
              <a:outerShdw blurRad="203200" dist="127000" dir="3600000" sx="102000" sy="102000" algn="ctr" rotWithShape="0">
                <a:schemeClr val="tx1">
                  <a:lumMod val="90000"/>
                  <a:lumOff val="10000"/>
                  <a:alpha val="40000"/>
                </a:schemeClr>
              </a:outerShdw>
            </a:effectLst>
          </p:spPr>
          <p:txBody>
            <a:bodyPr wrap="none" anchor="ctr"/>
            <a:p>
              <a:pPr algn="ctr" latinLnBrk="1"/>
              <a:r>
                <a:rPr kumimoji="1" lang="en-US" altLang="zh-CN" sz="2600" dirty="0">
                  <a:solidFill>
                    <a:schemeClr val="accent2">
                      <a:lumMod val="75000"/>
                    </a:schemeClr>
                  </a:solidFill>
                  <a:latin typeface="Impact" panose="020B0806030902050204" pitchFamily="34" charset="0"/>
                  <a:ea typeface="Gulim" panose="020B0600000101010101" charset="-127"/>
                  <a:sym typeface="微软雅黑" panose="020B0503020204020204" pitchFamily="34" charset="-122"/>
                </a:rPr>
                <a:t>02</a:t>
              </a:r>
              <a:endParaRPr kumimoji="1" lang="en-US" altLang="zh-CN" sz="2600" dirty="0">
                <a:solidFill>
                  <a:schemeClr val="accent2">
                    <a:lumMod val="75000"/>
                  </a:schemeClr>
                </a:solidFill>
                <a:latin typeface="Impact" panose="020B0806030902050204" pitchFamily="34" charset="0"/>
                <a:ea typeface="Gulim" panose="020B0600000101010101" charset="-127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6449915" y="918675"/>
            <a:ext cx="728904" cy="729030"/>
            <a:chOff x="6449914" y="1312040"/>
            <a:chExt cx="728904" cy="729030"/>
          </a:xfrm>
        </p:grpSpPr>
        <p:grpSp>
          <p:nvGrpSpPr>
            <p:cNvPr id="27" name="组合 26"/>
            <p:cNvGrpSpPr/>
            <p:nvPr/>
          </p:nvGrpSpPr>
          <p:grpSpPr>
            <a:xfrm>
              <a:off x="6449914" y="1312040"/>
              <a:ext cx="728904" cy="729030"/>
              <a:chOff x="3495062" y="2195423"/>
              <a:chExt cx="1741709" cy="1742012"/>
            </a:xfrm>
          </p:grpSpPr>
          <p:sp>
            <p:nvSpPr>
              <p:cNvPr id="28" name="椭圆 27"/>
              <p:cNvSpPr>
                <a:spLocks noChangeArrowheads="1"/>
              </p:cNvSpPr>
              <p:nvPr/>
            </p:nvSpPr>
            <p:spPr bwMode="auto">
              <a:xfrm>
                <a:off x="3495062" y="2195423"/>
                <a:ext cx="1741709" cy="1742012"/>
              </a:xfrm>
              <a:prstGeom prst="roundRect">
                <a:avLst/>
              </a:prstGeom>
              <a:gradFill rotWithShape="1">
                <a:gsLst>
                  <a:gs pos="63000">
                    <a:srgbClr val="ECECEC"/>
                  </a:gs>
                  <a:gs pos="100000">
                    <a:srgbClr val="F7F7F7"/>
                  </a:gs>
                  <a:gs pos="9000">
                    <a:srgbClr val="BEBEBE"/>
                  </a:gs>
                </a:gsLst>
                <a:lin ang="7800000" scaled="0"/>
              </a:gradFill>
              <a:ln w="3175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7800000" scaled="0"/>
                </a:gradFill>
              </a:ln>
              <a:effectLst>
                <a:outerShdw blurRad="203200" dist="127000" dir="7200000" sx="102000" sy="102000" algn="ctr" rotWithShape="0">
                  <a:schemeClr val="tx1">
                    <a:lumMod val="90000"/>
                    <a:lumOff val="10000"/>
                    <a:alpha val="40000"/>
                  </a:schemeClr>
                </a:outerShdw>
              </a:effectLst>
            </p:spPr>
            <p:txBody>
              <a:bodyPr wrap="none" anchor="ctr"/>
              <a:p>
                <a:pPr latinLnBrk="1"/>
                <a:endParaRPr kumimoji="1" lang="zh-CN" altLang="zh-CN" sz="2600">
                  <a:solidFill>
                    <a:srgbClr val="000000"/>
                  </a:solidFill>
                  <a:latin typeface="Gulim" panose="020B0600000101010101" charset="-127"/>
                  <a:ea typeface="Gulim" panose="020B0600000101010101" charset="-127"/>
                  <a:sym typeface="微软雅黑" panose="020B0503020204020204" pitchFamily="34" charset="-122"/>
                </a:endParaRPr>
              </a:p>
            </p:txBody>
          </p:sp>
          <p:sp>
            <p:nvSpPr>
              <p:cNvPr id="29" name="椭圆 28"/>
              <p:cNvSpPr>
                <a:spLocks noChangeArrowheads="1"/>
              </p:cNvSpPr>
              <p:nvPr/>
            </p:nvSpPr>
            <p:spPr bwMode="auto">
              <a:xfrm>
                <a:off x="3688630" y="2389025"/>
                <a:ext cx="1354572" cy="1354808"/>
              </a:xfrm>
              <a:prstGeom prst="round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p>
                <a:pPr algn="ctr"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endParaRPr lang="zh-CN" altLang="zh-CN" sz="26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endParaRPr>
              </a:p>
            </p:txBody>
          </p:sp>
        </p:grpSp>
        <p:sp>
          <p:nvSpPr>
            <p:cNvPr id="30" name="Freeform 102"/>
            <p:cNvSpPr/>
            <p:nvPr/>
          </p:nvSpPr>
          <p:spPr bwMode="auto">
            <a:xfrm>
              <a:off x="6609297" y="1512518"/>
              <a:ext cx="384009" cy="337047"/>
            </a:xfrm>
            <a:custGeom>
              <a:avLst/>
              <a:gdLst>
                <a:gd name="T0" fmla="*/ 78 w 124"/>
                <a:gd name="T1" fmla="*/ 84 h 120"/>
                <a:gd name="T2" fmla="*/ 75 w 124"/>
                <a:gd name="T3" fmla="*/ 75 h 120"/>
                <a:gd name="T4" fmla="*/ 86 w 124"/>
                <a:gd name="T5" fmla="*/ 54 h 120"/>
                <a:gd name="T6" fmla="*/ 89 w 124"/>
                <a:gd name="T7" fmla="*/ 37 h 120"/>
                <a:gd name="T8" fmla="*/ 62 w 124"/>
                <a:gd name="T9" fmla="*/ 0 h 120"/>
                <a:gd name="T10" fmla="*/ 36 w 124"/>
                <a:gd name="T11" fmla="*/ 37 h 120"/>
                <a:gd name="T12" fmla="*/ 39 w 124"/>
                <a:gd name="T13" fmla="*/ 54 h 120"/>
                <a:gd name="T14" fmla="*/ 50 w 124"/>
                <a:gd name="T15" fmla="*/ 75 h 120"/>
                <a:gd name="T16" fmla="*/ 47 w 124"/>
                <a:gd name="T17" fmla="*/ 84 h 120"/>
                <a:gd name="T18" fmla="*/ 0 w 124"/>
                <a:gd name="T19" fmla="*/ 120 h 120"/>
                <a:gd name="T20" fmla="*/ 62 w 124"/>
                <a:gd name="T21" fmla="*/ 120 h 120"/>
                <a:gd name="T22" fmla="*/ 124 w 124"/>
                <a:gd name="T23" fmla="*/ 120 h 120"/>
                <a:gd name="T24" fmla="*/ 78 w 124"/>
                <a:gd name="T25" fmla="*/ 84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4" h="120">
                  <a:moveTo>
                    <a:pt x="78" y="84"/>
                  </a:moveTo>
                  <a:cubicBezTo>
                    <a:pt x="75" y="84"/>
                    <a:pt x="75" y="75"/>
                    <a:pt x="75" y="75"/>
                  </a:cubicBezTo>
                  <a:cubicBezTo>
                    <a:pt x="75" y="75"/>
                    <a:pt x="84" y="66"/>
                    <a:pt x="86" y="54"/>
                  </a:cubicBezTo>
                  <a:cubicBezTo>
                    <a:pt x="91" y="54"/>
                    <a:pt x="94" y="42"/>
                    <a:pt x="89" y="37"/>
                  </a:cubicBezTo>
                  <a:cubicBezTo>
                    <a:pt x="89" y="32"/>
                    <a:pt x="96" y="0"/>
                    <a:pt x="62" y="0"/>
                  </a:cubicBezTo>
                  <a:cubicBezTo>
                    <a:pt x="29" y="0"/>
                    <a:pt x="36" y="32"/>
                    <a:pt x="36" y="37"/>
                  </a:cubicBezTo>
                  <a:cubicBezTo>
                    <a:pt x="31" y="42"/>
                    <a:pt x="34" y="54"/>
                    <a:pt x="39" y="54"/>
                  </a:cubicBezTo>
                  <a:cubicBezTo>
                    <a:pt x="41" y="66"/>
                    <a:pt x="50" y="75"/>
                    <a:pt x="50" y="75"/>
                  </a:cubicBezTo>
                  <a:cubicBezTo>
                    <a:pt x="50" y="75"/>
                    <a:pt x="50" y="84"/>
                    <a:pt x="47" y="84"/>
                  </a:cubicBezTo>
                  <a:cubicBezTo>
                    <a:pt x="37" y="86"/>
                    <a:pt x="0" y="102"/>
                    <a:pt x="0" y="120"/>
                  </a:cubicBezTo>
                  <a:cubicBezTo>
                    <a:pt x="62" y="120"/>
                    <a:pt x="62" y="120"/>
                    <a:pt x="62" y="120"/>
                  </a:cubicBezTo>
                  <a:cubicBezTo>
                    <a:pt x="124" y="120"/>
                    <a:pt x="124" y="120"/>
                    <a:pt x="124" y="120"/>
                  </a:cubicBezTo>
                  <a:cubicBezTo>
                    <a:pt x="124" y="102"/>
                    <a:pt x="88" y="86"/>
                    <a:pt x="78" y="8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p>
              <a:endParaRPr lang="id-ID"/>
            </a:p>
          </p:txBody>
        </p:sp>
      </p:grpSp>
      <p:sp>
        <p:nvSpPr>
          <p:cNvPr id="32" name="文本框 31"/>
          <p:cNvSpPr txBox="1"/>
          <p:nvPr/>
        </p:nvSpPr>
        <p:spPr>
          <a:xfrm>
            <a:off x="297180" y="1174750"/>
            <a:ext cx="4687570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lnSpc>
                <a:spcPct val="150000"/>
              </a:lnSpc>
              <a:buFont typeface="Wingdings" panose="05000000000000000000" charset="0"/>
              <a:buChar char="u"/>
            </a:pPr>
            <a:r>
              <a:rPr lang="zh-CN" altLang="en-US">
                <a:sym typeface="+mn-ea"/>
              </a:rPr>
              <a:t>熟悉化学教材，把握学生已有的知识结构和背景，以及高中教材的体系和重难点等。参加了</a:t>
            </a:r>
            <a:r>
              <a:rPr lang="en-US" altLang="zh-CN">
                <a:sym typeface="+mn-ea"/>
              </a:rPr>
              <a:t>“2022</a:t>
            </a:r>
            <a:r>
              <a:rPr lang="zh-CN" altLang="en-US">
                <a:sym typeface="+mn-ea"/>
              </a:rPr>
              <a:t>人教版普通高中新教材网络培训会</a:t>
            </a:r>
            <a:r>
              <a:rPr lang="en-US" altLang="zh-CN">
                <a:sym typeface="+mn-ea"/>
              </a:rPr>
              <a:t>”</a:t>
            </a:r>
            <a:r>
              <a:rPr lang="zh-CN" altLang="en-US">
                <a:sym typeface="+mn-ea"/>
              </a:rPr>
              <a:t>关于必修一内容的线上培训。</a:t>
            </a:r>
            <a:endParaRPr lang="zh-CN" altLang="en-US"/>
          </a:p>
        </p:txBody>
      </p:sp>
      <p:sp>
        <p:nvSpPr>
          <p:cNvPr id="33" name="文本框 32"/>
          <p:cNvSpPr txBox="1"/>
          <p:nvPr/>
        </p:nvSpPr>
        <p:spPr>
          <a:xfrm>
            <a:off x="7241540" y="2724785"/>
            <a:ext cx="4367530" cy="1337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lnSpc>
                <a:spcPct val="150000"/>
              </a:lnSpc>
              <a:buFont typeface="Wingdings" panose="05000000000000000000" charset="0"/>
              <a:buChar char="u"/>
            </a:pPr>
            <a:r>
              <a:rPr lang="zh-CN" altLang="en-US">
                <a:sym typeface="+mn-ea"/>
              </a:rPr>
              <a:t>积累教学课件，收集化学素材，对化学课件系统地搜索和归总，收集一些图片、视频、科学知识等素材。</a:t>
            </a:r>
            <a:endParaRPr lang="zh-CN" altLang="en-US"/>
          </a:p>
        </p:txBody>
      </p:sp>
      <p:sp>
        <p:nvSpPr>
          <p:cNvPr id="34" name="文本框 33"/>
          <p:cNvSpPr txBox="1"/>
          <p:nvPr/>
        </p:nvSpPr>
        <p:spPr>
          <a:xfrm>
            <a:off x="297180" y="3869055"/>
            <a:ext cx="4590415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lnSpc>
                <a:spcPct val="150000"/>
              </a:lnSpc>
              <a:buFont typeface="Wingdings" panose="05000000000000000000" charset="0"/>
              <a:buChar char="u"/>
            </a:pPr>
            <a:r>
              <a:rPr lang="zh-CN" altLang="en-US">
                <a:sym typeface="+mn-ea"/>
              </a:rPr>
              <a:t>写好教案是上好一节课的前提，我也购买了优秀教案来学习，参考优秀教师的教学设计，对每个章节板块进行思考，理顺自己的逻辑。</a:t>
            </a:r>
            <a:endParaRPr lang="zh-CN" altLang="en-US"/>
          </a:p>
        </p:txBody>
      </p:sp>
      <p:sp>
        <p:nvSpPr>
          <p:cNvPr id="35" name="文本框 34"/>
          <p:cNvSpPr txBox="1"/>
          <p:nvPr/>
        </p:nvSpPr>
        <p:spPr>
          <a:xfrm>
            <a:off x="7305675" y="4878705"/>
            <a:ext cx="4300855" cy="922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lnSpc>
                <a:spcPct val="150000"/>
              </a:lnSpc>
              <a:buFont typeface="Wingdings" panose="05000000000000000000" charset="0"/>
              <a:buChar char="u"/>
            </a:pPr>
            <a:r>
              <a:rPr lang="zh-CN" altLang="en-US">
                <a:sym typeface="+mn-ea"/>
              </a:rPr>
              <a:t>听优质课，借鉴他们的教学思路，以及他们的教学风格在课堂上的体现。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9" presetClass="entr" presetSubtype="0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9" presetClass="entr" presetSubtype="0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9" presetClass="entr" presetSubtype="0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9" presetClass="entr" presetSubtype="0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ldLvl="0" animBg="1"/>
      <p:bldP spid="8" grpId="0" bldLvl="0" animBg="1"/>
      <p:bldP spid="18" grpId="0" bldLvl="0" animBg="1"/>
      <p:bldP spid="19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DB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87"/>
          <a:stretch>
            <a:fillRect/>
          </a:stretch>
        </p:blipFill>
        <p:spPr>
          <a:xfrm>
            <a:off x="0" y="0"/>
            <a:ext cx="8229600" cy="685800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4009342" y="3599845"/>
            <a:ext cx="7424516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感谢聆听！</a:t>
            </a:r>
            <a:endParaRPr lang="zh-CN" altLang="en-US" sz="6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文本框 19"/>
          <p:cNvSpPr txBox="1"/>
          <p:nvPr/>
        </p:nvSpPr>
        <p:spPr>
          <a:xfrm>
            <a:off x="2171423" y="2276406"/>
            <a:ext cx="1110035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8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THANK YOU</a:t>
            </a:r>
            <a:endParaRPr lang="zh-CN" altLang="en-US" sz="88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95250" y="-28575"/>
            <a:ext cx="2240915" cy="6950075"/>
            <a:chOff x="0" y="-73"/>
            <a:chExt cx="3346" cy="10945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2"/>
            <a:srcRect r="16830"/>
            <a:stretch>
              <a:fillRect/>
            </a:stretch>
          </p:blipFill>
          <p:spPr>
            <a:xfrm>
              <a:off x="2002" y="0"/>
              <a:ext cx="1345" cy="10873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2"/>
            <a:srcRect r="12199"/>
            <a:stretch>
              <a:fillRect/>
            </a:stretch>
          </p:blipFill>
          <p:spPr>
            <a:xfrm>
              <a:off x="879" y="-64"/>
              <a:ext cx="1312" cy="10873"/>
            </a:xfrm>
            <a:prstGeom prst="rect">
              <a:avLst/>
            </a:prstGeom>
          </p:spPr>
        </p:pic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2"/>
            <a:srcRect r="12289"/>
            <a:stretch>
              <a:fillRect/>
            </a:stretch>
          </p:blipFill>
          <p:spPr>
            <a:xfrm>
              <a:off x="0" y="-73"/>
              <a:ext cx="985" cy="10873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PLACING_PICTURE_USER_VIEWPORT" val="{&quot;height&quot;:10800,&quot;width&quot;:14428.944881889764}"/>
</p:tagLst>
</file>

<file path=ppt/tags/tag2.xml><?xml version="1.0" encoding="utf-8"?>
<p:tagLst xmlns:p="http://schemas.openxmlformats.org/presentationml/2006/main">
  <p:tag name="KSO_WM_UNIT_PLACING_PICTURE_USER_VIEWPORT" val="{&quot;height&quot;:1351.1483934637795,&quot;width&quot;:4518.903174011358}"/>
</p:tagLst>
</file>

<file path=ppt/tags/tag3.xml><?xml version="1.0" encoding="utf-8"?>
<p:tagLst xmlns:p="http://schemas.openxmlformats.org/presentationml/2006/main">
  <p:tag name="KSO_WM_UNIT_PLACING_PICTURE_USER_VIEWPORT" val="{&quot;height&quot;:1351.1483934637795,&quot;width&quot;:4518.903174011358}"/>
</p:tagLst>
</file>

<file path=ppt/tags/tag4.xml><?xml version="1.0" encoding="utf-8"?>
<p:tagLst xmlns:p="http://schemas.openxmlformats.org/presentationml/2006/main">
  <p:tag name="KSO_WM_UNIT_PLACING_PICTURE_USER_VIEWPORT" val="{&quot;height&quot;:1351.1483934637795,&quot;width&quot;:4518.903174011358}"/>
</p:tagLst>
</file>

<file path=ppt/tags/tag5.xml><?xml version="1.0" encoding="utf-8"?>
<p:tagLst xmlns:p="http://schemas.openxmlformats.org/presentationml/2006/main">
  <p:tag name="COMMONDATA" val="eyJoZGlkIjoiNWEwZTgzMTdjYzgyYWJhN2FmNTEwZTkwZWI4ZWE3ZWI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659</Words>
  <Application>WPS 演示</Application>
  <PresentationFormat>宽屏</PresentationFormat>
  <Paragraphs>81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28" baseType="lpstr">
      <vt:lpstr>Arial</vt:lpstr>
      <vt:lpstr>宋体</vt:lpstr>
      <vt:lpstr>Wingdings</vt:lpstr>
      <vt:lpstr>微软雅黑</vt:lpstr>
      <vt:lpstr>叶根友刀锋黑草</vt:lpstr>
      <vt:lpstr>黑体</vt:lpstr>
      <vt:lpstr>华文仿宋</vt:lpstr>
      <vt:lpstr>Gill Sans</vt:lpstr>
      <vt:lpstr>Open Sans Light</vt:lpstr>
      <vt:lpstr>Calibri Light</vt:lpstr>
      <vt:lpstr>Calibri</vt:lpstr>
      <vt:lpstr>Gill Sans MT</vt:lpstr>
      <vt:lpstr>Segoe Print</vt:lpstr>
      <vt:lpstr>Arial Unicode MS</vt:lpstr>
      <vt:lpstr>Wingdings</vt:lpstr>
      <vt:lpstr>Times New Roman</vt:lpstr>
      <vt:lpstr>幼圆</vt:lpstr>
      <vt:lpstr>华文琥珀</vt:lpstr>
      <vt:lpstr>Gulim</vt:lpstr>
      <vt:lpstr>Impact</vt:lpstr>
      <vt:lpstr>Malgun Gothic</vt:lpstr>
      <vt:lpstr>Office 主题</vt:lpstr>
      <vt:lpstr>PowerPoint 演示文稿</vt:lpstr>
      <vt:lpstr>PowerPoint 演示文稿</vt:lpstr>
      <vt:lpstr>自我介绍</vt:lpstr>
      <vt:lpstr>职业规划</vt:lpstr>
      <vt:lpstr>职前准备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yumingzhu</cp:lastModifiedBy>
  <cp:revision>20</cp:revision>
  <dcterms:created xsi:type="dcterms:W3CDTF">2017-05-09T04:51:00Z</dcterms:created>
  <dcterms:modified xsi:type="dcterms:W3CDTF">2022-08-27T13:11:51Z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2052-11.1.0.11830</vt:lpwstr>
  </property>
  <property fmtid="{D5CDD505-2E9C-101B-9397-08002B2CF9AE}" pid="3" name="ICV">
    <vt:lpwstr>725B2359D1F34EB7B80EC3ACA550BCAD</vt:lpwstr>
  </property>
</Properties>
</file>