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5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8" r:id="rId2"/>
    <p:sldId id="263" r:id="rId3"/>
    <p:sldId id="265" r:id="rId4"/>
    <p:sldId id="268" r:id="rId5"/>
    <p:sldId id="272" r:id="rId6"/>
    <p:sldId id="266" r:id="rId7"/>
    <p:sldId id="256" r:id="rId8"/>
    <p:sldId id="261" r:id="rId9"/>
    <p:sldId id="267" r:id="rId10"/>
    <p:sldId id="270" r:id="rId11"/>
    <p:sldId id="259" r:id="rId12"/>
    <p:sldId id="269" r:id="rId1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BAA6"/>
    <a:srgbClr val="BEA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>
      <p:cViewPr>
        <p:scale>
          <a:sx n="100" d="100"/>
          <a:sy n="100" d="100"/>
        </p:scale>
        <p:origin x="-438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EA028-D8F0-4F3D-8EF0-AE36650926A0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A8F45-EFD9-4EB7-BA09-EE07C5DB5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378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7424D-22D9-4920-AA6D-394E8B88F02A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A4AF-B0AE-42C7-9AD8-C74E868F580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5720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A4AF-B0AE-42C7-9AD8-C74E868F580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873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A4AF-B0AE-42C7-9AD8-C74E868F580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873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A4AF-B0AE-42C7-9AD8-C74E868F580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873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A4AF-B0AE-42C7-9AD8-C74E868F580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87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3250460" flipH="1" flipV="1">
            <a:off x="7555951" y="-818226"/>
            <a:ext cx="1176569" cy="228118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4400000">
            <a:off x="6207784" y="-519301"/>
            <a:ext cx="698552" cy="166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0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1018749" y="1644503"/>
            <a:ext cx="7106502" cy="1724588"/>
            <a:chOff x="1079042" y="1644503"/>
            <a:chExt cx="7106502" cy="1724588"/>
          </a:xfrm>
        </p:grpSpPr>
        <p:grpSp>
          <p:nvGrpSpPr>
            <p:cNvPr id="4" name="组合 3"/>
            <p:cNvGrpSpPr/>
            <p:nvPr/>
          </p:nvGrpSpPr>
          <p:grpSpPr>
            <a:xfrm>
              <a:off x="1079042" y="1644503"/>
              <a:ext cx="1074300" cy="1724588"/>
              <a:chOff x="-327927" y="2036453"/>
              <a:chExt cx="2972320" cy="4771509"/>
            </a:xfrm>
          </p:grpSpPr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327927" y="2036453"/>
                <a:ext cx="1802432" cy="3494641"/>
              </a:xfrm>
              <a:prstGeom prst="rect">
                <a:avLst/>
              </a:prstGeom>
            </p:spPr>
          </p:pic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4253" y="4254225"/>
                <a:ext cx="1070140" cy="2553737"/>
              </a:xfrm>
              <a:prstGeom prst="rect">
                <a:avLst/>
              </a:prstGeom>
            </p:spPr>
          </p:pic>
        </p:grpSp>
        <p:grpSp>
          <p:nvGrpSpPr>
            <p:cNvPr id="5" name="组合 4"/>
            <p:cNvGrpSpPr/>
            <p:nvPr/>
          </p:nvGrpSpPr>
          <p:grpSpPr>
            <a:xfrm flipH="1">
              <a:off x="7111246" y="1644503"/>
              <a:ext cx="1074298" cy="1724588"/>
              <a:chOff x="-327927" y="2036453"/>
              <a:chExt cx="2972320" cy="4771509"/>
            </a:xfrm>
          </p:grpSpPr>
          <p:pic>
            <p:nvPicPr>
              <p:cNvPr id="6" name="图片 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327927" y="2036453"/>
                <a:ext cx="1802432" cy="3494641"/>
              </a:xfrm>
              <a:prstGeom prst="rect">
                <a:avLst/>
              </a:prstGeom>
            </p:spPr>
          </p:pic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4253" y="4254225"/>
                <a:ext cx="1070140" cy="255373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04666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78357-F1AD-46BC-8A0D-0E0E32937715}" type="datetimeFigureOut">
              <a:rPr lang="zh-CN" altLang="en-US" smtClean="0"/>
              <a:t>2022/8/27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46BFD-22A3-4211-ADA1-56888A841B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3" Type="http://schemas.openxmlformats.org/officeDocument/2006/relationships/tags" Target="../tags/tag28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2" Type="http://schemas.openxmlformats.org/officeDocument/2006/relationships/tags" Target="../tags/tag27.xml"/><Relationship Id="rId16" Type="http://schemas.openxmlformats.org/officeDocument/2006/relationships/tags" Target="../tags/tag41.xml"/><Relationship Id="rId20" Type="http://schemas.openxmlformats.org/officeDocument/2006/relationships/tags" Target="../tags/tag45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5" Type="http://schemas.openxmlformats.org/officeDocument/2006/relationships/tags" Target="../tags/tag30.xml"/><Relationship Id="rId15" Type="http://schemas.openxmlformats.org/officeDocument/2006/relationships/tags" Target="../tags/tag40.xml"/><Relationship Id="rId10" Type="http://schemas.openxmlformats.org/officeDocument/2006/relationships/tags" Target="../tags/tag35.xml"/><Relationship Id="rId19" Type="http://schemas.openxmlformats.org/officeDocument/2006/relationships/tags" Target="../tags/tag44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13" Type="http://schemas.openxmlformats.org/officeDocument/2006/relationships/tags" Target="../tags/tag58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tags" Target="../tags/tag57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tags" Target="../tags/tag56.xml"/><Relationship Id="rId5" Type="http://schemas.openxmlformats.org/officeDocument/2006/relationships/tags" Target="../tags/tag50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55.xml"/><Relationship Id="rId4" Type="http://schemas.openxmlformats.org/officeDocument/2006/relationships/tags" Target="../tags/tag49.xml"/><Relationship Id="rId9" Type="http://schemas.openxmlformats.org/officeDocument/2006/relationships/tags" Target="../tags/tag54.xml"/><Relationship Id="rId14" Type="http://schemas.openxmlformats.org/officeDocument/2006/relationships/tags" Target="../tags/tag5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9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tags" Target="../tags/tag24.xml"/><Relationship Id="rId7" Type="http://schemas.openxmlformats.org/officeDocument/2006/relationships/image" Target="../media/image11.png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10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.xml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资源 1343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85" y="955834"/>
            <a:ext cx="2479358" cy="3231833"/>
          </a:xfrm>
          <a:prstGeom prst="rect">
            <a:avLst/>
          </a:prstGeom>
        </p:spPr>
      </p:pic>
      <p:pic>
        <p:nvPicPr>
          <p:cNvPr id="9" name="图片 8" descr="资源 19343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7548" y="1493997"/>
            <a:ext cx="925830" cy="2223611"/>
          </a:xfrm>
          <a:prstGeom prst="rect">
            <a:avLst/>
          </a:prstGeom>
        </p:spPr>
      </p:pic>
      <p:sp>
        <p:nvSpPr>
          <p:cNvPr id="24" name="文本框 8"/>
          <p:cNvSpPr txBox="1"/>
          <p:nvPr/>
        </p:nvSpPr>
        <p:spPr>
          <a:xfrm>
            <a:off x="4277663" y="1493938"/>
            <a:ext cx="4037054" cy="1477277"/>
          </a:xfrm>
          <a:prstGeom prst="rect">
            <a:avLst/>
          </a:prstGeom>
          <a:noFill/>
        </p:spPr>
        <p:txBody>
          <a:bodyPr wrap="square" lIns="91391" tIns="45695" rIns="91391" bIns="45695" rtlCol="0">
            <a:spAutoFit/>
          </a:bodyPr>
          <a:lstStyle/>
          <a:p>
            <a:r>
              <a:rPr lang="zh-CN" altLang="en-US" sz="4500" b="1" dirty="0" smtClean="0">
                <a:solidFill>
                  <a:schemeClr val="accent1"/>
                </a:solidFill>
                <a:cs typeface="+mn-ea"/>
                <a:sym typeface="+mn-lt"/>
              </a:rPr>
              <a:t>凡事预则立</a:t>
            </a:r>
            <a:endParaRPr lang="en-US" altLang="zh-CN" sz="4500" b="1" dirty="0" smtClean="0">
              <a:solidFill>
                <a:schemeClr val="accent1"/>
              </a:solidFill>
              <a:cs typeface="+mn-ea"/>
              <a:sym typeface="+mn-lt"/>
            </a:endParaRPr>
          </a:p>
          <a:p>
            <a:pPr algn="r"/>
            <a:r>
              <a:rPr lang="zh-CN" altLang="en-US" sz="4500" b="1" dirty="0">
                <a:solidFill>
                  <a:schemeClr val="accent1"/>
                </a:solidFill>
                <a:cs typeface="+mn-ea"/>
                <a:sym typeface="+mn-lt"/>
              </a:rPr>
              <a:t>不</a:t>
            </a:r>
            <a:r>
              <a:rPr lang="zh-CN" altLang="en-US" sz="4500" b="1" dirty="0" smtClean="0">
                <a:solidFill>
                  <a:schemeClr val="accent1"/>
                </a:solidFill>
                <a:cs typeface="+mn-ea"/>
                <a:sym typeface="+mn-lt"/>
              </a:rPr>
              <a:t>预则废</a:t>
            </a:r>
            <a:endParaRPr lang="zh-CN" altLang="en-US" sz="45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743900" y="3465214"/>
            <a:ext cx="3428422" cy="546696"/>
          </a:xfrm>
          <a:prstGeom prst="rect">
            <a:avLst/>
          </a:prstGeom>
          <a:solidFill>
            <a:srgbClr val="D1B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cs typeface="+mn-ea"/>
                <a:sym typeface="+mn-lt"/>
              </a:rPr>
              <a:t>汇报人：</a:t>
            </a:r>
            <a:r>
              <a:rPr lang="zh-CN" altLang="en-US" sz="2800" dirty="0" smtClean="0">
                <a:solidFill>
                  <a:schemeClr val="bg1"/>
                </a:solidFill>
                <a:cs typeface="+mn-ea"/>
                <a:sym typeface="+mn-lt"/>
              </a:rPr>
              <a:t>田 甜</a:t>
            </a:r>
            <a:endParaRPr lang="en-US" altLang="zh-CN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Text_1"/>
          <p:cNvSpPr/>
          <p:nvPr>
            <p:custDataLst>
              <p:tags r:id="rId1"/>
            </p:custDataLst>
          </p:nvPr>
        </p:nvSpPr>
        <p:spPr>
          <a:xfrm>
            <a:off x="428627" y="2697882"/>
            <a:ext cx="1862139" cy="16383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dirty="0" smtClean="0">
                <a:cs typeface="+mn-ea"/>
                <a:sym typeface="+mn-lt"/>
              </a:rPr>
              <a:t>一场说走就走</a:t>
            </a:r>
            <a:endParaRPr lang="en-US" altLang="zh-CN" dirty="0" smtClean="0">
              <a:cs typeface="+mn-ea"/>
              <a:sym typeface="+mn-lt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dirty="0" smtClean="0">
                <a:cs typeface="+mn-ea"/>
                <a:sym typeface="+mn-lt"/>
              </a:rPr>
              <a:t>的旅行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MH_Text_2"/>
          <p:cNvSpPr/>
          <p:nvPr>
            <p:custDataLst>
              <p:tags r:id="rId2"/>
            </p:custDataLst>
          </p:nvPr>
        </p:nvSpPr>
        <p:spPr>
          <a:xfrm>
            <a:off x="2574927" y="2697882"/>
            <a:ext cx="1862139" cy="16383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dirty="0" smtClean="0">
                <a:cs typeface="+mn-ea"/>
                <a:sym typeface="+mn-lt"/>
              </a:rPr>
              <a:t>照顾好自己</a:t>
            </a:r>
            <a:endParaRPr lang="en-US" altLang="zh-CN" dirty="0" smtClean="0">
              <a:cs typeface="+mn-ea"/>
              <a:sym typeface="+mn-lt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dirty="0" smtClean="0">
                <a:cs typeface="+mn-ea"/>
                <a:sym typeface="+mn-lt"/>
              </a:rPr>
              <a:t>的身体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MH_Text_3"/>
          <p:cNvSpPr/>
          <p:nvPr>
            <p:custDataLst>
              <p:tags r:id="rId3"/>
            </p:custDataLst>
          </p:nvPr>
        </p:nvSpPr>
        <p:spPr>
          <a:xfrm>
            <a:off x="4716466" y="2697882"/>
            <a:ext cx="1862137" cy="16383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dirty="0" smtClean="0">
                <a:cs typeface="+mn-ea"/>
                <a:sym typeface="+mn-lt"/>
              </a:rPr>
              <a:t>照顾好自己的胃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MH_Text_4"/>
          <p:cNvSpPr/>
          <p:nvPr>
            <p:custDataLst>
              <p:tags r:id="rId4"/>
            </p:custDataLst>
          </p:nvPr>
        </p:nvSpPr>
        <p:spPr>
          <a:xfrm>
            <a:off x="6865941" y="2697882"/>
            <a:ext cx="1862137" cy="16383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dirty="0" smtClean="0">
                <a:cs typeface="+mn-ea"/>
                <a:sym typeface="+mn-lt"/>
              </a:rPr>
              <a:t>买买买！</a:t>
            </a: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8" name="MH_Other_1"/>
          <p:cNvCxnSpPr/>
          <p:nvPr>
            <p:custDataLst>
              <p:tags r:id="rId5"/>
            </p:custDataLst>
          </p:nvPr>
        </p:nvCxnSpPr>
        <p:spPr>
          <a:xfrm>
            <a:off x="76203" y="1769194"/>
            <a:ext cx="574675" cy="0"/>
          </a:xfrm>
          <a:prstGeom prst="line">
            <a:avLst/>
          </a:prstGeom>
          <a:ln w="25400">
            <a:solidFill>
              <a:srgbClr val="D5D5D5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H_SubTitle_1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36615" y="1245318"/>
            <a:ext cx="1047751" cy="104775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dirty="0" smtClean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放空</a:t>
            </a:r>
            <a:endParaRPr lang="en-US" altLang="zh-CN" dirty="0" smtClean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>
              <a:defRPr/>
            </a:pPr>
            <a:r>
              <a:rPr lang="zh-CN" altLang="en-US" dirty="0" smtClean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自己</a:t>
            </a:r>
            <a:endParaRPr lang="en-US" altLang="zh-CN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MH_Other_2"/>
          <p:cNvSpPr>
            <a:spLocks/>
          </p:cNvSpPr>
          <p:nvPr>
            <p:custDataLst>
              <p:tags r:id="rId7"/>
            </p:custDataLst>
          </p:nvPr>
        </p:nvSpPr>
        <p:spPr bwMode="auto">
          <a:xfrm flipH="1">
            <a:off x="1360491" y="1059582"/>
            <a:ext cx="720725" cy="709612"/>
          </a:xfrm>
          <a:custGeom>
            <a:avLst/>
            <a:gdLst>
              <a:gd name="T0" fmla="*/ 0 w 722402"/>
              <a:gd name="T1" fmla="*/ 706355 h 711200"/>
              <a:gd name="T2" fmla="*/ 210799 w 722402"/>
              <a:gd name="T3" fmla="*/ 202969 h 711200"/>
              <a:gd name="T4" fmla="*/ 717354 w 722402"/>
              <a:gd name="T5" fmla="*/ 89 h 711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2402" h="711200">
                <a:moveTo>
                  <a:pt x="0" y="711200"/>
                </a:moveTo>
                <a:cubicBezTo>
                  <a:pt x="0" y="520636"/>
                  <a:pt x="76476" y="338044"/>
                  <a:pt x="212282" y="204361"/>
                </a:cubicBezTo>
                <a:cubicBezTo>
                  <a:pt x="348088" y="70678"/>
                  <a:pt x="531862" y="-2913"/>
                  <a:pt x="722402" y="89"/>
                </a:cubicBezTo>
              </a:path>
            </a:pathLst>
          </a:custGeom>
          <a:noFill/>
          <a:ln w="25400">
            <a:solidFill>
              <a:srgbClr val="D5D5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MH_SubTitle_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981328" y="1245318"/>
            <a:ext cx="1046163" cy="10477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dirty="0" smtClean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锻炼</a:t>
            </a:r>
            <a:endParaRPr lang="en-US" altLang="zh-CN" dirty="0" smtClean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>
              <a:defRPr/>
            </a:pPr>
            <a:r>
              <a:rPr lang="zh-CN" altLang="en-US" dirty="0" smtClean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身体</a:t>
            </a:r>
            <a:endParaRPr lang="en-US" altLang="zh-CN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MH_Other_4"/>
          <p:cNvSpPr>
            <a:spLocks/>
          </p:cNvSpPr>
          <p:nvPr>
            <p:custDataLst>
              <p:tags r:id="rId9"/>
            </p:custDataLst>
          </p:nvPr>
        </p:nvSpPr>
        <p:spPr bwMode="auto">
          <a:xfrm flipH="1">
            <a:off x="3505203" y="1059582"/>
            <a:ext cx="720725" cy="709612"/>
          </a:xfrm>
          <a:custGeom>
            <a:avLst/>
            <a:gdLst>
              <a:gd name="T0" fmla="*/ 0 w 722402"/>
              <a:gd name="T1" fmla="*/ 706355 h 711200"/>
              <a:gd name="T2" fmla="*/ 210799 w 722402"/>
              <a:gd name="T3" fmla="*/ 202969 h 711200"/>
              <a:gd name="T4" fmla="*/ 717354 w 722402"/>
              <a:gd name="T5" fmla="*/ 89 h 711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2402" h="711200">
                <a:moveTo>
                  <a:pt x="0" y="711200"/>
                </a:moveTo>
                <a:cubicBezTo>
                  <a:pt x="0" y="520636"/>
                  <a:pt x="76476" y="338044"/>
                  <a:pt x="212282" y="204361"/>
                </a:cubicBezTo>
                <a:cubicBezTo>
                  <a:pt x="348088" y="70678"/>
                  <a:pt x="531862" y="-2913"/>
                  <a:pt x="722402" y="89"/>
                </a:cubicBezTo>
              </a:path>
            </a:pathLst>
          </a:custGeom>
          <a:noFill/>
          <a:ln w="25400">
            <a:solidFill>
              <a:srgbClr val="D5D5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MH_Other_5"/>
          <p:cNvSpPr>
            <a:spLocks/>
          </p:cNvSpPr>
          <p:nvPr>
            <p:custDataLst>
              <p:tags r:id="rId10"/>
            </p:custDataLst>
          </p:nvPr>
        </p:nvSpPr>
        <p:spPr bwMode="auto">
          <a:xfrm flipV="1">
            <a:off x="2784478" y="1769194"/>
            <a:ext cx="720725" cy="709613"/>
          </a:xfrm>
          <a:custGeom>
            <a:avLst/>
            <a:gdLst>
              <a:gd name="T0" fmla="*/ 0 w 722402"/>
              <a:gd name="T1" fmla="*/ 706357 h 711200"/>
              <a:gd name="T2" fmla="*/ 210799 w 722402"/>
              <a:gd name="T3" fmla="*/ 202969 h 711200"/>
              <a:gd name="T4" fmla="*/ 717354 w 722402"/>
              <a:gd name="T5" fmla="*/ 89 h 711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2402" h="711200">
                <a:moveTo>
                  <a:pt x="0" y="711200"/>
                </a:moveTo>
                <a:cubicBezTo>
                  <a:pt x="0" y="520636"/>
                  <a:pt x="76476" y="338044"/>
                  <a:pt x="212282" y="204361"/>
                </a:cubicBezTo>
                <a:cubicBezTo>
                  <a:pt x="348088" y="70678"/>
                  <a:pt x="531862" y="-2913"/>
                  <a:pt x="722402" y="89"/>
                </a:cubicBezTo>
              </a:path>
            </a:pathLst>
          </a:custGeom>
          <a:noFill/>
          <a:ln w="25400">
            <a:solidFill>
              <a:srgbClr val="D5D5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MH_SubTitle_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124453" y="1245318"/>
            <a:ext cx="1046163" cy="104775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dirty="0" smtClean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学习</a:t>
            </a:r>
            <a:endParaRPr lang="en-US" altLang="zh-CN" dirty="0" smtClean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>
              <a:defRPr/>
            </a:pPr>
            <a:r>
              <a:rPr lang="zh-CN" altLang="en-US" dirty="0" smtClean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做饭</a:t>
            </a:r>
            <a:endParaRPr lang="en-US" altLang="zh-CN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MH_Other_6"/>
          <p:cNvSpPr>
            <a:spLocks/>
          </p:cNvSpPr>
          <p:nvPr>
            <p:custDataLst>
              <p:tags r:id="rId12"/>
            </p:custDataLst>
          </p:nvPr>
        </p:nvSpPr>
        <p:spPr bwMode="auto">
          <a:xfrm flipH="1">
            <a:off x="5646740" y="1059582"/>
            <a:ext cx="720725" cy="709612"/>
          </a:xfrm>
          <a:custGeom>
            <a:avLst/>
            <a:gdLst>
              <a:gd name="T0" fmla="*/ 0 w 722402"/>
              <a:gd name="T1" fmla="*/ 706355 h 711200"/>
              <a:gd name="T2" fmla="*/ 210799 w 722402"/>
              <a:gd name="T3" fmla="*/ 202969 h 711200"/>
              <a:gd name="T4" fmla="*/ 717354 w 722402"/>
              <a:gd name="T5" fmla="*/ 89 h 711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2402" h="711200">
                <a:moveTo>
                  <a:pt x="0" y="711200"/>
                </a:moveTo>
                <a:cubicBezTo>
                  <a:pt x="0" y="520636"/>
                  <a:pt x="76476" y="338044"/>
                  <a:pt x="212282" y="204361"/>
                </a:cubicBezTo>
                <a:cubicBezTo>
                  <a:pt x="348088" y="70678"/>
                  <a:pt x="531862" y="-2913"/>
                  <a:pt x="722402" y="89"/>
                </a:cubicBezTo>
              </a:path>
            </a:pathLst>
          </a:custGeom>
          <a:noFill/>
          <a:ln w="25400">
            <a:solidFill>
              <a:srgbClr val="D5D5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MH_Other_7"/>
          <p:cNvSpPr>
            <a:spLocks/>
          </p:cNvSpPr>
          <p:nvPr>
            <p:custDataLst>
              <p:tags r:id="rId13"/>
            </p:custDataLst>
          </p:nvPr>
        </p:nvSpPr>
        <p:spPr bwMode="auto">
          <a:xfrm flipV="1">
            <a:off x="4926016" y="1769194"/>
            <a:ext cx="720725" cy="709613"/>
          </a:xfrm>
          <a:custGeom>
            <a:avLst/>
            <a:gdLst>
              <a:gd name="T0" fmla="*/ 0 w 722402"/>
              <a:gd name="T1" fmla="*/ 706357 h 711200"/>
              <a:gd name="T2" fmla="*/ 210799 w 722402"/>
              <a:gd name="T3" fmla="*/ 202969 h 711200"/>
              <a:gd name="T4" fmla="*/ 717354 w 722402"/>
              <a:gd name="T5" fmla="*/ 89 h 711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2402" h="711200">
                <a:moveTo>
                  <a:pt x="0" y="711200"/>
                </a:moveTo>
                <a:cubicBezTo>
                  <a:pt x="0" y="520636"/>
                  <a:pt x="76476" y="338044"/>
                  <a:pt x="212282" y="204361"/>
                </a:cubicBezTo>
                <a:cubicBezTo>
                  <a:pt x="348088" y="70678"/>
                  <a:pt x="531862" y="-2913"/>
                  <a:pt x="722402" y="89"/>
                </a:cubicBezTo>
              </a:path>
            </a:pathLst>
          </a:custGeom>
          <a:noFill/>
          <a:ln w="25400">
            <a:solidFill>
              <a:srgbClr val="D5D5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7" name="MH_Other_8"/>
          <p:cNvCxnSpPr/>
          <p:nvPr>
            <p:custDataLst>
              <p:tags r:id="rId14"/>
            </p:custDataLst>
          </p:nvPr>
        </p:nvCxnSpPr>
        <p:spPr>
          <a:xfrm>
            <a:off x="6356353" y="1769194"/>
            <a:ext cx="727075" cy="0"/>
          </a:xfrm>
          <a:prstGeom prst="line">
            <a:avLst/>
          </a:prstGeom>
          <a:ln w="25400">
            <a:solidFill>
              <a:srgbClr val="D5D5D5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MH_SubTitle_4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73928" y="1245318"/>
            <a:ext cx="1046163" cy="10477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dirty="0" smtClean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购置</a:t>
            </a:r>
            <a:endParaRPr lang="en-US" altLang="zh-CN" dirty="0" smtClean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>
              <a:defRPr/>
            </a:pPr>
            <a:r>
              <a:rPr lang="zh-CN" altLang="en-US" dirty="0" smtClean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物品</a:t>
            </a:r>
            <a:endParaRPr lang="en-US" altLang="zh-CN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MH_Other_9"/>
          <p:cNvSpPr>
            <a:spLocks/>
          </p:cNvSpPr>
          <p:nvPr>
            <p:custDataLst>
              <p:tags r:id="rId16"/>
            </p:custDataLst>
          </p:nvPr>
        </p:nvSpPr>
        <p:spPr bwMode="auto">
          <a:xfrm flipH="1">
            <a:off x="7796216" y="1059582"/>
            <a:ext cx="720725" cy="709612"/>
          </a:xfrm>
          <a:custGeom>
            <a:avLst/>
            <a:gdLst>
              <a:gd name="T0" fmla="*/ 0 w 722402"/>
              <a:gd name="T1" fmla="*/ 706355 h 711200"/>
              <a:gd name="T2" fmla="*/ 210799 w 722402"/>
              <a:gd name="T3" fmla="*/ 202969 h 711200"/>
              <a:gd name="T4" fmla="*/ 717354 w 722402"/>
              <a:gd name="T5" fmla="*/ 89 h 711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2402" h="711200">
                <a:moveTo>
                  <a:pt x="0" y="711200"/>
                </a:moveTo>
                <a:cubicBezTo>
                  <a:pt x="0" y="520636"/>
                  <a:pt x="76476" y="338044"/>
                  <a:pt x="212282" y="204361"/>
                </a:cubicBezTo>
                <a:cubicBezTo>
                  <a:pt x="348088" y="70678"/>
                  <a:pt x="531862" y="-2913"/>
                  <a:pt x="722402" y="89"/>
                </a:cubicBezTo>
              </a:path>
            </a:pathLst>
          </a:custGeom>
          <a:noFill/>
          <a:ln w="25400">
            <a:solidFill>
              <a:srgbClr val="D5D5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MH_Other_10"/>
          <p:cNvSpPr>
            <a:spLocks/>
          </p:cNvSpPr>
          <p:nvPr>
            <p:custDataLst>
              <p:tags r:id="rId17"/>
            </p:custDataLst>
          </p:nvPr>
        </p:nvSpPr>
        <p:spPr bwMode="auto">
          <a:xfrm flipV="1">
            <a:off x="7075491" y="1769194"/>
            <a:ext cx="720725" cy="709613"/>
          </a:xfrm>
          <a:custGeom>
            <a:avLst/>
            <a:gdLst>
              <a:gd name="T0" fmla="*/ 0 w 722402"/>
              <a:gd name="T1" fmla="*/ 706357 h 711200"/>
              <a:gd name="T2" fmla="*/ 210799 w 722402"/>
              <a:gd name="T3" fmla="*/ 202969 h 711200"/>
              <a:gd name="T4" fmla="*/ 717354 w 722402"/>
              <a:gd name="T5" fmla="*/ 89 h 711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2402" h="711200">
                <a:moveTo>
                  <a:pt x="0" y="711200"/>
                </a:moveTo>
                <a:cubicBezTo>
                  <a:pt x="0" y="520636"/>
                  <a:pt x="76476" y="338044"/>
                  <a:pt x="212282" y="204361"/>
                </a:cubicBezTo>
                <a:cubicBezTo>
                  <a:pt x="348088" y="70678"/>
                  <a:pt x="531862" y="-2913"/>
                  <a:pt x="722402" y="89"/>
                </a:cubicBezTo>
              </a:path>
            </a:pathLst>
          </a:custGeom>
          <a:noFill/>
          <a:ln w="25400">
            <a:solidFill>
              <a:srgbClr val="D5D5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cxnSp>
        <p:nvCxnSpPr>
          <p:cNvPr id="21" name="MH_Other_11"/>
          <p:cNvCxnSpPr/>
          <p:nvPr>
            <p:custDataLst>
              <p:tags r:id="rId18"/>
            </p:custDataLst>
          </p:nvPr>
        </p:nvCxnSpPr>
        <p:spPr>
          <a:xfrm>
            <a:off x="8505828" y="1769194"/>
            <a:ext cx="574675" cy="0"/>
          </a:xfrm>
          <a:prstGeom prst="line">
            <a:avLst/>
          </a:prstGeom>
          <a:ln w="25400">
            <a:solidFill>
              <a:srgbClr val="D5D5D5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MH_Other_12"/>
          <p:cNvCxnSpPr/>
          <p:nvPr>
            <p:custDataLst>
              <p:tags r:id="rId19"/>
            </p:custDataLst>
          </p:nvPr>
        </p:nvCxnSpPr>
        <p:spPr>
          <a:xfrm>
            <a:off x="2068515" y="1769194"/>
            <a:ext cx="728663" cy="0"/>
          </a:xfrm>
          <a:prstGeom prst="line">
            <a:avLst/>
          </a:prstGeom>
          <a:ln w="25400">
            <a:solidFill>
              <a:srgbClr val="D5D5D5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MH_Other_13"/>
          <p:cNvCxnSpPr/>
          <p:nvPr>
            <p:custDataLst>
              <p:tags r:id="rId20"/>
            </p:custDataLst>
          </p:nvPr>
        </p:nvCxnSpPr>
        <p:spPr>
          <a:xfrm>
            <a:off x="4213228" y="1769194"/>
            <a:ext cx="727075" cy="0"/>
          </a:xfrm>
          <a:prstGeom prst="line">
            <a:avLst/>
          </a:prstGeom>
          <a:ln w="25400">
            <a:solidFill>
              <a:srgbClr val="D5D5D5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22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Title_1"/>
          <p:cNvSpPr/>
          <p:nvPr>
            <p:custDataLst>
              <p:tags r:id="rId1"/>
            </p:custDataLst>
          </p:nvPr>
        </p:nvSpPr>
        <p:spPr>
          <a:xfrm>
            <a:off x="539552" y="1344613"/>
            <a:ext cx="2515163" cy="22352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800" dirty="0">
                <a:solidFill>
                  <a:schemeClr val="tx1"/>
                </a:solidFill>
                <a:cs typeface="+mn-ea"/>
                <a:sym typeface="+mn-lt"/>
              </a:rPr>
              <a:t>假期学习</a:t>
            </a:r>
          </a:p>
        </p:txBody>
      </p:sp>
      <p:cxnSp>
        <p:nvCxnSpPr>
          <p:cNvPr id="5" name="MH_Other_1"/>
          <p:cNvCxnSpPr/>
          <p:nvPr>
            <p:custDataLst>
              <p:tags r:id="rId2"/>
            </p:custDataLst>
          </p:nvPr>
        </p:nvCxnSpPr>
        <p:spPr>
          <a:xfrm>
            <a:off x="3510328" y="2462213"/>
            <a:ext cx="4689475" cy="0"/>
          </a:xfrm>
          <a:prstGeom prst="line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" name="MH_Other_2"/>
          <p:cNvSpPr/>
          <p:nvPr>
            <p:custDataLst>
              <p:tags r:id="rId3"/>
            </p:custDataLst>
          </p:nvPr>
        </p:nvSpPr>
        <p:spPr>
          <a:xfrm>
            <a:off x="2662604" y="2049463"/>
            <a:ext cx="871537" cy="869951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cs typeface="+mn-ea"/>
              <a:sym typeface="+mn-lt"/>
            </a:endParaRPr>
          </a:p>
        </p:txBody>
      </p:sp>
      <p:cxnSp>
        <p:nvCxnSpPr>
          <p:cNvPr id="7" name="MH_Other_3"/>
          <p:cNvCxnSpPr/>
          <p:nvPr>
            <p:custDataLst>
              <p:tags r:id="rId4"/>
            </p:custDataLst>
          </p:nvPr>
        </p:nvCxnSpPr>
        <p:spPr bwMode="auto">
          <a:xfrm flipV="1">
            <a:off x="4205652" y="1344613"/>
            <a:ext cx="0" cy="111760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MH_Other_6"/>
          <p:cNvCxnSpPr/>
          <p:nvPr>
            <p:custDataLst>
              <p:tags r:id="rId5"/>
            </p:custDataLst>
          </p:nvPr>
        </p:nvCxnSpPr>
        <p:spPr>
          <a:xfrm flipH="1">
            <a:off x="4332652" y="2517776"/>
            <a:ext cx="944563" cy="1062037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H_Other_8"/>
          <p:cNvSpPr/>
          <p:nvPr>
            <p:custDataLst>
              <p:tags r:id="rId6"/>
            </p:custDataLst>
          </p:nvPr>
        </p:nvSpPr>
        <p:spPr>
          <a:xfrm>
            <a:off x="4950189" y="2108201"/>
            <a:ext cx="750888" cy="752475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MH_Other_9"/>
          <p:cNvCxnSpPr/>
          <p:nvPr>
            <p:custDataLst>
              <p:tags r:id="rId7"/>
            </p:custDataLst>
          </p:nvPr>
        </p:nvCxnSpPr>
        <p:spPr>
          <a:xfrm flipH="1">
            <a:off x="6437677" y="2517777"/>
            <a:ext cx="812800" cy="1114425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H_Other_11"/>
          <p:cNvSpPr/>
          <p:nvPr>
            <p:custDataLst>
              <p:tags r:id="rId8"/>
            </p:custDataLst>
          </p:nvPr>
        </p:nvSpPr>
        <p:spPr>
          <a:xfrm>
            <a:off x="7106013" y="2271713"/>
            <a:ext cx="425451" cy="425451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2" name="MH_Other_12"/>
          <p:cNvCxnSpPr/>
          <p:nvPr>
            <p:custDataLst>
              <p:tags r:id="rId9"/>
            </p:custDataLst>
          </p:nvPr>
        </p:nvCxnSpPr>
        <p:spPr bwMode="auto">
          <a:xfrm flipV="1">
            <a:off x="6310677" y="1344613"/>
            <a:ext cx="0" cy="111760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H_Other_14"/>
          <p:cNvSpPr/>
          <p:nvPr>
            <p:custDataLst>
              <p:tags r:id="rId10"/>
            </p:custDataLst>
          </p:nvPr>
        </p:nvSpPr>
        <p:spPr>
          <a:xfrm>
            <a:off x="6097952" y="2271713"/>
            <a:ext cx="425451" cy="425451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MH_SubTitle_1"/>
          <p:cNvSpPr txBox="1"/>
          <p:nvPr>
            <p:custDataLst>
              <p:tags r:id="rId11"/>
            </p:custDataLst>
          </p:nvPr>
        </p:nvSpPr>
        <p:spPr>
          <a:xfrm>
            <a:off x="3534140" y="215902"/>
            <a:ext cx="1336675" cy="1073151"/>
          </a:xfrm>
          <a:prstGeom prst="rect">
            <a:avLst/>
          </a:prstGeom>
          <a:noFill/>
        </p:spPr>
        <p:txBody>
          <a:bodyPr lIns="0" tIns="0" rIns="0" bIns="0" anchor="b"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2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熟悉教材</a:t>
            </a:r>
            <a:endParaRPr lang="en-US" altLang="zh-CN" sz="24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MH_SubTitle_3"/>
          <p:cNvSpPr txBox="1"/>
          <p:nvPr>
            <p:custDataLst>
              <p:tags r:id="rId12"/>
            </p:custDataLst>
          </p:nvPr>
        </p:nvSpPr>
        <p:spPr>
          <a:xfrm>
            <a:off x="5642340" y="215902"/>
            <a:ext cx="1336675" cy="1073151"/>
          </a:xfrm>
          <a:prstGeom prst="rect">
            <a:avLst/>
          </a:prstGeom>
          <a:noFill/>
        </p:spPr>
        <p:txBody>
          <a:bodyPr lIns="0" tIns="0" rIns="0" bIns="0" anchor="b"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2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修改课件</a:t>
            </a:r>
            <a:endParaRPr lang="en-US" altLang="zh-CN" sz="24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MH_SubTitle_2"/>
          <p:cNvSpPr txBox="1"/>
          <p:nvPr>
            <p:custDataLst>
              <p:tags r:id="rId13"/>
            </p:custDataLst>
          </p:nvPr>
        </p:nvSpPr>
        <p:spPr>
          <a:xfrm>
            <a:off x="3651615" y="3660776"/>
            <a:ext cx="1336675" cy="1117600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2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观看网课</a:t>
            </a:r>
            <a:endParaRPr lang="en-US" altLang="zh-CN" sz="24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MH_SubTitle_4"/>
          <p:cNvSpPr txBox="1"/>
          <p:nvPr>
            <p:custDataLst>
              <p:tags r:id="rId14"/>
            </p:custDataLst>
          </p:nvPr>
        </p:nvSpPr>
        <p:spPr>
          <a:xfrm>
            <a:off x="5769340" y="3660776"/>
            <a:ext cx="1336675" cy="1117600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2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做高考题</a:t>
            </a:r>
            <a:endParaRPr lang="en-US" altLang="zh-CN" sz="24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11 Rectángulo redondeado"/>
          <p:cNvSpPr>
            <a:spLocks noChangeAspect="1"/>
          </p:cNvSpPr>
          <p:nvPr/>
        </p:nvSpPr>
        <p:spPr>
          <a:xfrm rot="16200000">
            <a:off x="4096381" y="654460"/>
            <a:ext cx="218541" cy="196033"/>
          </a:xfrm>
          <a:custGeom>
            <a:avLst/>
            <a:gdLst/>
            <a:ahLst/>
            <a:cxnLst/>
            <a:rect l="l" t="t" r="r" b="b"/>
            <a:pathLst>
              <a:path w="3195945" h="2847600">
                <a:moveTo>
                  <a:pt x="931858" y="0"/>
                </a:moveTo>
                <a:lnTo>
                  <a:pt x="2264149" y="0"/>
                </a:lnTo>
                <a:cubicBezTo>
                  <a:pt x="2332834" y="0"/>
                  <a:pt x="2395775" y="24591"/>
                  <a:pt x="2443824" y="66436"/>
                </a:cubicBezTo>
                <a:cubicBezTo>
                  <a:pt x="2448429" y="69277"/>
                  <a:pt x="2452695" y="72595"/>
                  <a:pt x="2456305" y="76734"/>
                </a:cubicBezTo>
                <a:cubicBezTo>
                  <a:pt x="2460022" y="79237"/>
                  <a:pt x="2463176" y="82339"/>
                  <a:pt x="2465987" y="85776"/>
                </a:cubicBezTo>
                <a:cubicBezTo>
                  <a:pt x="2493618" y="108249"/>
                  <a:pt x="2516894" y="136545"/>
                  <a:pt x="2535511" y="169166"/>
                </a:cubicBezTo>
                <a:lnTo>
                  <a:pt x="3152605" y="1250458"/>
                </a:lnTo>
                <a:cubicBezTo>
                  <a:pt x="3179394" y="1297399"/>
                  <a:pt x="3193566" y="1348093"/>
                  <a:pt x="3194780" y="1398693"/>
                </a:cubicBezTo>
                <a:cubicBezTo>
                  <a:pt x="3195949" y="1406441"/>
                  <a:pt x="3196388" y="1414265"/>
                  <a:pt x="3195280" y="1422135"/>
                </a:cubicBezTo>
                <a:cubicBezTo>
                  <a:pt x="3196431" y="1430332"/>
                  <a:pt x="3195980" y="1438483"/>
                  <a:pt x="3194760" y="1446554"/>
                </a:cubicBezTo>
                <a:cubicBezTo>
                  <a:pt x="3193510" y="1497084"/>
                  <a:pt x="3179340" y="1547701"/>
                  <a:pt x="3152589" y="1594576"/>
                </a:cubicBezTo>
                <a:lnTo>
                  <a:pt x="2535495" y="2675868"/>
                </a:lnTo>
                <a:cubicBezTo>
                  <a:pt x="2519103" y="2704590"/>
                  <a:pt x="2499098" y="2729960"/>
                  <a:pt x="2475270" y="2750574"/>
                </a:cubicBezTo>
                <a:cubicBezTo>
                  <a:pt x="2424537" y="2810341"/>
                  <a:pt x="2348694" y="2847600"/>
                  <a:pt x="2264149" y="2847600"/>
                </a:cubicBezTo>
                <a:lnTo>
                  <a:pt x="931858" y="2847600"/>
                </a:lnTo>
                <a:cubicBezTo>
                  <a:pt x="840908" y="2847600"/>
                  <a:pt x="760028" y="2804481"/>
                  <a:pt x="709441" y="2736882"/>
                </a:cubicBezTo>
                <a:cubicBezTo>
                  <a:pt x="690443" y="2718412"/>
                  <a:pt x="674204" y="2696733"/>
                  <a:pt x="660493" y="2672708"/>
                </a:cubicBezTo>
                <a:lnTo>
                  <a:pt x="43399" y="1591416"/>
                </a:lnTo>
                <a:cubicBezTo>
                  <a:pt x="17922" y="1546775"/>
                  <a:pt x="3857" y="1498740"/>
                  <a:pt x="1381" y="1450601"/>
                </a:cubicBezTo>
                <a:cubicBezTo>
                  <a:pt x="-58" y="1441196"/>
                  <a:pt x="-553" y="1431688"/>
                  <a:pt x="774" y="1422141"/>
                </a:cubicBezTo>
                <a:cubicBezTo>
                  <a:pt x="-512" y="1412916"/>
                  <a:pt x="-26" y="1403731"/>
                  <a:pt x="1361" y="1394643"/>
                </a:cubicBezTo>
                <a:cubicBezTo>
                  <a:pt x="3800" y="1346433"/>
                  <a:pt x="17869" y="1298323"/>
                  <a:pt x="43383" y="1253618"/>
                </a:cubicBezTo>
                <a:lnTo>
                  <a:pt x="660477" y="172326"/>
                </a:lnTo>
                <a:cubicBezTo>
                  <a:pt x="676397" y="144430"/>
                  <a:pt x="695725" y="119697"/>
                  <a:pt x="718724" y="99467"/>
                </a:cubicBezTo>
                <a:cubicBezTo>
                  <a:pt x="769423" y="38273"/>
                  <a:pt x="846171" y="0"/>
                  <a:pt x="931858" y="0"/>
                </a:cubicBezTo>
                <a:close/>
              </a:path>
            </a:pathLst>
          </a:custGeom>
          <a:solidFill>
            <a:srgbClr val="BEAE4E"/>
          </a:solidFill>
          <a:ln>
            <a:noFill/>
          </a:ln>
          <a:scene3d>
            <a:camera prst="orthographicFront"/>
            <a:lightRig rig="soft" dir="t"/>
          </a:scene3d>
          <a:sp3d extrusionH="508000" prstMaterial="flat"/>
        </p:spPr>
        <p:txBody>
          <a:bodyPr lIns="0" tIns="0" rIns="0" bIns="0" rtlCol="0" anchor="ctr"/>
          <a:lstStyle/>
          <a:p>
            <a:pPr algn="ctr" defTabSz="1192530"/>
            <a:endParaRPr lang="en-US" sz="2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8" name="11 Rectángulo redondeado"/>
          <p:cNvSpPr>
            <a:spLocks noChangeAspect="1"/>
          </p:cNvSpPr>
          <p:nvPr/>
        </p:nvSpPr>
        <p:spPr>
          <a:xfrm rot="16200000">
            <a:off x="6292087" y="257124"/>
            <a:ext cx="522245" cy="468458"/>
          </a:xfrm>
          <a:custGeom>
            <a:avLst/>
            <a:gdLst/>
            <a:ahLst/>
            <a:cxnLst/>
            <a:rect l="l" t="t" r="r" b="b"/>
            <a:pathLst>
              <a:path w="3195945" h="2847600">
                <a:moveTo>
                  <a:pt x="931858" y="0"/>
                </a:moveTo>
                <a:lnTo>
                  <a:pt x="2264149" y="0"/>
                </a:lnTo>
                <a:cubicBezTo>
                  <a:pt x="2332834" y="0"/>
                  <a:pt x="2395775" y="24591"/>
                  <a:pt x="2443824" y="66436"/>
                </a:cubicBezTo>
                <a:cubicBezTo>
                  <a:pt x="2448429" y="69277"/>
                  <a:pt x="2452695" y="72595"/>
                  <a:pt x="2456305" y="76734"/>
                </a:cubicBezTo>
                <a:cubicBezTo>
                  <a:pt x="2460022" y="79237"/>
                  <a:pt x="2463176" y="82339"/>
                  <a:pt x="2465987" y="85776"/>
                </a:cubicBezTo>
                <a:cubicBezTo>
                  <a:pt x="2493618" y="108249"/>
                  <a:pt x="2516894" y="136545"/>
                  <a:pt x="2535511" y="169166"/>
                </a:cubicBezTo>
                <a:lnTo>
                  <a:pt x="3152605" y="1250458"/>
                </a:lnTo>
                <a:cubicBezTo>
                  <a:pt x="3179394" y="1297399"/>
                  <a:pt x="3193566" y="1348093"/>
                  <a:pt x="3194780" y="1398693"/>
                </a:cubicBezTo>
                <a:cubicBezTo>
                  <a:pt x="3195949" y="1406441"/>
                  <a:pt x="3196388" y="1414265"/>
                  <a:pt x="3195280" y="1422135"/>
                </a:cubicBezTo>
                <a:cubicBezTo>
                  <a:pt x="3196431" y="1430332"/>
                  <a:pt x="3195980" y="1438483"/>
                  <a:pt x="3194760" y="1446554"/>
                </a:cubicBezTo>
                <a:cubicBezTo>
                  <a:pt x="3193510" y="1497084"/>
                  <a:pt x="3179340" y="1547701"/>
                  <a:pt x="3152589" y="1594576"/>
                </a:cubicBezTo>
                <a:lnTo>
                  <a:pt x="2535495" y="2675868"/>
                </a:lnTo>
                <a:cubicBezTo>
                  <a:pt x="2519103" y="2704590"/>
                  <a:pt x="2499098" y="2729960"/>
                  <a:pt x="2475270" y="2750574"/>
                </a:cubicBezTo>
                <a:cubicBezTo>
                  <a:pt x="2424537" y="2810341"/>
                  <a:pt x="2348694" y="2847600"/>
                  <a:pt x="2264149" y="2847600"/>
                </a:cubicBezTo>
                <a:lnTo>
                  <a:pt x="931858" y="2847600"/>
                </a:lnTo>
                <a:cubicBezTo>
                  <a:pt x="840908" y="2847600"/>
                  <a:pt x="760028" y="2804481"/>
                  <a:pt x="709441" y="2736882"/>
                </a:cubicBezTo>
                <a:cubicBezTo>
                  <a:pt x="690443" y="2718412"/>
                  <a:pt x="674204" y="2696733"/>
                  <a:pt x="660493" y="2672708"/>
                </a:cubicBezTo>
                <a:lnTo>
                  <a:pt x="43399" y="1591416"/>
                </a:lnTo>
                <a:cubicBezTo>
                  <a:pt x="17922" y="1546775"/>
                  <a:pt x="3857" y="1498740"/>
                  <a:pt x="1381" y="1450601"/>
                </a:cubicBezTo>
                <a:cubicBezTo>
                  <a:pt x="-58" y="1441196"/>
                  <a:pt x="-553" y="1431688"/>
                  <a:pt x="774" y="1422141"/>
                </a:cubicBezTo>
                <a:cubicBezTo>
                  <a:pt x="-512" y="1412916"/>
                  <a:pt x="-26" y="1403731"/>
                  <a:pt x="1361" y="1394643"/>
                </a:cubicBezTo>
                <a:cubicBezTo>
                  <a:pt x="3800" y="1346433"/>
                  <a:pt x="17869" y="1298323"/>
                  <a:pt x="43383" y="1253618"/>
                </a:cubicBezTo>
                <a:lnTo>
                  <a:pt x="660477" y="172326"/>
                </a:lnTo>
                <a:cubicBezTo>
                  <a:pt x="676397" y="144430"/>
                  <a:pt x="695725" y="119697"/>
                  <a:pt x="718724" y="99467"/>
                </a:cubicBezTo>
                <a:cubicBezTo>
                  <a:pt x="769423" y="38273"/>
                  <a:pt x="846171" y="0"/>
                  <a:pt x="931858" y="0"/>
                </a:cubicBezTo>
                <a:close/>
              </a:path>
            </a:pathLst>
          </a:custGeom>
          <a:solidFill>
            <a:srgbClr val="52BAA6"/>
          </a:solidFill>
          <a:ln>
            <a:noFill/>
          </a:ln>
          <a:scene3d>
            <a:camera prst="orthographicFront"/>
            <a:lightRig rig="soft" dir="t"/>
          </a:scene3d>
          <a:sp3d extrusionH="508000" prstMaterial="flat"/>
        </p:spPr>
        <p:txBody>
          <a:bodyPr lIns="0" tIns="0" rIns="0" bIns="0" rtlCol="0" anchor="ctr"/>
          <a:lstStyle/>
          <a:p>
            <a:pPr algn="ctr" defTabSz="1192530"/>
            <a:endParaRPr lang="en-US" sz="2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9" name="Freeform 10"/>
          <p:cNvSpPr>
            <a:spLocks noChangeAspect="1" noEditPoints="1"/>
          </p:cNvSpPr>
          <p:nvPr/>
        </p:nvSpPr>
        <p:spPr bwMode="auto">
          <a:xfrm rot="19808194">
            <a:off x="462481" y="1101084"/>
            <a:ext cx="401411" cy="375936"/>
          </a:xfrm>
          <a:custGeom>
            <a:avLst/>
            <a:gdLst>
              <a:gd name="T0" fmla="*/ 829 w 3277"/>
              <a:gd name="T1" fmla="*/ 2810 h 3072"/>
              <a:gd name="T2" fmla="*/ 898 w 3277"/>
              <a:gd name="T3" fmla="*/ 2864 h 3072"/>
              <a:gd name="T4" fmla="*/ 1069 w 3277"/>
              <a:gd name="T5" fmla="*/ 2857 h 3072"/>
              <a:gd name="T6" fmla="*/ 1123 w 3277"/>
              <a:gd name="T7" fmla="*/ 2789 h 3072"/>
              <a:gd name="T8" fmla="*/ 1843 w 3277"/>
              <a:gd name="T9" fmla="*/ 819 h 3072"/>
              <a:gd name="T10" fmla="*/ 1843 w 3277"/>
              <a:gd name="T11" fmla="*/ 819 h 3072"/>
              <a:gd name="T12" fmla="*/ 706 w 3277"/>
              <a:gd name="T13" fmla="*/ 823 h 3072"/>
              <a:gd name="T14" fmla="*/ 578 w 3277"/>
              <a:gd name="T15" fmla="*/ 845 h 3072"/>
              <a:gd name="T16" fmla="*/ 449 w 3277"/>
              <a:gd name="T17" fmla="*/ 895 h 3072"/>
              <a:gd name="T18" fmla="*/ 334 w 3277"/>
              <a:gd name="T19" fmla="*/ 978 h 3072"/>
              <a:gd name="T20" fmla="*/ 249 w 3277"/>
              <a:gd name="T21" fmla="*/ 1103 h 3072"/>
              <a:gd name="T22" fmla="*/ 207 w 3277"/>
              <a:gd name="T23" fmla="*/ 1279 h 3072"/>
              <a:gd name="T24" fmla="*/ 222 w 3277"/>
              <a:gd name="T25" fmla="*/ 1478 h 3072"/>
              <a:gd name="T26" fmla="*/ 288 w 3277"/>
              <a:gd name="T27" fmla="*/ 1626 h 3072"/>
              <a:gd name="T28" fmla="*/ 391 w 3277"/>
              <a:gd name="T29" fmla="*/ 1729 h 3072"/>
              <a:gd name="T30" fmla="*/ 515 w 3277"/>
              <a:gd name="T31" fmla="*/ 1793 h 3072"/>
              <a:gd name="T32" fmla="*/ 645 w 3277"/>
              <a:gd name="T33" fmla="*/ 1828 h 3072"/>
              <a:gd name="T34" fmla="*/ 766 w 3277"/>
              <a:gd name="T35" fmla="*/ 1842 h 3072"/>
              <a:gd name="T36" fmla="*/ 1639 w 3277"/>
              <a:gd name="T37" fmla="*/ 819 h 3072"/>
              <a:gd name="T38" fmla="*/ 2355 w 3277"/>
              <a:gd name="T39" fmla="*/ 717 h 3072"/>
              <a:gd name="T40" fmla="*/ 3072 w 3277"/>
              <a:gd name="T41" fmla="*/ 0 h 3072"/>
              <a:gd name="T42" fmla="*/ 3193 w 3277"/>
              <a:gd name="T43" fmla="*/ 39 h 3072"/>
              <a:gd name="T44" fmla="*/ 3266 w 3277"/>
              <a:gd name="T45" fmla="*/ 140 h 3072"/>
              <a:gd name="T46" fmla="*/ 3275 w 3277"/>
              <a:gd name="T47" fmla="*/ 2491 h 3072"/>
              <a:gd name="T48" fmla="*/ 3217 w 3277"/>
              <a:gd name="T49" fmla="*/ 2603 h 3072"/>
              <a:gd name="T50" fmla="*/ 3105 w 3277"/>
              <a:gd name="T51" fmla="*/ 2660 h 3072"/>
              <a:gd name="T52" fmla="*/ 1331 w 3277"/>
              <a:gd name="T53" fmla="*/ 2867 h 3072"/>
              <a:gd name="T54" fmla="*/ 1292 w 3277"/>
              <a:gd name="T55" fmla="*/ 2988 h 3072"/>
              <a:gd name="T56" fmla="*/ 1191 w 3277"/>
              <a:gd name="T57" fmla="*/ 3062 h 3072"/>
              <a:gd name="T58" fmla="*/ 786 w 3277"/>
              <a:gd name="T59" fmla="*/ 3069 h 3072"/>
              <a:gd name="T60" fmla="*/ 675 w 3277"/>
              <a:gd name="T61" fmla="*/ 3012 h 3072"/>
              <a:gd name="T62" fmla="*/ 617 w 3277"/>
              <a:gd name="T63" fmla="*/ 2901 h 3072"/>
              <a:gd name="T64" fmla="*/ 615 w 3277"/>
              <a:gd name="T65" fmla="*/ 2836 h 3072"/>
              <a:gd name="T66" fmla="*/ 615 w 3277"/>
              <a:gd name="T67" fmla="*/ 2715 h 3072"/>
              <a:gd name="T68" fmla="*/ 616 w 3277"/>
              <a:gd name="T69" fmla="*/ 2539 h 3072"/>
              <a:gd name="T70" fmla="*/ 616 w 3277"/>
              <a:gd name="T71" fmla="*/ 2348 h 3072"/>
              <a:gd name="T72" fmla="*/ 616 w 3277"/>
              <a:gd name="T73" fmla="*/ 2178 h 3072"/>
              <a:gd name="T74" fmla="*/ 615 w 3277"/>
              <a:gd name="T75" fmla="*/ 2069 h 3072"/>
              <a:gd name="T76" fmla="*/ 494 w 3277"/>
              <a:gd name="T77" fmla="*/ 2016 h 3072"/>
              <a:gd name="T78" fmla="*/ 282 w 3277"/>
              <a:gd name="T79" fmla="*/ 1906 h 3072"/>
              <a:gd name="T80" fmla="*/ 121 w 3277"/>
              <a:gd name="T81" fmla="*/ 1739 h 3072"/>
              <a:gd name="T82" fmla="*/ 23 w 3277"/>
              <a:gd name="T83" fmla="*/ 1522 h 3072"/>
              <a:gd name="T84" fmla="*/ 2 w 3277"/>
              <a:gd name="T85" fmla="*/ 1268 h 3072"/>
              <a:gd name="T86" fmla="*/ 58 w 3277"/>
              <a:gd name="T87" fmla="*/ 1041 h 3072"/>
              <a:gd name="T88" fmla="*/ 180 w 3277"/>
              <a:gd name="T89" fmla="*/ 859 h 3072"/>
              <a:gd name="T90" fmla="*/ 355 w 3277"/>
              <a:gd name="T91" fmla="*/ 725 h 3072"/>
              <a:gd name="T92" fmla="*/ 572 w 3277"/>
              <a:gd name="T93" fmla="*/ 642 h 3072"/>
              <a:gd name="T94" fmla="*/ 819 w 3277"/>
              <a:gd name="T95" fmla="*/ 614 h 3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77" h="3072">
                <a:moveTo>
                  <a:pt x="819" y="2048"/>
                </a:moveTo>
                <a:lnTo>
                  <a:pt x="819" y="2765"/>
                </a:lnTo>
                <a:lnTo>
                  <a:pt x="822" y="2789"/>
                </a:lnTo>
                <a:lnTo>
                  <a:pt x="829" y="2810"/>
                </a:lnTo>
                <a:lnTo>
                  <a:pt x="841" y="2829"/>
                </a:lnTo>
                <a:lnTo>
                  <a:pt x="857" y="2845"/>
                </a:lnTo>
                <a:lnTo>
                  <a:pt x="876" y="2857"/>
                </a:lnTo>
                <a:lnTo>
                  <a:pt x="898" y="2864"/>
                </a:lnTo>
                <a:lnTo>
                  <a:pt x="922" y="2867"/>
                </a:lnTo>
                <a:lnTo>
                  <a:pt x="1024" y="2867"/>
                </a:lnTo>
                <a:lnTo>
                  <a:pt x="1048" y="2864"/>
                </a:lnTo>
                <a:lnTo>
                  <a:pt x="1069" y="2857"/>
                </a:lnTo>
                <a:lnTo>
                  <a:pt x="1088" y="2845"/>
                </a:lnTo>
                <a:lnTo>
                  <a:pt x="1104" y="2829"/>
                </a:lnTo>
                <a:lnTo>
                  <a:pt x="1116" y="2810"/>
                </a:lnTo>
                <a:lnTo>
                  <a:pt x="1123" y="2789"/>
                </a:lnTo>
                <a:lnTo>
                  <a:pt x="1126" y="2765"/>
                </a:lnTo>
                <a:lnTo>
                  <a:pt x="1126" y="2048"/>
                </a:lnTo>
                <a:lnTo>
                  <a:pt x="819" y="2048"/>
                </a:lnTo>
                <a:close/>
                <a:moveTo>
                  <a:pt x="1843" y="819"/>
                </a:moveTo>
                <a:lnTo>
                  <a:pt x="1843" y="1843"/>
                </a:lnTo>
                <a:lnTo>
                  <a:pt x="2150" y="1843"/>
                </a:lnTo>
                <a:lnTo>
                  <a:pt x="2150" y="819"/>
                </a:lnTo>
                <a:lnTo>
                  <a:pt x="1843" y="819"/>
                </a:lnTo>
                <a:close/>
                <a:moveTo>
                  <a:pt x="793" y="819"/>
                </a:moveTo>
                <a:lnTo>
                  <a:pt x="765" y="819"/>
                </a:lnTo>
                <a:lnTo>
                  <a:pt x="736" y="820"/>
                </a:lnTo>
                <a:lnTo>
                  <a:pt x="706" y="823"/>
                </a:lnTo>
                <a:lnTo>
                  <a:pt x="675" y="826"/>
                </a:lnTo>
                <a:lnTo>
                  <a:pt x="642" y="831"/>
                </a:lnTo>
                <a:lnTo>
                  <a:pt x="610" y="837"/>
                </a:lnTo>
                <a:lnTo>
                  <a:pt x="578" y="845"/>
                </a:lnTo>
                <a:lnTo>
                  <a:pt x="545" y="855"/>
                </a:lnTo>
                <a:lnTo>
                  <a:pt x="512" y="866"/>
                </a:lnTo>
                <a:lnTo>
                  <a:pt x="480" y="879"/>
                </a:lnTo>
                <a:lnTo>
                  <a:pt x="449" y="895"/>
                </a:lnTo>
                <a:lnTo>
                  <a:pt x="419" y="912"/>
                </a:lnTo>
                <a:lnTo>
                  <a:pt x="388" y="932"/>
                </a:lnTo>
                <a:lnTo>
                  <a:pt x="361" y="954"/>
                </a:lnTo>
                <a:lnTo>
                  <a:pt x="334" y="978"/>
                </a:lnTo>
                <a:lnTo>
                  <a:pt x="310" y="1006"/>
                </a:lnTo>
                <a:lnTo>
                  <a:pt x="287" y="1035"/>
                </a:lnTo>
                <a:lnTo>
                  <a:pt x="266" y="1068"/>
                </a:lnTo>
                <a:lnTo>
                  <a:pt x="249" y="1103"/>
                </a:lnTo>
                <a:lnTo>
                  <a:pt x="234" y="1143"/>
                </a:lnTo>
                <a:lnTo>
                  <a:pt x="222" y="1184"/>
                </a:lnTo>
                <a:lnTo>
                  <a:pt x="213" y="1229"/>
                </a:lnTo>
                <a:lnTo>
                  <a:pt x="207" y="1279"/>
                </a:lnTo>
                <a:lnTo>
                  <a:pt x="205" y="1331"/>
                </a:lnTo>
                <a:lnTo>
                  <a:pt x="207" y="1384"/>
                </a:lnTo>
                <a:lnTo>
                  <a:pt x="213" y="1432"/>
                </a:lnTo>
                <a:lnTo>
                  <a:pt x="222" y="1478"/>
                </a:lnTo>
                <a:lnTo>
                  <a:pt x="234" y="1520"/>
                </a:lnTo>
                <a:lnTo>
                  <a:pt x="249" y="1558"/>
                </a:lnTo>
                <a:lnTo>
                  <a:pt x="267" y="1593"/>
                </a:lnTo>
                <a:lnTo>
                  <a:pt x="288" y="1626"/>
                </a:lnTo>
                <a:lnTo>
                  <a:pt x="311" y="1656"/>
                </a:lnTo>
                <a:lnTo>
                  <a:pt x="336" y="1682"/>
                </a:lnTo>
                <a:lnTo>
                  <a:pt x="363" y="1706"/>
                </a:lnTo>
                <a:lnTo>
                  <a:pt x="391" y="1729"/>
                </a:lnTo>
                <a:lnTo>
                  <a:pt x="421" y="1748"/>
                </a:lnTo>
                <a:lnTo>
                  <a:pt x="451" y="1765"/>
                </a:lnTo>
                <a:lnTo>
                  <a:pt x="483" y="1780"/>
                </a:lnTo>
                <a:lnTo>
                  <a:pt x="515" y="1793"/>
                </a:lnTo>
                <a:lnTo>
                  <a:pt x="548" y="1804"/>
                </a:lnTo>
                <a:lnTo>
                  <a:pt x="580" y="1813"/>
                </a:lnTo>
                <a:lnTo>
                  <a:pt x="613" y="1821"/>
                </a:lnTo>
                <a:lnTo>
                  <a:pt x="645" y="1828"/>
                </a:lnTo>
                <a:lnTo>
                  <a:pt x="677" y="1834"/>
                </a:lnTo>
                <a:lnTo>
                  <a:pt x="708" y="1837"/>
                </a:lnTo>
                <a:lnTo>
                  <a:pt x="738" y="1840"/>
                </a:lnTo>
                <a:lnTo>
                  <a:pt x="766" y="1842"/>
                </a:lnTo>
                <a:lnTo>
                  <a:pt x="794" y="1843"/>
                </a:lnTo>
                <a:lnTo>
                  <a:pt x="819" y="1843"/>
                </a:lnTo>
                <a:lnTo>
                  <a:pt x="1639" y="1843"/>
                </a:lnTo>
                <a:lnTo>
                  <a:pt x="1639" y="819"/>
                </a:lnTo>
                <a:lnTo>
                  <a:pt x="819" y="819"/>
                </a:lnTo>
                <a:lnTo>
                  <a:pt x="793" y="819"/>
                </a:lnTo>
                <a:close/>
                <a:moveTo>
                  <a:pt x="3072" y="205"/>
                </a:moveTo>
                <a:lnTo>
                  <a:pt x="2355" y="717"/>
                </a:lnTo>
                <a:lnTo>
                  <a:pt x="2355" y="1945"/>
                </a:lnTo>
                <a:lnTo>
                  <a:pt x="3072" y="2458"/>
                </a:lnTo>
                <a:lnTo>
                  <a:pt x="3072" y="205"/>
                </a:lnTo>
                <a:close/>
                <a:moveTo>
                  <a:pt x="3072" y="0"/>
                </a:moveTo>
                <a:lnTo>
                  <a:pt x="3105" y="3"/>
                </a:lnTo>
                <a:lnTo>
                  <a:pt x="3136" y="10"/>
                </a:lnTo>
                <a:lnTo>
                  <a:pt x="3166" y="23"/>
                </a:lnTo>
                <a:lnTo>
                  <a:pt x="3193" y="39"/>
                </a:lnTo>
                <a:lnTo>
                  <a:pt x="3217" y="61"/>
                </a:lnTo>
                <a:lnTo>
                  <a:pt x="3237" y="84"/>
                </a:lnTo>
                <a:lnTo>
                  <a:pt x="3254" y="111"/>
                </a:lnTo>
                <a:lnTo>
                  <a:pt x="3266" y="140"/>
                </a:lnTo>
                <a:lnTo>
                  <a:pt x="3275" y="171"/>
                </a:lnTo>
                <a:lnTo>
                  <a:pt x="3277" y="205"/>
                </a:lnTo>
                <a:lnTo>
                  <a:pt x="3277" y="2458"/>
                </a:lnTo>
                <a:lnTo>
                  <a:pt x="3275" y="2491"/>
                </a:lnTo>
                <a:lnTo>
                  <a:pt x="3266" y="2522"/>
                </a:lnTo>
                <a:lnTo>
                  <a:pt x="3254" y="2552"/>
                </a:lnTo>
                <a:lnTo>
                  <a:pt x="3237" y="2579"/>
                </a:lnTo>
                <a:lnTo>
                  <a:pt x="3217" y="2603"/>
                </a:lnTo>
                <a:lnTo>
                  <a:pt x="3193" y="2623"/>
                </a:lnTo>
                <a:lnTo>
                  <a:pt x="3166" y="2639"/>
                </a:lnTo>
                <a:lnTo>
                  <a:pt x="3136" y="2652"/>
                </a:lnTo>
                <a:lnTo>
                  <a:pt x="3105" y="2660"/>
                </a:lnTo>
                <a:lnTo>
                  <a:pt x="3072" y="2663"/>
                </a:lnTo>
                <a:lnTo>
                  <a:pt x="2150" y="2048"/>
                </a:lnTo>
                <a:lnTo>
                  <a:pt x="1331" y="2048"/>
                </a:lnTo>
                <a:lnTo>
                  <a:pt x="1331" y="2867"/>
                </a:lnTo>
                <a:lnTo>
                  <a:pt x="1328" y="2901"/>
                </a:lnTo>
                <a:lnTo>
                  <a:pt x="1320" y="2932"/>
                </a:lnTo>
                <a:lnTo>
                  <a:pt x="1308" y="2961"/>
                </a:lnTo>
                <a:lnTo>
                  <a:pt x="1292" y="2988"/>
                </a:lnTo>
                <a:lnTo>
                  <a:pt x="1271" y="3011"/>
                </a:lnTo>
                <a:lnTo>
                  <a:pt x="1247" y="3033"/>
                </a:lnTo>
                <a:lnTo>
                  <a:pt x="1220" y="3049"/>
                </a:lnTo>
                <a:lnTo>
                  <a:pt x="1191" y="3062"/>
                </a:lnTo>
                <a:lnTo>
                  <a:pt x="1160" y="3069"/>
                </a:lnTo>
                <a:lnTo>
                  <a:pt x="1126" y="3072"/>
                </a:lnTo>
                <a:lnTo>
                  <a:pt x="819" y="3072"/>
                </a:lnTo>
                <a:lnTo>
                  <a:pt x="786" y="3069"/>
                </a:lnTo>
                <a:lnTo>
                  <a:pt x="754" y="3062"/>
                </a:lnTo>
                <a:lnTo>
                  <a:pt x="725" y="3049"/>
                </a:lnTo>
                <a:lnTo>
                  <a:pt x="698" y="3033"/>
                </a:lnTo>
                <a:lnTo>
                  <a:pt x="675" y="3012"/>
                </a:lnTo>
                <a:lnTo>
                  <a:pt x="653" y="2988"/>
                </a:lnTo>
                <a:lnTo>
                  <a:pt x="637" y="2961"/>
                </a:lnTo>
                <a:lnTo>
                  <a:pt x="625" y="2932"/>
                </a:lnTo>
                <a:lnTo>
                  <a:pt x="617" y="2901"/>
                </a:lnTo>
                <a:lnTo>
                  <a:pt x="614" y="2867"/>
                </a:lnTo>
                <a:lnTo>
                  <a:pt x="614" y="2863"/>
                </a:lnTo>
                <a:lnTo>
                  <a:pt x="614" y="2852"/>
                </a:lnTo>
                <a:lnTo>
                  <a:pt x="615" y="2836"/>
                </a:lnTo>
                <a:lnTo>
                  <a:pt x="615" y="2813"/>
                </a:lnTo>
                <a:lnTo>
                  <a:pt x="615" y="2785"/>
                </a:lnTo>
                <a:lnTo>
                  <a:pt x="615" y="2751"/>
                </a:lnTo>
                <a:lnTo>
                  <a:pt x="615" y="2715"/>
                </a:lnTo>
                <a:lnTo>
                  <a:pt x="615" y="2675"/>
                </a:lnTo>
                <a:lnTo>
                  <a:pt x="615" y="2632"/>
                </a:lnTo>
                <a:lnTo>
                  <a:pt x="616" y="2587"/>
                </a:lnTo>
                <a:lnTo>
                  <a:pt x="616" y="2539"/>
                </a:lnTo>
                <a:lnTo>
                  <a:pt x="616" y="2492"/>
                </a:lnTo>
                <a:lnTo>
                  <a:pt x="616" y="2444"/>
                </a:lnTo>
                <a:lnTo>
                  <a:pt x="616" y="2395"/>
                </a:lnTo>
                <a:lnTo>
                  <a:pt x="616" y="2348"/>
                </a:lnTo>
                <a:lnTo>
                  <a:pt x="616" y="2302"/>
                </a:lnTo>
                <a:lnTo>
                  <a:pt x="616" y="2258"/>
                </a:lnTo>
                <a:lnTo>
                  <a:pt x="616" y="2217"/>
                </a:lnTo>
                <a:lnTo>
                  <a:pt x="616" y="2178"/>
                </a:lnTo>
                <a:lnTo>
                  <a:pt x="616" y="2144"/>
                </a:lnTo>
                <a:lnTo>
                  <a:pt x="616" y="2114"/>
                </a:lnTo>
                <a:lnTo>
                  <a:pt x="616" y="2089"/>
                </a:lnTo>
                <a:lnTo>
                  <a:pt x="615" y="2069"/>
                </a:lnTo>
                <a:lnTo>
                  <a:pt x="615" y="2055"/>
                </a:lnTo>
                <a:lnTo>
                  <a:pt x="614" y="2048"/>
                </a:lnTo>
                <a:lnTo>
                  <a:pt x="553" y="2034"/>
                </a:lnTo>
                <a:lnTo>
                  <a:pt x="494" y="2016"/>
                </a:lnTo>
                <a:lnTo>
                  <a:pt x="437" y="1994"/>
                </a:lnTo>
                <a:lnTo>
                  <a:pt x="382" y="1969"/>
                </a:lnTo>
                <a:lnTo>
                  <a:pt x="331" y="1938"/>
                </a:lnTo>
                <a:lnTo>
                  <a:pt x="282" y="1906"/>
                </a:lnTo>
                <a:lnTo>
                  <a:pt x="236" y="1869"/>
                </a:lnTo>
                <a:lnTo>
                  <a:pt x="195" y="1828"/>
                </a:lnTo>
                <a:lnTo>
                  <a:pt x="155" y="1785"/>
                </a:lnTo>
                <a:lnTo>
                  <a:pt x="121" y="1739"/>
                </a:lnTo>
                <a:lnTo>
                  <a:pt x="90" y="1689"/>
                </a:lnTo>
                <a:lnTo>
                  <a:pt x="64" y="1637"/>
                </a:lnTo>
                <a:lnTo>
                  <a:pt x="41" y="1580"/>
                </a:lnTo>
                <a:lnTo>
                  <a:pt x="23" y="1522"/>
                </a:lnTo>
                <a:lnTo>
                  <a:pt x="10" y="1461"/>
                </a:lnTo>
                <a:lnTo>
                  <a:pt x="3" y="1397"/>
                </a:lnTo>
                <a:lnTo>
                  <a:pt x="0" y="1331"/>
                </a:lnTo>
                <a:lnTo>
                  <a:pt x="2" y="1268"/>
                </a:lnTo>
                <a:lnTo>
                  <a:pt x="10" y="1207"/>
                </a:lnTo>
                <a:lnTo>
                  <a:pt x="21" y="1149"/>
                </a:lnTo>
                <a:lnTo>
                  <a:pt x="38" y="1093"/>
                </a:lnTo>
                <a:lnTo>
                  <a:pt x="58" y="1041"/>
                </a:lnTo>
                <a:lnTo>
                  <a:pt x="84" y="991"/>
                </a:lnTo>
                <a:lnTo>
                  <a:pt x="112" y="944"/>
                </a:lnTo>
                <a:lnTo>
                  <a:pt x="144" y="901"/>
                </a:lnTo>
                <a:lnTo>
                  <a:pt x="180" y="859"/>
                </a:lnTo>
                <a:lnTo>
                  <a:pt x="219" y="821"/>
                </a:lnTo>
                <a:lnTo>
                  <a:pt x="261" y="786"/>
                </a:lnTo>
                <a:lnTo>
                  <a:pt x="307" y="754"/>
                </a:lnTo>
                <a:lnTo>
                  <a:pt x="355" y="725"/>
                </a:lnTo>
                <a:lnTo>
                  <a:pt x="405" y="700"/>
                </a:lnTo>
                <a:lnTo>
                  <a:pt x="459" y="678"/>
                </a:lnTo>
                <a:lnTo>
                  <a:pt x="514" y="659"/>
                </a:lnTo>
                <a:lnTo>
                  <a:pt x="572" y="642"/>
                </a:lnTo>
                <a:lnTo>
                  <a:pt x="631" y="630"/>
                </a:lnTo>
                <a:lnTo>
                  <a:pt x="693" y="621"/>
                </a:lnTo>
                <a:lnTo>
                  <a:pt x="755" y="616"/>
                </a:lnTo>
                <a:lnTo>
                  <a:pt x="819" y="614"/>
                </a:lnTo>
                <a:lnTo>
                  <a:pt x="2150" y="614"/>
                </a:lnTo>
                <a:lnTo>
                  <a:pt x="3072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solidFill>
              <a:schemeClr val="tx1"/>
            </a:solidFill>
            <a:prstDash val="solid"/>
            <a:round/>
          </a:ln>
        </p:spPr>
        <p:txBody>
          <a:bodyPr vert="horz" wrap="square" lIns="45143" tIns="22533" rIns="45143" bIns="22533" numCol="1" anchor="t" anchorCtr="0" compatLnSpc="1"/>
          <a:lstStyle/>
          <a:p>
            <a:pPr defTabSz="1192530"/>
            <a:endParaRPr lang="es-SV" sz="240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30" name="11 Rectángulo redondeado"/>
          <p:cNvSpPr>
            <a:spLocks noChangeAspect="1"/>
          </p:cNvSpPr>
          <p:nvPr/>
        </p:nvSpPr>
        <p:spPr>
          <a:xfrm rot="16200000">
            <a:off x="3697003" y="4244174"/>
            <a:ext cx="477671" cy="428475"/>
          </a:xfrm>
          <a:custGeom>
            <a:avLst/>
            <a:gdLst/>
            <a:ahLst/>
            <a:cxnLst/>
            <a:rect l="l" t="t" r="r" b="b"/>
            <a:pathLst>
              <a:path w="3195945" h="2847600">
                <a:moveTo>
                  <a:pt x="931858" y="0"/>
                </a:moveTo>
                <a:lnTo>
                  <a:pt x="2264149" y="0"/>
                </a:lnTo>
                <a:cubicBezTo>
                  <a:pt x="2332834" y="0"/>
                  <a:pt x="2395775" y="24591"/>
                  <a:pt x="2443824" y="66436"/>
                </a:cubicBezTo>
                <a:cubicBezTo>
                  <a:pt x="2448429" y="69277"/>
                  <a:pt x="2452695" y="72595"/>
                  <a:pt x="2456305" y="76734"/>
                </a:cubicBezTo>
                <a:cubicBezTo>
                  <a:pt x="2460022" y="79237"/>
                  <a:pt x="2463176" y="82339"/>
                  <a:pt x="2465987" y="85776"/>
                </a:cubicBezTo>
                <a:cubicBezTo>
                  <a:pt x="2493618" y="108249"/>
                  <a:pt x="2516894" y="136545"/>
                  <a:pt x="2535511" y="169166"/>
                </a:cubicBezTo>
                <a:lnTo>
                  <a:pt x="3152605" y="1250458"/>
                </a:lnTo>
                <a:cubicBezTo>
                  <a:pt x="3179394" y="1297399"/>
                  <a:pt x="3193566" y="1348093"/>
                  <a:pt x="3194780" y="1398693"/>
                </a:cubicBezTo>
                <a:cubicBezTo>
                  <a:pt x="3195949" y="1406441"/>
                  <a:pt x="3196388" y="1414265"/>
                  <a:pt x="3195280" y="1422135"/>
                </a:cubicBezTo>
                <a:cubicBezTo>
                  <a:pt x="3196431" y="1430332"/>
                  <a:pt x="3195980" y="1438483"/>
                  <a:pt x="3194760" y="1446554"/>
                </a:cubicBezTo>
                <a:cubicBezTo>
                  <a:pt x="3193510" y="1497084"/>
                  <a:pt x="3179340" y="1547701"/>
                  <a:pt x="3152589" y="1594576"/>
                </a:cubicBezTo>
                <a:lnTo>
                  <a:pt x="2535495" y="2675868"/>
                </a:lnTo>
                <a:cubicBezTo>
                  <a:pt x="2519103" y="2704590"/>
                  <a:pt x="2499098" y="2729960"/>
                  <a:pt x="2475270" y="2750574"/>
                </a:cubicBezTo>
                <a:cubicBezTo>
                  <a:pt x="2424537" y="2810341"/>
                  <a:pt x="2348694" y="2847600"/>
                  <a:pt x="2264149" y="2847600"/>
                </a:cubicBezTo>
                <a:lnTo>
                  <a:pt x="931858" y="2847600"/>
                </a:lnTo>
                <a:cubicBezTo>
                  <a:pt x="840908" y="2847600"/>
                  <a:pt x="760028" y="2804481"/>
                  <a:pt x="709441" y="2736882"/>
                </a:cubicBezTo>
                <a:cubicBezTo>
                  <a:pt x="690443" y="2718412"/>
                  <a:pt x="674204" y="2696733"/>
                  <a:pt x="660493" y="2672708"/>
                </a:cubicBezTo>
                <a:lnTo>
                  <a:pt x="43399" y="1591416"/>
                </a:lnTo>
                <a:cubicBezTo>
                  <a:pt x="17922" y="1546775"/>
                  <a:pt x="3857" y="1498740"/>
                  <a:pt x="1381" y="1450601"/>
                </a:cubicBezTo>
                <a:cubicBezTo>
                  <a:pt x="-58" y="1441196"/>
                  <a:pt x="-553" y="1431688"/>
                  <a:pt x="774" y="1422141"/>
                </a:cubicBezTo>
                <a:cubicBezTo>
                  <a:pt x="-512" y="1412916"/>
                  <a:pt x="-26" y="1403731"/>
                  <a:pt x="1361" y="1394643"/>
                </a:cubicBezTo>
                <a:cubicBezTo>
                  <a:pt x="3800" y="1346433"/>
                  <a:pt x="17869" y="1298323"/>
                  <a:pt x="43383" y="1253618"/>
                </a:cubicBezTo>
                <a:lnTo>
                  <a:pt x="660477" y="172326"/>
                </a:lnTo>
                <a:cubicBezTo>
                  <a:pt x="676397" y="144430"/>
                  <a:pt x="695725" y="119697"/>
                  <a:pt x="718724" y="99467"/>
                </a:cubicBezTo>
                <a:cubicBezTo>
                  <a:pt x="769423" y="38273"/>
                  <a:pt x="846171" y="0"/>
                  <a:pt x="931858" y="0"/>
                </a:cubicBezTo>
                <a:close/>
              </a:path>
            </a:pathLst>
          </a:custGeom>
          <a:solidFill>
            <a:srgbClr val="BEAE4E"/>
          </a:solidFill>
          <a:ln>
            <a:noFill/>
          </a:ln>
          <a:scene3d>
            <a:camera prst="orthographicFront"/>
            <a:lightRig rig="soft" dir="t"/>
          </a:scene3d>
          <a:sp3d extrusionH="508000" prstMaterial="flat"/>
        </p:spPr>
        <p:txBody>
          <a:bodyPr lIns="0" tIns="0" rIns="0" bIns="0" rtlCol="0" anchor="ctr"/>
          <a:lstStyle/>
          <a:p>
            <a:pPr algn="ctr" defTabSz="1192530"/>
            <a:endParaRPr lang="en-US" sz="2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1" name="11 Rectángulo redondeado"/>
          <p:cNvSpPr>
            <a:spLocks noChangeAspect="1"/>
          </p:cNvSpPr>
          <p:nvPr/>
        </p:nvSpPr>
        <p:spPr>
          <a:xfrm rot="16200000">
            <a:off x="6397439" y="4121559"/>
            <a:ext cx="218541" cy="196033"/>
          </a:xfrm>
          <a:custGeom>
            <a:avLst/>
            <a:gdLst/>
            <a:ahLst/>
            <a:cxnLst/>
            <a:rect l="l" t="t" r="r" b="b"/>
            <a:pathLst>
              <a:path w="3195945" h="2847600">
                <a:moveTo>
                  <a:pt x="931858" y="0"/>
                </a:moveTo>
                <a:lnTo>
                  <a:pt x="2264149" y="0"/>
                </a:lnTo>
                <a:cubicBezTo>
                  <a:pt x="2332834" y="0"/>
                  <a:pt x="2395775" y="24591"/>
                  <a:pt x="2443824" y="66436"/>
                </a:cubicBezTo>
                <a:cubicBezTo>
                  <a:pt x="2448429" y="69277"/>
                  <a:pt x="2452695" y="72595"/>
                  <a:pt x="2456305" y="76734"/>
                </a:cubicBezTo>
                <a:cubicBezTo>
                  <a:pt x="2460022" y="79237"/>
                  <a:pt x="2463176" y="82339"/>
                  <a:pt x="2465987" y="85776"/>
                </a:cubicBezTo>
                <a:cubicBezTo>
                  <a:pt x="2493618" y="108249"/>
                  <a:pt x="2516894" y="136545"/>
                  <a:pt x="2535511" y="169166"/>
                </a:cubicBezTo>
                <a:lnTo>
                  <a:pt x="3152605" y="1250458"/>
                </a:lnTo>
                <a:cubicBezTo>
                  <a:pt x="3179394" y="1297399"/>
                  <a:pt x="3193566" y="1348093"/>
                  <a:pt x="3194780" y="1398693"/>
                </a:cubicBezTo>
                <a:cubicBezTo>
                  <a:pt x="3195949" y="1406441"/>
                  <a:pt x="3196388" y="1414265"/>
                  <a:pt x="3195280" y="1422135"/>
                </a:cubicBezTo>
                <a:cubicBezTo>
                  <a:pt x="3196431" y="1430332"/>
                  <a:pt x="3195980" y="1438483"/>
                  <a:pt x="3194760" y="1446554"/>
                </a:cubicBezTo>
                <a:cubicBezTo>
                  <a:pt x="3193510" y="1497084"/>
                  <a:pt x="3179340" y="1547701"/>
                  <a:pt x="3152589" y="1594576"/>
                </a:cubicBezTo>
                <a:lnTo>
                  <a:pt x="2535495" y="2675868"/>
                </a:lnTo>
                <a:cubicBezTo>
                  <a:pt x="2519103" y="2704590"/>
                  <a:pt x="2499098" y="2729960"/>
                  <a:pt x="2475270" y="2750574"/>
                </a:cubicBezTo>
                <a:cubicBezTo>
                  <a:pt x="2424537" y="2810341"/>
                  <a:pt x="2348694" y="2847600"/>
                  <a:pt x="2264149" y="2847600"/>
                </a:cubicBezTo>
                <a:lnTo>
                  <a:pt x="931858" y="2847600"/>
                </a:lnTo>
                <a:cubicBezTo>
                  <a:pt x="840908" y="2847600"/>
                  <a:pt x="760028" y="2804481"/>
                  <a:pt x="709441" y="2736882"/>
                </a:cubicBezTo>
                <a:cubicBezTo>
                  <a:pt x="690443" y="2718412"/>
                  <a:pt x="674204" y="2696733"/>
                  <a:pt x="660493" y="2672708"/>
                </a:cubicBezTo>
                <a:lnTo>
                  <a:pt x="43399" y="1591416"/>
                </a:lnTo>
                <a:cubicBezTo>
                  <a:pt x="17922" y="1546775"/>
                  <a:pt x="3857" y="1498740"/>
                  <a:pt x="1381" y="1450601"/>
                </a:cubicBezTo>
                <a:cubicBezTo>
                  <a:pt x="-58" y="1441196"/>
                  <a:pt x="-553" y="1431688"/>
                  <a:pt x="774" y="1422141"/>
                </a:cubicBezTo>
                <a:cubicBezTo>
                  <a:pt x="-512" y="1412916"/>
                  <a:pt x="-26" y="1403731"/>
                  <a:pt x="1361" y="1394643"/>
                </a:cubicBezTo>
                <a:cubicBezTo>
                  <a:pt x="3800" y="1346433"/>
                  <a:pt x="17869" y="1298323"/>
                  <a:pt x="43383" y="1253618"/>
                </a:cubicBezTo>
                <a:lnTo>
                  <a:pt x="660477" y="172326"/>
                </a:lnTo>
                <a:cubicBezTo>
                  <a:pt x="676397" y="144430"/>
                  <a:pt x="695725" y="119697"/>
                  <a:pt x="718724" y="99467"/>
                </a:cubicBezTo>
                <a:cubicBezTo>
                  <a:pt x="769423" y="38273"/>
                  <a:pt x="846171" y="0"/>
                  <a:pt x="931858" y="0"/>
                </a:cubicBezTo>
                <a:close/>
              </a:path>
            </a:pathLst>
          </a:custGeom>
          <a:solidFill>
            <a:srgbClr val="52BAA6"/>
          </a:solidFill>
          <a:ln>
            <a:noFill/>
          </a:ln>
          <a:scene3d>
            <a:camera prst="orthographicFront"/>
            <a:lightRig rig="soft" dir="t"/>
          </a:scene3d>
          <a:sp3d extrusionH="508000" prstMaterial="flat"/>
        </p:spPr>
        <p:txBody>
          <a:bodyPr lIns="0" tIns="0" rIns="0" bIns="0" rtlCol="0" anchor="ctr"/>
          <a:lstStyle/>
          <a:p>
            <a:pPr algn="ctr" defTabSz="1192530"/>
            <a:endParaRPr lang="en-US" sz="2400" dirty="0">
              <a:solidFill>
                <a:srgbClr val="000000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1" grpId="0" animBg="1"/>
      <p:bldP spid="13" grpId="0" animBg="1"/>
      <p:bldP spid="14" grpId="0"/>
      <p:bldP spid="15" grpId="0"/>
      <p:bldP spid="16" grpId="0"/>
      <p:bldP spid="17" grpId="0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17"/>
          <p:cNvSpPr/>
          <p:nvPr/>
        </p:nvSpPr>
        <p:spPr>
          <a:xfrm>
            <a:off x="4114800" y="1839548"/>
            <a:ext cx="914400" cy="40876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04</a:t>
            </a:r>
            <a:endParaRPr kumimoji="0" lang="zh-CN" altLang="en-US" sz="2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87512" y="2340917"/>
            <a:ext cx="3768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i="1" dirty="0">
                <a:latin typeface="Times New Roman" pitchFamily="18" charset="0"/>
              </a:rPr>
              <a:t>Thanks for your attention</a:t>
            </a:r>
            <a:r>
              <a:rPr lang="zh-CN" altLang="en-US" sz="2400" b="1" i="1" dirty="0">
                <a:latin typeface="Times New Roman" pitchFamily="18" charset="0"/>
              </a:rPr>
              <a:t>！</a:t>
            </a:r>
            <a:endParaRPr lang="zh-CN" alt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4460899" y="2848503"/>
            <a:ext cx="22220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23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圆角矩形 17"/>
          <p:cNvSpPr/>
          <p:nvPr/>
        </p:nvSpPr>
        <p:spPr>
          <a:xfrm>
            <a:off x="999763" y="723449"/>
            <a:ext cx="1863282" cy="59575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CONTENT</a:t>
            </a:r>
            <a:endParaRPr kumimoji="0" lang="zh-CN" altLang="en-US" sz="2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99763" y="2082378"/>
            <a:ext cx="595757" cy="59575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01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91312" y="201092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自我介绍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999763" y="3249527"/>
            <a:ext cx="595757" cy="5957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03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691312" y="317807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职前准备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17" name="矩形 16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1691312" y="2555494"/>
            <a:ext cx="2640057" cy="2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Lorem ipsum dolor sit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amet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,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consectetur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adipiscing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elit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.  </a:t>
            </a:r>
            <a:endParaRPr kumimoji="0" lang="zh-CN" altLang="en-US" sz="7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矩形 24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1691312" y="3722643"/>
            <a:ext cx="2640057" cy="2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Lorem ipsum dolor sit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amet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,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consectetur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adipiscing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elit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.  </a:t>
            </a:r>
            <a:endParaRPr kumimoji="0" lang="zh-CN" altLang="en-US" sz="7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069445" y="2082378"/>
            <a:ext cx="595757" cy="5957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02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760993" y="201092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职业规划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5069445" y="3249527"/>
            <a:ext cx="595757" cy="59575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04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760993" y="317807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致谢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38" name="矩形 37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5760994" y="2555494"/>
            <a:ext cx="2640057" cy="2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Lorem ipsum dolor sit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amet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,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consectetur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adipiscing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elit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.  </a:t>
            </a:r>
            <a:endParaRPr kumimoji="0" lang="zh-CN" altLang="en-US" sz="7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9" name="矩形 38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5760994" y="3722643"/>
            <a:ext cx="2640057" cy="2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Lorem ipsum dolor sit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amet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,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consectetur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adipiscing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 </a:t>
            </a:r>
            <a:r>
              <a:rPr kumimoji="0" lang="en-US" altLang="zh-CN" sz="75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elit</a:t>
            </a:r>
            <a:r>
              <a:rPr kumimoji="0" lang="en-US" altLang="zh-CN" sz="7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.  </a:t>
            </a:r>
            <a:endParaRPr kumimoji="0" lang="zh-CN" altLang="en-US" sz="7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1799479" y="2467875"/>
            <a:ext cx="22220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5871416" y="2467875"/>
            <a:ext cx="222202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799479" y="3643109"/>
            <a:ext cx="222202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5871416" y="3643109"/>
            <a:ext cx="22220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72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17"/>
          <p:cNvSpPr/>
          <p:nvPr/>
        </p:nvSpPr>
        <p:spPr>
          <a:xfrm>
            <a:off x="4114800" y="1839548"/>
            <a:ext cx="914400" cy="40876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01</a:t>
            </a:r>
            <a:endParaRPr kumimoji="0" lang="zh-CN" altLang="en-US" sz="2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64114" y="2340917"/>
            <a:ext cx="1415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自我介绍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4460899" y="2848503"/>
            <a:ext cx="22220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11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内容占位符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96553" y="1059584"/>
            <a:ext cx="4032449" cy="3024336"/>
          </a:xfr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749" y="555527"/>
            <a:ext cx="1404000" cy="1872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26032" y="789526"/>
            <a:ext cx="1872000" cy="140400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55527"/>
            <a:ext cx="2496000" cy="1872000"/>
          </a:xfrm>
          <a:prstGeom prst="rect">
            <a:avLst/>
          </a:prstGeom>
        </p:spPr>
      </p:pic>
      <p:grpSp>
        <p:nvGrpSpPr>
          <p:cNvPr id="7" name="Group 5"/>
          <p:cNvGrpSpPr/>
          <p:nvPr/>
        </p:nvGrpSpPr>
        <p:grpSpPr>
          <a:xfrm>
            <a:off x="3374810" y="2571750"/>
            <a:ext cx="499183" cy="499181"/>
            <a:chOff x="2722516" y="2429345"/>
            <a:chExt cx="665577" cy="665574"/>
          </a:xfrm>
          <a:effectLst>
            <a:outerShdw dist="381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8" name="타원 132"/>
            <p:cNvSpPr/>
            <p:nvPr/>
          </p:nvSpPr>
          <p:spPr>
            <a:xfrm>
              <a:off x="2722516" y="2429345"/>
              <a:ext cx="665577" cy="66557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5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225"/>
                </a:spcAft>
                <a:defRPr/>
              </a:pPr>
              <a:endParaRPr lang="ko-KR" altLang="en-US" sz="825" dirty="0">
                <a:solidFill>
                  <a:srgbClr val="2B2B2B">
                    <a:lumMod val="50000"/>
                    <a:lumOff val="50000"/>
                  </a:srgbClr>
                </a:solidFill>
                <a:latin typeface="Roboto Condensed"/>
                <a:cs typeface="Roboto Condensed"/>
              </a:endParaRPr>
            </a:p>
          </p:txBody>
        </p:sp>
        <p:grpSp>
          <p:nvGrpSpPr>
            <p:cNvPr id="9" name="Group 682"/>
            <p:cNvGrpSpPr/>
            <p:nvPr/>
          </p:nvGrpSpPr>
          <p:grpSpPr bwMode="auto">
            <a:xfrm>
              <a:off x="2898929" y="2616947"/>
              <a:ext cx="339342" cy="299829"/>
              <a:chOff x="0" y="0"/>
              <a:chExt cx="575" cy="506"/>
            </a:xfrm>
            <a:solidFill>
              <a:schemeClr val="accent1"/>
            </a:solidFill>
          </p:grpSpPr>
          <p:sp>
            <p:nvSpPr>
              <p:cNvPr id="10" name="AutoShape 680"/>
              <p:cNvSpPr/>
              <p:nvPr/>
            </p:nvSpPr>
            <p:spPr bwMode="auto">
              <a:xfrm>
                <a:off x="184" y="120"/>
                <a:ext cx="391" cy="386"/>
              </a:xfrm>
              <a:custGeom>
                <a:avLst/>
                <a:gdLst>
                  <a:gd name="T0" fmla="*/ 0 w 21600"/>
                  <a:gd name="T1" fmla="*/ 0 h 20967"/>
                  <a:gd name="T2" fmla="*/ 0 w 21600"/>
                  <a:gd name="T3" fmla="*/ 0 h 20967"/>
                  <a:gd name="T4" fmla="*/ 0 w 21600"/>
                  <a:gd name="T5" fmla="*/ 0 h 20967"/>
                  <a:gd name="T6" fmla="*/ 0 w 21600"/>
                  <a:gd name="T7" fmla="*/ 0 h 20967"/>
                  <a:gd name="T8" fmla="*/ 0 w 21600"/>
                  <a:gd name="T9" fmla="*/ 0 h 20967"/>
                  <a:gd name="T10" fmla="*/ 0 w 21600"/>
                  <a:gd name="T11" fmla="*/ 0 h 20967"/>
                  <a:gd name="T12" fmla="*/ 0 w 21600"/>
                  <a:gd name="T13" fmla="*/ 0 h 20967"/>
                  <a:gd name="T14" fmla="*/ 0 w 21600"/>
                  <a:gd name="T15" fmla="*/ 0 h 20967"/>
                  <a:gd name="T16" fmla="*/ 0 w 21600"/>
                  <a:gd name="T17" fmla="*/ 0 h 20967"/>
                  <a:gd name="T18" fmla="*/ 0 w 21600"/>
                  <a:gd name="T19" fmla="*/ 0 h 20967"/>
                  <a:gd name="T20" fmla="*/ 0 w 21600"/>
                  <a:gd name="T21" fmla="*/ 0 h 20967"/>
                  <a:gd name="T22" fmla="*/ 0 w 21600"/>
                  <a:gd name="T23" fmla="*/ 0 h 20967"/>
                  <a:gd name="T24" fmla="*/ 0 w 21600"/>
                  <a:gd name="T25" fmla="*/ 0 h 20967"/>
                  <a:gd name="T26" fmla="*/ 0 w 21600"/>
                  <a:gd name="T27" fmla="*/ 0 h 20967"/>
                  <a:gd name="T28" fmla="*/ 0 w 21600"/>
                  <a:gd name="T29" fmla="*/ 0 h 20967"/>
                  <a:gd name="T30" fmla="*/ 0 w 21600"/>
                  <a:gd name="T31" fmla="*/ 0 h 20967"/>
                  <a:gd name="T32" fmla="*/ 0 w 21600"/>
                  <a:gd name="T33" fmla="*/ 0 h 20967"/>
                  <a:gd name="T34" fmla="*/ 0 w 21600"/>
                  <a:gd name="T35" fmla="*/ 0 h 20967"/>
                  <a:gd name="T36" fmla="*/ 0 w 21600"/>
                  <a:gd name="T37" fmla="*/ 0 h 20967"/>
                  <a:gd name="T38" fmla="*/ 0 w 21600"/>
                  <a:gd name="T39" fmla="*/ 0 h 20967"/>
                  <a:gd name="T40" fmla="*/ 0 w 21600"/>
                  <a:gd name="T41" fmla="*/ 0 h 20967"/>
                  <a:gd name="T42" fmla="*/ 0 w 21600"/>
                  <a:gd name="T43" fmla="*/ 0 h 20967"/>
                  <a:gd name="T44" fmla="*/ 0 w 21600"/>
                  <a:gd name="T45" fmla="*/ 0 h 20967"/>
                  <a:gd name="T46" fmla="*/ 0 w 21600"/>
                  <a:gd name="T47" fmla="*/ 0 h 20967"/>
                  <a:gd name="T48" fmla="*/ 0 w 21600"/>
                  <a:gd name="T49" fmla="*/ 0 h 20967"/>
                  <a:gd name="T50" fmla="*/ 0 w 21600"/>
                  <a:gd name="T51" fmla="*/ 0 h 20967"/>
                  <a:gd name="T52" fmla="*/ 0 w 21600"/>
                  <a:gd name="T53" fmla="*/ 0 h 20967"/>
                  <a:gd name="T54" fmla="*/ 0 w 21600"/>
                  <a:gd name="T55" fmla="*/ 0 h 20967"/>
                  <a:gd name="T56" fmla="*/ 0 w 21600"/>
                  <a:gd name="T57" fmla="*/ 0 h 20967"/>
                  <a:gd name="T58" fmla="*/ 0 w 21600"/>
                  <a:gd name="T59" fmla="*/ 0 h 20967"/>
                  <a:gd name="T60" fmla="*/ 0 w 21600"/>
                  <a:gd name="T61" fmla="*/ 0 h 20967"/>
                  <a:gd name="T62" fmla="*/ 0 w 21600"/>
                  <a:gd name="T63" fmla="*/ 0 h 20967"/>
                  <a:gd name="T64" fmla="*/ 0 w 21600"/>
                  <a:gd name="T65" fmla="*/ 0 h 2096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1600" h="20967">
                    <a:moveTo>
                      <a:pt x="20820" y="9022"/>
                    </a:moveTo>
                    <a:cubicBezTo>
                      <a:pt x="20811" y="9007"/>
                      <a:pt x="20801" y="8992"/>
                      <a:pt x="20793" y="8977"/>
                    </a:cubicBezTo>
                    <a:cubicBezTo>
                      <a:pt x="20489" y="8427"/>
                      <a:pt x="20112" y="7930"/>
                      <a:pt x="19674" y="7499"/>
                    </a:cubicBezTo>
                    <a:lnTo>
                      <a:pt x="13690" y="1617"/>
                    </a:lnTo>
                    <a:cubicBezTo>
                      <a:pt x="13666" y="1593"/>
                      <a:pt x="13643" y="1572"/>
                      <a:pt x="13622" y="1554"/>
                    </a:cubicBezTo>
                    <a:cubicBezTo>
                      <a:pt x="12860" y="827"/>
                      <a:pt x="11933" y="294"/>
                      <a:pt x="10925" y="0"/>
                    </a:cubicBezTo>
                    <a:cubicBezTo>
                      <a:pt x="12087" y="1195"/>
                      <a:pt x="12856" y="2688"/>
                      <a:pt x="13154" y="4330"/>
                    </a:cubicBezTo>
                    <a:cubicBezTo>
                      <a:pt x="13243" y="4823"/>
                      <a:pt x="13289" y="5326"/>
                      <a:pt x="13289" y="5827"/>
                    </a:cubicBezTo>
                    <a:cubicBezTo>
                      <a:pt x="13289" y="6027"/>
                      <a:pt x="13280" y="6237"/>
                      <a:pt x="13262" y="6469"/>
                    </a:cubicBezTo>
                    <a:lnTo>
                      <a:pt x="16991" y="10136"/>
                    </a:lnTo>
                    <a:cubicBezTo>
                      <a:pt x="17315" y="10454"/>
                      <a:pt x="17555" y="10856"/>
                      <a:pt x="17685" y="11298"/>
                    </a:cubicBezTo>
                    <a:cubicBezTo>
                      <a:pt x="17760" y="11551"/>
                      <a:pt x="17797" y="11814"/>
                      <a:pt x="17797" y="12082"/>
                    </a:cubicBezTo>
                    <a:cubicBezTo>
                      <a:pt x="17797" y="12378"/>
                      <a:pt x="17751" y="12669"/>
                      <a:pt x="17660" y="12949"/>
                    </a:cubicBezTo>
                    <a:cubicBezTo>
                      <a:pt x="17523" y="13371"/>
                      <a:pt x="17298" y="13738"/>
                      <a:pt x="16990" y="14040"/>
                    </a:cubicBezTo>
                    <a:lnTo>
                      <a:pt x="14559" y="16430"/>
                    </a:lnTo>
                    <a:cubicBezTo>
                      <a:pt x="14038" y="16942"/>
                      <a:pt x="13333" y="17224"/>
                      <a:pt x="12573" y="17224"/>
                    </a:cubicBezTo>
                    <a:cubicBezTo>
                      <a:pt x="11813" y="17224"/>
                      <a:pt x="11108" y="16942"/>
                      <a:pt x="10587" y="16430"/>
                    </a:cubicBezTo>
                    <a:lnTo>
                      <a:pt x="8270" y="14152"/>
                    </a:lnTo>
                    <a:lnTo>
                      <a:pt x="6770" y="12677"/>
                    </a:lnTo>
                    <a:lnTo>
                      <a:pt x="4605" y="10549"/>
                    </a:lnTo>
                    <a:cubicBezTo>
                      <a:pt x="4389" y="10338"/>
                      <a:pt x="4211" y="10088"/>
                      <a:pt x="4075" y="9805"/>
                    </a:cubicBezTo>
                    <a:cubicBezTo>
                      <a:pt x="3895" y="9434"/>
                      <a:pt x="3800" y="9016"/>
                      <a:pt x="3800" y="8598"/>
                    </a:cubicBezTo>
                    <a:cubicBezTo>
                      <a:pt x="3800" y="8316"/>
                      <a:pt x="3842" y="8037"/>
                      <a:pt x="3925" y="7769"/>
                    </a:cubicBezTo>
                    <a:cubicBezTo>
                      <a:pt x="3932" y="7746"/>
                      <a:pt x="3941" y="7722"/>
                      <a:pt x="3951" y="7698"/>
                    </a:cubicBezTo>
                    <a:lnTo>
                      <a:pt x="3965" y="7659"/>
                    </a:lnTo>
                    <a:cubicBezTo>
                      <a:pt x="4000" y="7561"/>
                      <a:pt x="4033" y="7481"/>
                      <a:pt x="4068" y="7408"/>
                    </a:cubicBezTo>
                    <a:cubicBezTo>
                      <a:pt x="4087" y="7366"/>
                      <a:pt x="4109" y="7325"/>
                      <a:pt x="4132" y="7283"/>
                    </a:cubicBezTo>
                    <a:cubicBezTo>
                      <a:pt x="4172" y="7208"/>
                      <a:pt x="4218" y="7133"/>
                      <a:pt x="4271" y="7053"/>
                    </a:cubicBezTo>
                    <a:lnTo>
                      <a:pt x="4294" y="7020"/>
                    </a:lnTo>
                    <a:cubicBezTo>
                      <a:pt x="4310" y="6997"/>
                      <a:pt x="4325" y="6972"/>
                      <a:pt x="4343" y="6949"/>
                    </a:cubicBezTo>
                    <a:cubicBezTo>
                      <a:pt x="4431" y="6831"/>
                      <a:pt x="4517" y="6731"/>
                      <a:pt x="4605" y="6646"/>
                    </a:cubicBezTo>
                    <a:lnTo>
                      <a:pt x="5532" y="5735"/>
                    </a:lnTo>
                    <a:cubicBezTo>
                      <a:pt x="5522" y="5626"/>
                      <a:pt x="5497" y="5529"/>
                      <a:pt x="5456" y="5447"/>
                    </a:cubicBezTo>
                    <a:cubicBezTo>
                      <a:pt x="5417" y="5367"/>
                      <a:pt x="5370" y="5298"/>
                      <a:pt x="5314" y="5243"/>
                    </a:cubicBezTo>
                    <a:lnTo>
                      <a:pt x="3149" y="3115"/>
                    </a:lnTo>
                    <a:lnTo>
                      <a:pt x="2990" y="2958"/>
                    </a:lnTo>
                    <a:lnTo>
                      <a:pt x="1922" y="4008"/>
                    </a:lnTo>
                    <a:cubicBezTo>
                      <a:pt x="1819" y="4110"/>
                      <a:pt x="1715" y="4219"/>
                      <a:pt x="1606" y="4344"/>
                    </a:cubicBezTo>
                    <a:cubicBezTo>
                      <a:pt x="1589" y="4362"/>
                      <a:pt x="1574" y="4381"/>
                      <a:pt x="1558" y="4400"/>
                    </a:cubicBezTo>
                    <a:lnTo>
                      <a:pt x="1524" y="4442"/>
                    </a:lnTo>
                    <a:cubicBezTo>
                      <a:pt x="1451" y="4527"/>
                      <a:pt x="1381" y="4613"/>
                      <a:pt x="1313" y="4702"/>
                    </a:cubicBezTo>
                    <a:cubicBezTo>
                      <a:pt x="1290" y="4731"/>
                      <a:pt x="1268" y="4762"/>
                      <a:pt x="1246" y="4792"/>
                    </a:cubicBezTo>
                    <a:lnTo>
                      <a:pt x="1233" y="4809"/>
                    </a:lnTo>
                    <a:cubicBezTo>
                      <a:pt x="1167" y="4901"/>
                      <a:pt x="1103" y="4993"/>
                      <a:pt x="1042" y="5088"/>
                    </a:cubicBezTo>
                    <a:lnTo>
                      <a:pt x="1026" y="5112"/>
                    </a:lnTo>
                    <a:cubicBezTo>
                      <a:pt x="1011" y="5135"/>
                      <a:pt x="996" y="5158"/>
                      <a:pt x="981" y="5179"/>
                    </a:cubicBezTo>
                    <a:cubicBezTo>
                      <a:pt x="910" y="5295"/>
                      <a:pt x="841" y="5411"/>
                      <a:pt x="779" y="5526"/>
                    </a:cubicBezTo>
                    <a:lnTo>
                      <a:pt x="769" y="5543"/>
                    </a:lnTo>
                    <a:lnTo>
                      <a:pt x="761" y="5559"/>
                    </a:lnTo>
                    <a:cubicBezTo>
                      <a:pt x="543" y="5965"/>
                      <a:pt x="369" y="6397"/>
                      <a:pt x="243" y="6846"/>
                    </a:cubicBezTo>
                    <a:cubicBezTo>
                      <a:pt x="198" y="7005"/>
                      <a:pt x="163" y="7152"/>
                      <a:pt x="134" y="7295"/>
                    </a:cubicBezTo>
                    <a:cubicBezTo>
                      <a:pt x="45" y="7730"/>
                      <a:pt x="0" y="8169"/>
                      <a:pt x="0" y="8605"/>
                    </a:cubicBezTo>
                    <a:cubicBezTo>
                      <a:pt x="0" y="8989"/>
                      <a:pt x="35" y="9375"/>
                      <a:pt x="102" y="9750"/>
                    </a:cubicBezTo>
                    <a:cubicBezTo>
                      <a:pt x="340" y="11063"/>
                      <a:pt x="970" y="12253"/>
                      <a:pt x="1921" y="13188"/>
                    </a:cubicBezTo>
                    <a:lnTo>
                      <a:pt x="3167" y="14414"/>
                    </a:lnTo>
                    <a:lnTo>
                      <a:pt x="4988" y="16203"/>
                    </a:lnTo>
                    <a:lnTo>
                      <a:pt x="7904" y="19069"/>
                    </a:lnTo>
                    <a:cubicBezTo>
                      <a:pt x="10479" y="21600"/>
                      <a:pt x="14667" y="21600"/>
                      <a:pt x="17242" y="19069"/>
                    </a:cubicBezTo>
                    <a:lnTo>
                      <a:pt x="19673" y="16679"/>
                    </a:lnTo>
                    <a:cubicBezTo>
                      <a:pt x="20506" y="15861"/>
                      <a:pt x="21099" y="14826"/>
                      <a:pt x="21391" y="13687"/>
                    </a:cubicBezTo>
                    <a:cubicBezTo>
                      <a:pt x="21529" y="13146"/>
                      <a:pt x="21600" y="12608"/>
                      <a:pt x="21600" y="12089"/>
                    </a:cubicBezTo>
                    <a:cubicBezTo>
                      <a:pt x="21600" y="11064"/>
                      <a:pt x="21349" y="10039"/>
                      <a:pt x="20876" y="9127"/>
                    </a:cubicBezTo>
                    <a:cubicBezTo>
                      <a:pt x="20870" y="9116"/>
                      <a:pt x="20865" y="9105"/>
                      <a:pt x="20860" y="9094"/>
                    </a:cubicBezTo>
                    <a:cubicBezTo>
                      <a:pt x="20856" y="9085"/>
                      <a:pt x="20852" y="9077"/>
                      <a:pt x="20847" y="9068"/>
                    </a:cubicBezTo>
                    <a:cubicBezTo>
                      <a:pt x="20839" y="9051"/>
                      <a:pt x="20830" y="9038"/>
                      <a:pt x="20820" y="9022"/>
                    </a:cubicBezTo>
                    <a:close/>
                    <a:moveTo>
                      <a:pt x="20820" y="9022"/>
                    </a:moveTo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>
                  <a:solidFill>
                    <a:srgbClr val="2B2B2B"/>
                  </a:solidFill>
                  <a:latin typeface="Roboto Condensed"/>
                </a:endParaRPr>
              </a:p>
            </p:txBody>
          </p:sp>
          <p:sp>
            <p:nvSpPr>
              <p:cNvPr id="11" name="AutoShape 681"/>
              <p:cNvSpPr/>
              <p:nvPr/>
            </p:nvSpPr>
            <p:spPr bwMode="auto">
              <a:xfrm>
                <a:off x="0" y="0"/>
                <a:ext cx="391" cy="386"/>
              </a:xfrm>
              <a:custGeom>
                <a:avLst/>
                <a:gdLst>
                  <a:gd name="T0" fmla="*/ 0 w 21600"/>
                  <a:gd name="T1" fmla="*/ 0 h 20967"/>
                  <a:gd name="T2" fmla="*/ 0 w 21600"/>
                  <a:gd name="T3" fmla="*/ 0 h 20967"/>
                  <a:gd name="T4" fmla="*/ 0 w 21600"/>
                  <a:gd name="T5" fmla="*/ 0 h 20967"/>
                  <a:gd name="T6" fmla="*/ 0 w 21600"/>
                  <a:gd name="T7" fmla="*/ 0 h 20967"/>
                  <a:gd name="T8" fmla="*/ 0 w 21600"/>
                  <a:gd name="T9" fmla="*/ 0 h 20967"/>
                  <a:gd name="T10" fmla="*/ 0 w 21600"/>
                  <a:gd name="T11" fmla="*/ 0 h 20967"/>
                  <a:gd name="T12" fmla="*/ 0 w 21600"/>
                  <a:gd name="T13" fmla="*/ 0 h 20967"/>
                  <a:gd name="T14" fmla="*/ 0 w 21600"/>
                  <a:gd name="T15" fmla="*/ 0 h 20967"/>
                  <a:gd name="T16" fmla="*/ 0 w 21600"/>
                  <a:gd name="T17" fmla="*/ 0 h 20967"/>
                  <a:gd name="T18" fmla="*/ 0 w 21600"/>
                  <a:gd name="T19" fmla="*/ 0 h 20967"/>
                  <a:gd name="T20" fmla="*/ 0 w 21600"/>
                  <a:gd name="T21" fmla="*/ 0 h 20967"/>
                  <a:gd name="T22" fmla="*/ 0 w 21600"/>
                  <a:gd name="T23" fmla="*/ 0 h 20967"/>
                  <a:gd name="T24" fmla="*/ 0 w 21600"/>
                  <a:gd name="T25" fmla="*/ 0 h 20967"/>
                  <a:gd name="T26" fmla="*/ 0 w 21600"/>
                  <a:gd name="T27" fmla="*/ 0 h 20967"/>
                  <a:gd name="T28" fmla="*/ 0 w 21600"/>
                  <a:gd name="T29" fmla="*/ 0 h 20967"/>
                  <a:gd name="T30" fmla="*/ 0 w 21600"/>
                  <a:gd name="T31" fmla="*/ 0 h 20967"/>
                  <a:gd name="T32" fmla="*/ 0 w 21600"/>
                  <a:gd name="T33" fmla="*/ 0 h 20967"/>
                  <a:gd name="T34" fmla="*/ 0 w 21600"/>
                  <a:gd name="T35" fmla="*/ 0 h 20967"/>
                  <a:gd name="T36" fmla="*/ 0 w 21600"/>
                  <a:gd name="T37" fmla="*/ 0 h 20967"/>
                  <a:gd name="T38" fmla="*/ 0 w 21600"/>
                  <a:gd name="T39" fmla="*/ 0 h 20967"/>
                  <a:gd name="T40" fmla="*/ 0 w 21600"/>
                  <a:gd name="T41" fmla="*/ 0 h 20967"/>
                  <a:gd name="T42" fmla="*/ 0 w 21600"/>
                  <a:gd name="T43" fmla="*/ 0 h 20967"/>
                  <a:gd name="T44" fmla="*/ 0 w 21600"/>
                  <a:gd name="T45" fmla="*/ 0 h 20967"/>
                  <a:gd name="T46" fmla="*/ 0 w 21600"/>
                  <a:gd name="T47" fmla="*/ 0 h 20967"/>
                  <a:gd name="T48" fmla="*/ 0 w 21600"/>
                  <a:gd name="T49" fmla="*/ 0 h 20967"/>
                  <a:gd name="T50" fmla="*/ 0 w 21600"/>
                  <a:gd name="T51" fmla="*/ 0 h 20967"/>
                  <a:gd name="T52" fmla="*/ 0 w 21600"/>
                  <a:gd name="T53" fmla="*/ 0 h 20967"/>
                  <a:gd name="T54" fmla="*/ 0 w 21600"/>
                  <a:gd name="T55" fmla="*/ 0 h 20967"/>
                  <a:gd name="T56" fmla="*/ 0 w 21600"/>
                  <a:gd name="T57" fmla="*/ 0 h 20967"/>
                  <a:gd name="T58" fmla="*/ 0 w 21600"/>
                  <a:gd name="T59" fmla="*/ 0 h 20967"/>
                  <a:gd name="T60" fmla="*/ 0 w 21600"/>
                  <a:gd name="T61" fmla="*/ 0 h 20967"/>
                  <a:gd name="T62" fmla="*/ 0 w 21600"/>
                  <a:gd name="T63" fmla="*/ 0 h 2096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21600" h="20967">
                    <a:moveTo>
                      <a:pt x="19678" y="7779"/>
                    </a:moveTo>
                    <a:lnTo>
                      <a:pt x="18431" y="6554"/>
                    </a:lnTo>
                    <a:lnTo>
                      <a:pt x="16611" y="4764"/>
                    </a:lnTo>
                    <a:lnTo>
                      <a:pt x="13695" y="1897"/>
                    </a:lnTo>
                    <a:cubicBezTo>
                      <a:pt x="11121" y="-633"/>
                      <a:pt x="6932" y="-633"/>
                      <a:pt x="4358" y="1898"/>
                    </a:cubicBezTo>
                    <a:lnTo>
                      <a:pt x="1926" y="4288"/>
                    </a:lnTo>
                    <a:cubicBezTo>
                      <a:pt x="1093" y="5106"/>
                      <a:pt x="501" y="6141"/>
                      <a:pt x="209" y="7280"/>
                    </a:cubicBezTo>
                    <a:cubicBezTo>
                      <a:pt x="71" y="7821"/>
                      <a:pt x="0" y="8359"/>
                      <a:pt x="0" y="8879"/>
                    </a:cubicBezTo>
                    <a:cubicBezTo>
                      <a:pt x="0" y="9904"/>
                      <a:pt x="251" y="10928"/>
                      <a:pt x="724" y="11841"/>
                    </a:cubicBezTo>
                    <a:cubicBezTo>
                      <a:pt x="731" y="11851"/>
                      <a:pt x="735" y="11863"/>
                      <a:pt x="740" y="11874"/>
                    </a:cubicBezTo>
                    <a:cubicBezTo>
                      <a:pt x="744" y="11883"/>
                      <a:pt x="748" y="11892"/>
                      <a:pt x="753" y="11900"/>
                    </a:cubicBezTo>
                    <a:cubicBezTo>
                      <a:pt x="761" y="11915"/>
                      <a:pt x="769" y="11929"/>
                      <a:pt x="779" y="11945"/>
                    </a:cubicBezTo>
                    <a:cubicBezTo>
                      <a:pt x="788" y="11960"/>
                      <a:pt x="798" y="11975"/>
                      <a:pt x="806" y="11991"/>
                    </a:cubicBezTo>
                    <a:cubicBezTo>
                      <a:pt x="1111" y="12541"/>
                      <a:pt x="1488" y="13038"/>
                      <a:pt x="1926" y="13468"/>
                    </a:cubicBezTo>
                    <a:lnTo>
                      <a:pt x="7909" y="19350"/>
                    </a:lnTo>
                    <a:cubicBezTo>
                      <a:pt x="7934" y="19376"/>
                      <a:pt x="7956" y="19396"/>
                      <a:pt x="7978" y="19413"/>
                    </a:cubicBezTo>
                    <a:cubicBezTo>
                      <a:pt x="8740" y="20140"/>
                      <a:pt x="9666" y="20673"/>
                      <a:pt x="10674" y="20967"/>
                    </a:cubicBezTo>
                    <a:cubicBezTo>
                      <a:pt x="9513" y="19772"/>
                      <a:pt x="8744" y="18279"/>
                      <a:pt x="8446" y="16636"/>
                    </a:cubicBezTo>
                    <a:cubicBezTo>
                      <a:pt x="8357" y="16145"/>
                      <a:pt x="8311" y="15641"/>
                      <a:pt x="8311" y="15140"/>
                    </a:cubicBezTo>
                    <a:cubicBezTo>
                      <a:pt x="8311" y="14941"/>
                      <a:pt x="8320" y="14731"/>
                      <a:pt x="8338" y="14497"/>
                    </a:cubicBezTo>
                    <a:lnTo>
                      <a:pt x="4609" y="10831"/>
                    </a:lnTo>
                    <a:cubicBezTo>
                      <a:pt x="4285" y="10512"/>
                      <a:pt x="4044" y="10110"/>
                      <a:pt x="3915" y="9668"/>
                    </a:cubicBezTo>
                    <a:cubicBezTo>
                      <a:pt x="3840" y="9415"/>
                      <a:pt x="3802" y="9152"/>
                      <a:pt x="3802" y="8885"/>
                    </a:cubicBezTo>
                    <a:cubicBezTo>
                      <a:pt x="3802" y="8589"/>
                      <a:pt x="3848" y="8297"/>
                      <a:pt x="3939" y="8017"/>
                    </a:cubicBezTo>
                    <a:cubicBezTo>
                      <a:pt x="4077" y="7595"/>
                      <a:pt x="4301" y="7228"/>
                      <a:pt x="4609" y="6926"/>
                    </a:cubicBezTo>
                    <a:lnTo>
                      <a:pt x="7041" y="4536"/>
                    </a:lnTo>
                    <a:cubicBezTo>
                      <a:pt x="8118" y="3477"/>
                      <a:pt x="9936" y="3477"/>
                      <a:pt x="11012" y="4536"/>
                    </a:cubicBezTo>
                    <a:lnTo>
                      <a:pt x="13330" y="6814"/>
                    </a:lnTo>
                    <a:lnTo>
                      <a:pt x="14830" y="8289"/>
                    </a:lnTo>
                    <a:lnTo>
                      <a:pt x="16994" y="10417"/>
                    </a:lnTo>
                    <a:cubicBezTo>
                      <a:pt x="17210" y="10629"/>
                      <a:pt x="17389" y="10879"/>
                      <a:pt x="17525" y="11161"/>
                    </a:cubicBezTo>
                    <a:cubicBezTo>
                      <a:pt x="17704" y="11532"/>
                      <a:pt x="17800" y="11949"/>
                      <a:pt x="17800" y="12368"/>
                    </a:cubicBezTo>
                    <a:cubicBezTo>
                      <a:pt x="17800" y="12650"/>
                      <a:pt x="17757" y="12929"/>
                      <a:pt x="17675" y="13197"/>
                    </a:cubicBezTo>
                    <a:cubicBezTo>
                      <a:pt x="17667" y="13222"/>
                      <a:pt x="17658" y="13245"/>
                      <a:pt x="17649" y="13270"/>
                    </a:cubicBezTo>
                    <a:lnTo>
                      <a:pt x="17634" y="13307"/>
                    </a:lnTo>
                    <a:cubicBezTo>
                      <a:pt x="17599" y="13406"/>
                      <a:pt x="17566" y="13485"/>
                      <a:pt x="17532" y="13558"/>
                    </a:cubicBezTo>
                    <a:cubicBezTo>
                      <a:pt x="17512" y="13601"/>
                      <a:pt x="17489" y="13642"/>
                      <a:pt x="17467" y="13684"/>
                    </a:cubicBezTo>
                    <a:cubicBezTo>
                      <a:pt x="17427" y="13760"/>
                      <a:pt x="17380" y="13837"/>
                      <a:pt x="17329" y="13913"/>
                    </a:cubicBezTo>
                    <a:lnTo>
                      <a:pt x="17308" y="13943"/>
                    </a:lnTo>
                    <a:cubicBezTo>
                      <a:pt x="17292" y="13969"/>
                      <a:pt x="17275" y="13993"/>
                      <a:pt x="17257" y="14017"/>
                    </a:cubicBezTo>
                    <a:cubicBezTo>
                      <a:pt x="17168" y="14136"/>
                      <a:pt x="17083" y="14235"/>
                      <a:pt x="16996" y="14321"/>
                    </a:cubicBezTo>
                    <a:lnTo>
                      <a:pt x="16068" y="15232"/>
                    </a:lnTo>
                    <a:cubicBezTo>
                      <a:pt x="16078" y="15340"/>
                      <a:pt x="16103" y="15437"/>
                      <a:pt x="16144" y="15520"/>
                    </a:cubicBezTo>
                    <a:cubicBezTo>
                      <a:pt x="16183" y="15601"/>
                      <a:pt x="16230" y="15669"/>
                      <a:pt x="16286" y="15724"/>
                    </a:cubicBezTo>
                    <a:lnTo>
                      <a:pt x="18451" y="17852"/>
                    </a:lnTo>
                    <a:lnTo>
                      <a:pt x="18610" y="18009"/>
                    </a:lnTo>
                    <a:lnTo>
                      <a:pt x="19678" y="16958"/>
                    </a:lnTo>
                    <a:cubicBezTo>
                      <a:pt x="19779" y="16859"/>
                      <a:pt x="19883" y="16748"/>
                      <a:pt x="19995" y="16623"/>
                    </a:cubicBezTo>
                    <a:cubicBezTo>
                      <a:pt x="20011" y="16604"/>
                      <a:pt x="20028" y="16585"/>
                      <a:pt x="20043" y="16565"/>
                    </a:cubicBezTo>
                    <a:lnTo>
                      <a:pt x="20076" y="16526"/>
                    </a:lnTo>
                    <a:cubicBezTo>
                      <a:pt x="20149" y="16440"/>
                      <a:pt x="20219" y="16353"/>
                      <a:pt x="20286" y="16264"/>
                    </a:cubicBezTo>
                    <a:cubicBezTo>
                      <a:pt x="20314" y="16229"/>
                      <a:pt x="20340" y="16194"/>
                      <a:pt x="20366" y="16157"/>
                    </a:cubicBezTo>
                    <a:cubicBezTo>
                      <a:pt x="20434" y="16066"/>
                      <a:pt x="20497" y="15973"/>
                      <a:pt x="20559" y="15879"/>
                    </a:cubicBezTo>
                    <a:lnTo>
                      <a:pt x="20579" y="15848"/>
                    </a:lnTo>
                    <a:lnTo>
                      <a:pt x="20618" y="15787"/>
                    </a:lnTo>
                    <a:cubicBezTo>
                      <a:pt x="20690" y="15672"/>
                      <a:pt x="20758" y="15556"/>
                      <a:pt x="20821" y="15440"/>
                    </a:cubicBezTo>
                    <a:lnTo>
                      <a:pt x="20830" y="15425"/>
                    </a:lnTo>
                    <a:lnTo>
                      <a:pt x="20839" y="15407"/>
                    </a:lnTo>
                    <a:cubicBezTo>
                      <a:pt x="21057" y="15002"/>
                      <a:pt x="21231" y="14570"/>
                      <a:pt x="21358" y="14121"/>
                    </a:cubicBezTo>
                    <a:cubicBezTo>
                      <a:pt x="21401" y="13966"/>
                      <a:pt x="21436" y="13818"/>
                      <a:pt x="21466" y="13671"/>
                    </a:cubicBezTo>
                    <a:cubicBezTo>
                      <a:pt x="21555" y="13237"/>
                      <a:pt x="21600" y="12798"/>
                      <a:pt x="21600" y="12361"/>
                    </a:cubicBezTo>
                    <a:cubicBezTo>
                      <a:pt x="21600" y="11976"/>
                      <a:pt x="21565" y="11591"/>
                      <a:pt x="21498" y="11216"/>
                    </a:cubicBezTo>
                    <a:cubicBezTo>
                      <a:pt x="21258" y="9904"/>
                      <a:pt x="20629" y="8715"/>
                      <a:pt x="19678" y="7779"/>
                    </a:cubicBezTo>
                    <a:close/>
                    <a:moveTo>
                      <a:pt x="19678" y="7779"/>
                    </a:moveTo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>
                  <a:solidFill>
                    <a:srgbClr val="2B2B2B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2" name="Group 30"/>
          <p:cNvGrpSpPr/>
          <p:nvPr/>
        </p:nvGrpSpPr>
        <p:grpSpPr>
          <a:xfrm>
            <a:off x="4913719" y="3272071"/>
            <a:ext cx="499183" cy="499181"/>
            <a:chOff x="7062970" y="2118250"/>
            <a:chExt cx="665577" cy="665574"/>
          </a:xfrm>
          <a:effectLst>
            <a:outerShdw dist="381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3" name="타원 132"/>
            <p:cNvSpPr/>
            <p:nvPr/>
          </p:nvSpPr>
          <p:spPr>
            <a:xfrm>
              <a:off x="7062970" y="2118250"/>
              <a:ext cx="665577" cy="66557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225"/>
                </a:spcAft>
                <a:defRPr/>
              </a:pPr>
              <a:endParaRPr lang="ko-KR" altLang="en-US" sz="825" dirty="0">
                <a:solidFill>
                  <a:srgbClr val="2B2B2B">
                    <a:lumMod val="50000"/>
                    <a:lumOff val="50000"/>
                  </a:srgbClr>
                </a:solidFill>
                <a:latin typeface="Roboto Condensed"/>
                <a:cs typeface="Roboto Condensed"/>
              </a:endParaRPr>
            </a:p>
          </p:txBody>
        </p:sp>
        <p:grpSp>
          <p:nvGrpSpPr>
            <p:cNvPr id="14" name="Group 87"/>
            <p:cNvGrpSpPr/>
            <p:nvPr/>
          </p:nvGrpSpPr>
          <p:grpSpPr bwMode="auto">
            <a:xfrm>
              <a:off x="7239399" y="2272986"/>
              <a:ext cx="312719" cy="312719"/>
              <a:chOff x="0" y="0"/>
              <a:chExt cx="581" cy="581"/>
            </a:xfrm>
            <a:solidFill>
              <a:schemeClr val="accent3"/>
            </a:solidFill>
          </p:grpSpPr>
          <p:sp>
            <p:nvSpPr>
              <p:cNvPr id="15" name="AutoShape 85"/>
              <p:cNvSpPr/>
              <p:nvPr/>
            </p:nvSpPr>
            <p:spPr bwMode="auto">
              <a:xfrm>
                <a:off x="248" y="0"/>
                <a:ext cx="333" cy="33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600" h="21600">
                    <a:moveTo>
                      <a:pt x="0" y="10800"/>
                    </a:moveTo>
                    <a:lnTo>
                      <a:pt x="10800" y="0"/>
                    </a:lnTo>
                    <a:lnTo>
                      <a:pt x="21600" y="10800"/>
                    </a:lnTo>
                    <a:lnTo>
                      <a:pt x="10800" y="21600"/>
                    </a:lnTo>
                    <a:lnTo>
                      <a:pt x="0" y="10800"/>
                    </a:lnTo>
                    <a:close/>
                    <a:moveTo>
                      <a:pt x="0" y="10800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>
                  <a:solidFill>
                    <a:srgbClr val="2B2B2B"/>
                  </a:solidFill>
                  <a:latin typeface="Roboto Condensed"/>
                </a:endParaRPr>
              </a:p>
            </p:txBody>
          </p:sp>
          <p:sp>
            <p:nvSpPr>
              <p:cNvPr id="16" name="AutoShape 86"/>
              <p:cNvSpPr/>
              <p:nvPr/>
            </p:nvSpPr>
            <p:spPr bwMode="auto">
              <a:xfrm>
                <a:off x="0" y="224"/>
                <a:ext cx="357" cy="3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1600" h="21600">
                    <a:moveTo>
                      <a:pt x="3094" y="8513"/>
                    </a:moveTo>
                    <a:cubicBezTo>
                      <a:pt x="4629" y="10540"/>
                      <a:pt x="3310" y="14705"/>
                      <a:pt x="0" y="18328"/>
                    </a:cubicBezTo>
                    <a:lnTo>
                      <a:pt x="3280" y="21600"/>
                    </a:lnTo>
                    <a:cubicBezTo>
                      <a:pt x="6861" y="18344"/>
                      <a:pt x="10975" y="17015"/>
                      <a:pt x="13037" y="18447"/>
                    </a:cubicBezTo>
                    <a:lnTo>
                      <a:pt x="21600" y="6893"/>
                    </a:lnTo>
                    <a:lnTo>
                      <a:pt x="14691" y="0"/>
                    </a:lnTo>
                    <a:lnTo>
                      <a:pt x="3094" y="8513"/>
                    </a:lnTo>
                    <a:close/>
                    <a:moveTo>
                      <a:pt x="9877" y="14477"/>
                    </a:moveTo>
                    <a:cubicBezTo>
                      <a:pt x="9121" y="15230"/>
                      <a:pt x="7896" y="15230"/>
                      <a:pt x="7140" y="14477"/>
                    </a:cubicBezTo>
                    <a:cubicBezTo>
                      <a:pt x="6385" y="13723"/>
                      <a:pt x="6385" y="12501"/>
                      <a:pt x="7140" y="11748"/>
                    </a:cubicBezTo>
                    <a:cubicBezTo>
                      <a:pt x="7896" y="10995"/>
                      <a:pt x="9121" y="10995"/>
                      <a:pt x="9877" y="11749"/>
                    </a:cubicBezTo>
                    <a:cubicBezTo>
                      <a:pt x="10631" y="12502"/>
                      <a:pt x="10631" y="13723"/>
                      <a:pt x="9877" y="14477"/>
                    </a:cubicBezTo>
                    <a:close/>
                    <a:moveTo>
                      <a:pt x="9877" y="14477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en-US">
                  <a:solidFill>
                    <a:srgbClr val="2B2B2B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7" name="Group 27"/>
          <p:cNvGrpSpPr/>
          <p:nvPr/>
        </p:nvGrpSpPr>
        <p:grpSpPr>
          <a:xfrm>
            <a:off x="6616805" y="3988914"/>
            <a:ext cx="499183" cy="499181"/>
            <a:chOff x="9166684" y="2607070"/>
            <a:chExt cx="665577" cy="665574"/>
          </a:xfrm>
          <a:effectLst>
            <a:outerShdw dist="381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8" name="타원 132"/>
            <p:cNvSpPr/>
            <p:nvPr/>
          </p:nvSpPr>
          <p:spPr>
            <a:xfrm>
              <a:off x="9166684" y="2607070"/>
              <a:ext cx="665577" cy="66557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algn="ctr">
                <a:spcAft>
                  <a:spcPts val="225"/>
                </a:spcAft>
                <a:defRPr/>
              </a:pPr>
              <a:endParaRPr lang="ko-KR" altLang="en-US" sz="825" dirty="0">
                <a:solidFill>
                  <a:srgbClr val="2B2B2B">
                    <a:lumMod val="50000"/>
                    <a:lumOff val="50000"/>
                  </a:srgbClr>
                </a:solidFill>
                <a:latin typeface="Roboto Condensed"/>
                <a:cs typeface="Roboto Condensed"/>
              </a:endParaRPr>
            </a:p>
          </p:txBody>
        </p:sp>
        <p:sp>
          <p:nvSpPr>
            <p:cNvPr id="19" name="AutoShape 23"/>
            <p:cNvSpPr/>
            <p:nvPr/>
          </p:nvSpPr>
          <p:spPr bwMode="auto">
            <a:xfrm>
              <a:off x="9344168" y="2813186"/>
              <a:ext cx="310606" cy="268346"/>
            </a:xfrm>
            <a:custGeom>
              <a:avLst/>
              <a:gdLst>
                <a:gd name="T0" fmla="*/ 255931547 w 21600"/>
                <a:gd name="T1" fmla="*/ 114581982 h 21599"/>
                <a:gd name="T2" fmla="*/ 255931547 w 21600"/>
                <a:gd name="T3" fmla="*/ 39272204 h 21599"/>
                <a:gd name="T4" fmla="*/ 195045206 w 21600"/>
                <a:gd name="T5" fmla="*/ 7318 h 21599"/>
                <a:gd name="T6" fmla="*/ 193914044 w 21600"/>
                <a:gd name="T7" fmla="*/ 0 h 21599"/>
                <a:gd name="T8" fmla="*/ 192796656 w 21600"/>
                <a:gd name="T9" fmla="*/ 7318 h 21599"/>
                <a:gd name="T10" fmla="*/ 131910316 w 21600"/>
                <a:gd name="T11" fmla="*/ 39272204 h 21599"/>
                <a:gd name="T12" fmla="*/ 131910316 w 21600"/>
                <a:gd name="T13" fmla="*/ 124693818 h 21599"/>
                <a:gd name="T14" fmla="*/ 101487397 w 21600"/>
                <a:gd name="T15" fmla="*/ 144310794 h 21599"/>
                <a:gd name="T16" fmla="*/ 100001858 w 21600"/>
                <a:gd name="T17" fmla="*/ 144326214 h 21599"/>
                <a:gd name="T18" fmla="*/ 99238837 w 21600"/>
                <a:gd name="T19" fmla="*/ 144310794 h 21599"/>
                <a:gd name="T20" fmla="*/ 68815918 w 21600"/>
                <a:gd name="T21" fmla="*/ 124701136 h 21599"/>
                <a:gd name="T22" fmla="*/ 68815918 w 21600"/>
                <a:gd name="T23" fmla="*/ 49391358 h 21599"/>
                <a:gd name="T24" fmla="*/ 106800154 w 21600"/>
                <a:gd name="T25" fmla="*/ 49391358 h 21599"/>
                <a:gd name="T26" fmla="*/ 53434747 w 21600"/>
                <a:gd name="T27" fmla="*/ 12404581 h 21599"/>
                <a:gd name="T28" fmla="*/ 0 w 21600"/>
                <a:gd name="T29" fmla="*/ 49391358 h 21599"/>
                <a:gd name="T30" fmla="*/ 38352496 w 21600"/>
                <a:gd name="T31" fmla="*/ 49391358 h 21599"/>
                <a:gd name="T32" fmla="*/ 38352496 w 21600"/>
                <a:gd name="T33" fmla="*/ 124701136 h 21599"/>
                <a:gd name="T34" fmla="*/ 99238837 w 21600"/>
                <a:gd name="T35" fmla="*/ 163957826 h 21599"/>
                <a:gd name="T36" fmla="*/ 100369999 w 21600"/>
                <a:gd name="T37" fmla="*/ 163966022 h 21599"/>
                <a:gd name="T38" fmla="*/ 101487397 w 21600"/>
                <a:gd name="T39" fmla="*/ 163957826 h 21599"/>
                <a:gd name="T40" fmla="*/ 162373738 w 21600"/>
                <a:gd name="T41" fmla="*/ 124693818 h 21599"/>
                <a:gd name="T42" fmla="*/ 162373738 w 21600"/>
                <a:gd name="T43" fmla="*/ 39279522 h 21599"/>
                <a:gd name="T44" fmla="*/ 192796656 w 21600"/>
                <a:gd name="T45" fmla="*/ 19655228 h 21599"/>
                <a:gd name="T46" fmla="*/ 194282185 w 21600"/>
                <a:gd name="T47" fmla="*/ 19647032 h 21599"/>
                <a:gd name="T48" fmla="*/ 195045206 w 21600"/>
                <a:gd name="T49" fmla="*/ 19655228 h 21599"/>
                <a:gd name="T50" fmla="*/ 225468124 w 21600"/>
                <a:gd name="T51" fmla="*/ 39272204 h 21599"/>
                <a:gd name="T52" fmla="*/ 225468124 w 21600"/>
                <a:gd name="T53" fmla="*/ 114581982 h 21599"/>
                <a:gd name="T54" fmla="*/ 187483888 w 21600"/>
                <a:gd name="T55" fmla="*/ 114581982 h 21599"/>
                <a:gd name="T56" fmla="*/ 240849307 w 21600"/>
                <a:gd name="T57" fmla="*/ 151560657 h 21599"/>
                <a:gd name="T58" fmla="*/ 294284053 w 21600"/>
                <a:gd name="T59" fmla="*/ 114581982 h 21599"/>
                <a:gd name="T60" fmla="*/ 255931547 w 21600"/>
                <a:gd name="T61" fmla="*/ 114581982 h 21599"/>
                <a:gd name="T62" fmla="*/ 255931547 w 21600"/>
                <a:gd name="T63" fmla="*/ 114581982 h 2159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600" h="21599">
                  <a:moveTo>
                    <a:pt x="18785" y="15093"/>
                  </a:moveTo>
                  <a:lnTo>
                    <a:pt x="18785" y="5173"/>
                  </a:lnTo>
                  <a:cubicBezTo>
                    <a:pt x="18785" y="2316"/>
                    <a:pt x="16784" y="1"/>
                    <a:pt x="14316" y="1"/>
                  </a:cubicBezTo>
                  <a:cubicBezTo>
                    <a:pt x="14286" y="1"/>
                    <a:pt x="14263" y="-1"/>
                    <a:pt x="14233" y="0"/>
                  </a:cubicBezTo>
                  <a:cubicBezTo>
                    <a:pt x="14208" y="-1"/>
                    <a:pt x="14177" y="1"/>
                    <a:pt x="14151" y="1"/>
                  </a:cubicBezTo>
                  <a:cubicBezTo>
                    <a:pt x="11683" y="1"/>
                    <a:pt x="9682" y="2317"/>
                    <a:pt x="9682" y="5173"/>
                  </a:cubicBezTo>
                  <a:lnTo>
                    <a:pt x="9682" y="16425"/>
                  </a:lnTo>
                  <a:cubicBezTo>
                    <a:pt x="9682" y="17850"/>
                    <a:pt x="8680" y="19009"/>
                    <a:pt x="7449" y="19009"/>
                  </a:cubicBezTo>
                  <a:cubicBezTo>
                    <a:pt x="7414" y="19009"/>
                    <a:pt x="7340" y="19011"/>
                    <a:pt x="7340" y="19011"/>
                  </a:cubicBezTo>
                  <a:cubicBezTo>
                    <a:pt x="7340" y="19011"/>
                    <a:pt x="7303" y="19009"/>
                    <a:pt x="7284" y="19009"/>
                  </a:cubicBezTo>
                  <a:cubicBezTo>
                    <a:pt x="6053" y="19009"/>
                    <a:pt x="5051" y="17850"/>
                    <a:pt x="5051" y="16426"/>
                  </a:cubicBezTo>
                  <a:lnTo>
                    <a:pt x="5051" y="6506"/>
                  </a:lnTo>
                  <a:lnTo>
                    <a:pt x="7839" y="6506"/>
                  </a:lnTo>
                  <a:lnTo>
                    <a:pt x="3922" y="1634"/>
                  </a:lnTo>
                  <a:lnTo>
                    <a:pt x="0" y="6506"/>
                  </a:lnTo>
                  <a:lnTo>
                    <a:pt x="2815" y="6506"/>
                  </a:lnTo>
                  <a:lnTo>
                    <a:pt x="2815" y="16426"/>
                  </a:lnTo>
                  <a:cubicBezTo>
                    <a:pt x="2815" y="19282"/>
                    <a:pt x="4816" y="21597"/>
                    <a:pt x="7284" y="21597"/>
                  </a:cubicBezTo>
                  <a:cubicBezTo>
                    <a:pt x="7314" y="21597"/>
                    <a:pt x="7337" y="21599"/>
                    <a:pt x="7367" y="21598"/>
                  </a:cubicBezTo>
                  <a:cubicBezTo>
                    <a:pt x="7392" y="21599"/>
                    <a:pt x="7424" y="21597"/>
                    <a:pt x="7449" y="21597"/>
                  </a:cubicBezTo>
                  <a:cubicBezTo>
                    <a:pt x="9917" y="21597"/>
                    <a:pt x="11918" y="19281"/>
                    <a:pt x="11918" y="16425"/>
                  </a:cubicBezTo>
                  <a:lnTo>
                    <a:pt x="11918" y="5174"/>
                  </a:lnTo>
                  <a:cubicBezTo>
                    <a:pt x="11918" y="3749"/>
                    <a:pt x="12920" y="2589"/>
                    <a:pt x="14151" y="2589"/>
                  </a:cubicBezTo>
                  <a:cubicBezTo>
                    <a:pt x="14186" y="2589"/>
                    <a:pt x="14260" y="2588"/>
                    <a:pt x="14260" y="2588"/>
                  </a:cubicBezTo>
                  <a:cubicBezTo>
                    <a:pt x="14260" y="2588"/>
                    <a:pt x="14297" y="2589"/>
                    <a:pt x="14316" y="2589"/>
                  </a:cubicBezTo>
                  <a:cubicBezTo>
                    <a:pt x="15547" y="2589"/>
                    <a:pt x="16549" y="3748"/>
                    <a:pt x="16549" y="5173"/>
                  </a:cubicBezTo>
                  <a:lnTo>
                    <a:pt x="16549" y="15093"/>
                  </a:lnTo>
                  <a:lnTo>
                    <a:pt x="13761" y="15093"/>
                  </a:lnTo>
                  <a:lnTo>
                    <a:pt x="17678" y="19964"/>
                  </a:lnTo>
                  <a:lnTo>
                    <a:pt x="21600" y="15093"/>
                  </a:lnTo>
                  <a:lnTo>
                    <a:pt x="18785" y="15093"/>
                  </a:lnTo>
                  <a:close/>
                  <a:moveTo>
                    <a:pt x="18785" y="15093"/>
                  </a:move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>
                <a:solidFill>
                  <a:srgbClr val="2B2B2B"/>
                </a:solidFill>
                <a:latin typeface="Roboto Condensed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075350" y="2613557"/>
            <a:ext cx="2410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江苏淮安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17925" y="3337883"/>
            <a:ext cx="2410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高中化学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236297" y="4053838"/>
            <a:ext cx="1907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旅行摄影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987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49"/>
          <p:cNvSpPr/>
          <p:nvPr/>
        </p:nvSpPr>
        <p:spPr>
          <a:xfrm>
            <a:off x="323528" y="1425162"/>
            <a:ext cx="4429917" cy="414838"/>
          </a:xfrm>
          <a:prstGeom prst="rect">
            <a:avLst/>
          </a:prstGeom>
        </p:spPr>
        <p:txBody>
          <a:bodyPr wrap="square" lIns="45143" tIns="22533" rIns="45143" bIns="22533">
            <a:spAutoFit/>
          </a:bodyPr>
          <a:lstStyle/>
          <a:p>
            <a:pPr algn="ctr" defTabSz="1187949"/>
            <a:r>
              <a:rPr lang="zh-CN" altLang="en-US" sz="2400" dirty="0" smtClean="0">
                <a:cs typeface="+mn-ea"/>
                <a:sym typeface="+mn-lt"/>
              </a:rPr>
              <a:t>缺乏理论知识</a:t>
            </a:r>
            <a:endParaRPr lang="en-US" altLang="zh-CN" sz="2400" dirty="0">
              <a:cs typeface="+mn-ea"/>
              <a:sym typeface="+mn-lt"/>
            </a:endParaRPr>
          </a:p>
        </p:txBody>
      </p:sp>
      <p:cxnSp>
        <p:nvCxnSpPr>
          <p:cNvPr id="5" name="24 Conector recto"/>
          <p:cNvCxnSpPr/>
          <p:nvPr/>
        </p:nvCxnSpPr>
        <p:spPr>
          <a:xfrm flipV="1">
            <a:off x="4116707" y="1975190"/>
            <a:ext cx="3598487" cy="1957287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25 Circular"/>
          <p:cNvSpPr>
            <a:spLocks noChangeAspect="1"/>
          </p:cNvSpPr>
          <p:nvPr/>
        </p:nvSpPr>
        <p:spPr bwMode="auto">
          <a:xfrm>
            <a:off x="4199689" y="683773"/>
            <a:ext cx="4809635" cy="4809391"/>
          </a:xfrm>
          <a:prstGeom prst="pie">
            <a:avLst>
              <a:gd name="adj1" fmla="val 16166917"/>
              <a:gd name="adj2" fmla="val 21947"/>
            </a:avLst>
          </a:prstGeom>
          <a:solidFill>
            <a:schemeClr val="accent1"/>
          </a:solidFill>
          <a:ln>
            <a:noFill/>
          </a:ln>
          <a:scene3d>
            <a:camera prst="isometricLeftDown"/>
            <a:lightRig rig="threePt" dir="t"/>
          </a:scene3d>
          <a:extLst/>
        </p:spPr>
        <p:txBody>
          <a:bodyPr lIns="0" tIns="0" rIns="0" bIns="0" rtlCol="0" anchor="ctr"/>
          <a:lstStyle/>
          <a:p>
            <a:pPr algn="ctr" defTabSz="1192334"/>
            <a:endParaRPr lang="es-SV" sz="2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" name="26 Circular"/>
          <p:cNvSpPr>
            <a:spLocks noChangeAspect="1"/>
          </p:cNvSpPr>
          <p:nvPr/>
        </p:nvSpPr>
        <p:spPr bwMode="auto">
          <a:xfrm>
            <a:off x="4199615" y="1139958"/>
            <a:ext cx="4122544" cy="4122335"/>
          </a:xfrm>
          <a:prstGeom prst="pie">
            <a:avLst>
              <a:gd name="adj1" fmla="val 16166917"/>
              <a:gd name="adj2" fmla="val 21947"/>
            </a:avLst>
          </a:prstGeom>
          <a:solidFill>
            <a:schemeClr val="accent4"/>
          </a:solidFill>
          <a:ln>
            <a:noFill/>
          </a:ln>
          <a:scene3d>
            <a:camera prst="isometricLeftDown"/>
            <a:lightRig rig="threePt" dir="t"/>
          </a:scene3d>
          <a:extLst/>
        </p:spPr>
        <p:txBody>
          <a:bodyPr lIns="0" tIns="0" rIns="0" bIns="0" rtlCol="0" anchor="ctr"/>
          <a:lstStyle/>
          <a:p>
            <a:pPr algn="ctr" defTabSz="1192334"/>
            <a:endParaRPr lang="es-SV" sz="24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" name="27 Circular"/>
          <p:cNvSpPr>
            <a:spLocks noChangeAspect="1"/>
          </p:cNvSpPr>
          <p:nvPr/>
        </p:nvSpPr>
        <p:spPr bwMode="auto">
          <a:xfrm>
            <a:off x="4156590" y="1615325"/>
            <a:ext cx="3435453" cy="3435279"/>
          </a:xfrm>
          <a:prstGeom prst="pie">
            <a:avLst>
              <a:gd name="adj1" fmla="val 16166917"/>
              <a:gd name="adj2" fmla="val 21947"/>
            </a:avLst>
          </a:prstGeom>
          <a:solidFill>
            <a:schemeClr val="accent3"/>
          </a:solidFill>
          <a:ln>
            <a:noFill/>
          </a:ln>
          <a:scene3d>
            <a:camera prst="isometricLeftDown"/>
            <a:lightRig rig="threePt" dir="t"/>
          </a:scene3d>
          <a:extLst/>
        </p:spPr>
        <p:txBody>
          <a:bodyPr lIns="0" tIns="0" rIns="0" bIns="0" rtlCol="0" anchor="ctr"/>
          <a:lstStyle/>
          <a:p>
            <a:pPr algn="ctr" defTabSz="1192334"/>
            <a:endParaRPr lang="es-SV" sz="24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" name="28 Circular"/>
          <p:cNvSpPr>
            <a:spLocks noChangeAspect="1"/>
          </p:cNvSpPr>
          <p:nvPr/>
        </p:nvSpPr>
        <p:spPr bwMode="auto">
          <a:xfrm>
            <a:off x="4156513" y="2078178"/>
            <a:ext cx="2748363" cy="2748223"/>
          </a:xfrm>
          <a:prstGeom prst="pie">
            <a:avLst>
              <a:gd name="adj1" fmla="val 16166917"/>
              <a:gd name="adj2" fmla="val 21947"/>
            </a:avLst>
          </a:prstGeom>
          <a:solidFill>
            <a:schemeClr val="accent2"/>
          </a:solidFill>
          <a:ln>
            <a:noFill/>
          </a:ln>
          <a:scene3d>
            <a:camera prst="isometricLeftDown"/>
            <a:lightRig rig="threePt" dir="t"/>
          </a:scene3d>
          <a:extLst/>
        </p:spPr>
        <p:txBody>
          <a:bodyPr lIns="0" tIns="0" rIns="0" bIns="0" rtlCol="0" anchor="ctr"/>
          <a:lstStyle/>
          <a:p>
            <a:pPr algn="ctr" defTabSz="1192334"/>
            <a:endParaRPr lang="es-SV" sz="24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" name="29 Circular"/>
          <p:cNvSpPr>
            <a:spLocks noChangeAspect="1"/>
          </p:cNvSpPr>
          <p:nvPr/>
        </p:nvSpPr>
        <p:spPr bwMode="auto">
          <a:xfrm>
            <a:off x="4156208" y="2541490"/>
            <a:ext cx="2061272" cy="2061168"/>
          </a:xfrm>
          <a:prstGeom prst="pie">
            <a:avLst>
              <a:gd name="adj1" fmla="val 16166917"/>
              <a:gd name="adj2" fmla="val 21947"/>
            </a:avLst>
          </a:prstGeom>
          <a:solidFill>
            <a:schemeClr val="accent1"/>
          </a:solidFill>
          <a:ln>
            <a:noFill/>
          </a:ln>
          <a:scene3d>
            <a:camera prst="isometricLeftDown"/>
            <a:lightRig rig="threePt" dir="t"/>
          </a:scene3d>
          <a:extLst/>
        </p:spPr>
        <p:txBody>
          <a:bodyPr lIns="0" tIns="0" rIns="0" bIns="0" rtlCol="0" anchor="ctr"/>
          <a:lstStyle/>
          <a:p>
            <a:pPr algn="ctr" defTabSz="1192334"/>
            <a:endParaRPr lang="es-SV" sz="2400">
              <a:solidFill>
                <a:srgbClr val="000000"/>
              </a:solidFill>
              <a:cs typeface="+mn-ea"/>
              <a:sym typeface="+mn-lt"/>
            </a:endParaRPr>
          </a:p>
        </p:txBody>
      </p:sp>
      <p:cxnSp>
        <p:nvCxnSpPr>
          <p:cNvPr id="11" name="30 Conector recto"/>
          <p:cNvCxnSpPr/>
          <p:nvPr/>
        </p:nvCxnSpPr>
        <p:spPr>
          <a:xfrm flipV="1">
            <a:off x="4117034" y="414106"/>
            <a:ext cx="2808757" cy="3518295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31 Conector recto"/>
          <p:cNvCxnSpPr/>
          <p:nvPr/>
        </p:nvCxnSpPr>
        <p:spPr>
          <a:xfrm flipV="1">
            <a:off x="4116702" y="3379203"/>
            <a:ext cx="4549181" cy="559405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32 CuadroTexto"/>
          <p:cNvSpPr txBox="1"/>
          <p:nvPr/>
        </p:nvSpPr>
        <p:spPr>
          <a:xfrm>
            <a:off x="5570476" y="3438106"/>
            <a:ext cx="806325" cy="366612"/>
          </a:xfrm>
          <a:prstGeom prst="rect">
            <a:avLst/>
          </a:prstGeom>
          <a:noFill/>
        </p:spPr>
        <p:txBody>
          <a:bodyPr wrap="square" lIns="119265" tIns="59613" rIns="119265" bIns="59613" rtlCol="0">
            <a:spAutoFit/>
          </a:bodyPr>
          <a:lstStyle/>
          <a:p>
            <a:pPr defTabSz="1192334"/>
            <a:r>
              <a:rPr lang="es-MX" sz="1600" dirty="0">
                <a:solidFill>
                  <a:srgbClr val="1F1F1F"/>
                </a:solidFill>
                <a:cs typeface="+mn-ea"/>
                <a:sym typeface="+mn-lt"/>
              </a:rPr>
              <a:t>20</a:t>
            </a:r>
            <a:r>
              <a:rPr lang="es-MX" sz="1600" baseline="36000" dirty="0">
                <a:solidFill>
                  <a:srgbClr val="1F1F1F"/>
                </a:solidFill>
                <a:cs typeface="+mn-ea"/>
                <a:sym typeface="+mn-lt"/>
              </a:rPr>
              <a:t>%</a:t>
            </a:r>
            <a:endParaRPr lang="es-SV" sz="1600" baseline="36000" dirty="0">
              <a:solidFill>
                <a:srgbClr val="1F1F1F"/>
              </a:solidFill>
              <a:cs typeface="+mn-ea"/>
              <a:sym typeface="+mn-lt"/>
            </a:endParaRPr>
          </a:p>
        </p:txBody>
      </p:sp>
      <p:sp>
        <p:nvSpPr>
          <p:cNvPr id="14" name="33 CuadroTexto"/>
          <p:cNvSpPr txBox="1"/>
          <p:nvPr/>
        </p:nvSpPr>
        <p:spPr>
          <a:xfrm>
            <a:off x="6214784" y="3357007"/>
            <a:ext cx="806325" cy="366612"/>
          </a:xfrm>
          <a:prstGeom prst="rect">
            <a:avLst/>
          </a:prstGeom>
          <a:noFill/>
        </p:spPr>
        <p:txBody>
          <a:bodyPr wrap="square" lIns="119265" tIns="59613" rIns="119265" bIns="59613" rtlCol="0">
            <a:spAutoFit/>
          </a:bodyPr>
          <a:lstStyle/>
          <a:p>
            <a:pPr defTabSz="1192334"/>
            <a:r>
              <a:rPr lang="es-MX" sz="1600" dirty="0">
                <a:solidFill>
                  <a:srgbClr val="1F1F1F"/>
                </a:solidFill>
                <a:cs typeface="+mn-ea"/>
                <a:sym typeface="+mn-lt"/>
              </a:rPr>
              <a:t>40</a:t>
            </a:r>
            <a:r>
              <a:rPr lang="es-MX" sz="1600" baseline="36000" dirty="0">
                <a:solidFill>
                  <a:srgbClr val="1F1F1F"/>
                </a:solidFill>
                <a:cs typeface="+mn-ea"/>
                <a:sym typeface="+mn-lt"/>
              </a:rPr>
              <a:t>%</a:t>
            </a:r>
            <a:endParaRPr lang="es-SV" sz="1600" baseline="36000" dirty="0">
              <a:solidFill>
                <a:srgbClr val="1F1F1F"/>
              </a:solidFill>
              <a:cs typeface="+mn-ea"/>
              <a:sym typeface="+mn-lt"/>
            </a:endParaRPr>
          </a:p>
        </p:txBody>
      </p:sp>
      <p:sp>
        <p:nvSpPr>
          <p:cNvPr id="15" name="34 CuadroTexto"/>
          <p:cNvSpPr txBox="1"/>
          <p:nvPr/>
        </p:nvSpPr>
        <p:spPr>
          <a:xfrm>
            <a:off x="6859094" y="3285921"/>
            <a:ext cx="806325" cy="366612"/>
          </a:xfrm>
          <a:prstGeom prst="rect">
            <a:avLst/>
          </a:prstGeom>
          <a:noFill/>
        </p:spPr>
        <p:txBody>
          <a:bodyPr wrap="square" lIns="119265" tIns="59613" rIns="119265" bIns="59613" rtlCol="0">
            <a:spAutoFit/>
          </a:bodyPr>
          <a:lstStyle/>
          <a:p>
            <a:pPr defTabSz="1192334"/>
            <a:r>
              <a:rPr lang="es-MX" sz="1600" dirty="0">
                <a:solidFill>
                  <a:srgbClr val="1F1F1F"/>
                </a:solidFill>
                <a:cs typeface="+mn-ea"/>
                <a:sym typeface="+mn-lt"/>
              </a:rPr>
              <a:t>60</a:t>
            </a:r>
            <a:r>
              <a:rPr lang="es-MX" sz="1600" baseline="36000" dirty="0">
                <a:solidFill>
                  <a:srgbClr val="1F1F1F"/>
                </a:solidFill>
                <a:cs typeface="+mn-ea"/>
                <a:sym typeface="+mn-lt"/>
              </a:rPr>
              <a:t>%</a:t>
            </a:r>
            <a:endParaRPr lang="es-SV" sz="1600" baseline="36000" dirty="0">
              <a:solidFill>
                <a:srgbClr val="1F1F1F"/>
              </a:solidFill>
              <a:cs typeface="+mn-ea"/>
              <a:sym typeface="+mn-lt"/>
            </a:endParaRPr>
          </a:p>
        </p:txBody>
      </p:sp>
      <p:sp>
        <p:nvSpPr>
          <p:cNvPr id="16" name="35 CuadroTexto"/>
          <p:cNvSpPr txBox="1"/>
          <p:nvPr/>
        </p:nvSpPr>
        <p:spPr>
          <a:xfrm>
            <a:off x="7503403" y="3213786"/>
            <a:ext cx="806325" cy="366612"/>
          </a:xfrm>
          <a:prstGeom prst="rect">
            <a:avLst/>
          </a:prstGeom>
          <a:noFill/>
        </p:spPr>
        <p:txBody>
          <a:bodyPr wrap="square" lIns="119265" tIns="59613" rIns="119265" bIns="59613" rtlCol="0">
            <a:spAutoFit/>
          </a:bodyPr>
          <a:lstStyle/>
          <a:p>
            <a:pPr defTabSz="1192334"/>
            <a:r>
              <a:rPr lang="es-MX" sz="1600" dirty="0">
                <a:solidFill>
                  <a:srgbClr val="1F1F1F"/>
                </a:solidFill>
                <a:cs typeface="+mn-ea"/>
                <a:sym typeface="+mn-lt"/>
              </a:rPr>
              <a:t>80</a:t>
            </a:r>
            <a:r>
              <a:rPr lang="es-MX" sz="1600" baseline="36000" dirty="0">
                <a:solidFill>
                  <a:srgbClr val="1F1F1F"/>
                </a:solidFill>
                <a:cs typeface="+mn-ea"/>
                <a:sym typeface="+mn-lt"/>
              </a:rPr>
              <a:t>%</a:t>
            </a:r>
            <a:endParaRPr lang="es-SV" sz="1600" baseline="36000" dirty="0">
              <a:solidFill>
                <a:srgbClr val="1F1F1F"/>
              </a:solidFill>
              <a:cs typeface="+mn-ea"/>
              <a:sym typeface="+mn-lt"/>
            </a:endParaRPr>
          </a:p>
        </p:txBody>
      </p:sp>
      <p:sp>
        <p:nvSpPr>
          <p:cNvPr id="17" name="36 CuadroTexto"/>
          <p:cNvSpPr txBox="1"/>
          <p:nvPr/>
        </p:nvSpPr>
        <p:spPr>
          <a:xfrm>
            <a:off x="8147717" y="3136799"/>
            <a:ext cx="861612" cy="366612"/>
          </a:xfrm>
          <a:prstGeom prst="rect">
            <a:avLst/>
          </a:prstGeom>
          <a:noFill/>
        </p:spPr>
        <p:txBody>
          <a:bodyPr wrap="square" lIns="119265" tIns="59613" rIns="119265" bIns="59613" rtlCol="0">
            <a:spAutoFit/>
          </a:bodyPr>
          <a:lstStyle/>
          <a:p>
            <a:pPr defTabSz="1192334"/>
            <a:r>
              <a:rPr lang="es-MX" sz="1600" dirty="0">
                <a:solidFill>
                  <a:srgbClr val="1F1F1F"/>
                </a:solidFill>
                <a:cs typeface="+mn-ea"/>
                <a:sym typeface="+mn-lt"/>
              </a:rPr>
              <a:t>100</a:t>
            </a:r>
            <a:r>
              <a:rPr lang="es-MX" sz="1600" baseline="36000" dirty="0">
                <a:solidFill>
                  <a:srgbClr val="1F1F1F"/>
                </a:solidFill>
                <a:cs typeface="+mn-ea"/>
                <a:sym typeface="+mn-lt"/>
              </a:rPr>
              <a:t>%</a:t>
            </a:r>
            <a:endParaRPr lang="es-SV" sz="1600" baseline="36000" dirty="0">
              <a:solidFill>
                <a:srgbClr val="1F1F1F"/>
              </a:solidFill>
              <a:cs typeface="+mn-ea"/>
              <a:sym typeface="+mn-lt"/>
            </a:endParaRPr>
          </a:p>
        </p:txBody>
      </p:sp>
      <p:sp>
        <p:nvSpPr>
          <p:cNvPr id="18" name="Freeform 10"/>
          <p:cNvSpPr>
            <a:spLocks noChangeAspect="1" noEditPoints="1"/>
          </p:cNvSpPr>
          <p:nvPr/>
        </p:nvSpPr>
        <p:spPr bwMode="auto">
          <a:xfrm rot="19808194">
            <a:off x="3771812" y="3854598"/>
            <a:ext cx="401411" cy="375936"/>
          </a:xfrm>
          <a:custGeom>
            <a:avLst/>
            <a:gdLst>
              <a:gd name="T0" fmla="*/ 829 w 3277"/>
              <a:gd name="T1" fmla="*/ 2810 h 3072"/>
              <a:gd name="T2" fmla="*/ 898 w 3277"/>
              <a:gd name="T3" fmla="*/ 2864 h 3072"/>
              <a:gd name="T4" fmla="*/ 1069 w 3277"/>
              <a:gd name="T5" fmla="*/ 2857 h 3072"/>
              <a:gd name="T6" fmla="*/ 1123 w 3277"/>
              <a:gd name="T7" fmla="*/ 2789 h 3072"/>
              <a:gd name="T8" fmla="*/ 1843 w 3277"/>
              <a:gd name="T9" fmla="*/ 819 h 3072"/>
              <a:gd name="T10" fmla="*/ 1843 w 3277"/>
              <a:gd name="T11" fmla="*/ 819 h 3072"/>
              <a:gd name="T12" fmla="*/ 706 w 3277"/>
              <a:gd name="T13" fmla="*/ 823 h 3072"/>
              <a:gd name="T14" fmla="*/ 578 w 3277"/>
              <a:gd name="T15" fmla="*/ 845 h 3072"/>
              <a:gd name="T16" fmla="*/ 449 w 3277"/>
              <a:gd name="T17" fmla="*/ 895 h 3072"/>
              <a:gd name="T18" fmla="*/ 334 w 3277"/>
              <a:gd name="T19" fmla="*/ 978 h 3072"/>
              <a:gd name="T20" fmla="*/ 249 w 3277"/>
              <a:gd name="T21" fmla="*/ 1103 h 3072"/>
              <a:gd name="T22" fmla="*/ 207 w 3277"/>
              <a:gd name="T23" fmla="*/ 1279 h 3072"/>
              <a:gd name="T24" fmla="*/ 222 w 3277"/>
              <a:gd name="T25" fmla="*/ 1478 h 3072"/>
              <a:gd name="T26" fmla="*/ 288 w 3277"/>
              <a:gd name="T27" fmla="*/ 1626 h 3072"/>
              <a:gd name="T28" fmla="*/ 391 w 3277"/>
              <a:gd name="T29" fmla="*/ 1729 h 3072"/>
              <a:gd name="T30" fmla="*/ 515 w 3277"/>
              <a:gd name="T31" fmla="*/ 1793 h 3072"/>
              <a:gd name="T32" fmla="*/ 645 w 3277"/>
              <a:gd name="T33" fmla="*/ 1828 h 3072"/>
              <a:gd name="T34" fmla="*/ 766 w 3277"/>
              <a:gd name="T35" fmla="*/ 1842 h 3072"/>
              <a:gd name="T36" fmla="*/ 1639 w 3277"/>
              <a:gd name="T37" fmla="*/ 819 h 3072"/>
              <a:gd name="T38" fmla="*/ 2355 w 3277"/>
              <a:gd name="T39" fmla="*/ 717 h 3072"/>
              <a:gd name="T40" fmla="*/ 3072 w 3277"/>
              <a:gd name="T41" fmla="*/ 0 h 3072"/>
              <a:gd name="T42" fmla="*/ 3193 w 3277"/>
              <a:gd name="T43" fmla="*/ 39 h 3072"/>
              <a:gd name="T44" fmla="*/ 3266 w 3277"/>
              <a:gd name="T45" fmla="*/ 140 h 3072"/>
              <a:gd name="T46" fmla="*/ 3275 w 3277"/>
              <a:gd name="T47" fmla="*/ 2491 h 3072"/>
              <a:gd name="T48" fmla="*/ 3217 w 3277"/>
              <a:gd name="T49" fmla="*/ 2603 h 3072"/>
              <a:gd name="T50" fmla="*/ 3105 w 3277"/>
              <a:gd name="T51" fmla="*/ 2660 h 3072"/>
              <a:gd name="T52" fmla="*/ 1331 w 3277"/>
              <a:gd name="T53" fmla="*/ 2867 h 3072"/>
              <a:gd name="T54" fmla="*/ 1292 w 3277"/>
              <a:gd name="T55" fmla="*/ 2988 h 3072"/>
              <a:gd name="T56" fmla="*/ 1191 w 3277"/>
              <a:gd name="T57" fmla="*/ 3062 h 3072"/>
              <a:gd name="T58" fmla="*/ 786 w 3277"/>
              <a:gd name="T59" fmla="*/ 3069 h 3072"/>
              <a:gd name="T60" fmla="*/ 675 w 3277"/>
              <a:gd name="T61" fmla="*/ 3012 h 3072"/>
              <a:gd name="T62" fmla="*/ 617 w 3277"/>
              <a:gd name="T63" fmla="*/ 2901 h 3072"/>
              <a:gd name="T64" fmla="*/ 615 w 3277"/>
              <a:gd name="T65" fmla="*/ 2836 h 3072"/>
              <a:gd name="T66" fmla="*/ 615 w 3277"/>
              <a:gd name="T67" fmla="*/ 2715 h 3072"/>
              <a:gd name="T68" fmla="*/ 616 w 3277"/>
              <a:gd name="T69" fmla="*/ 2539 h 3072"/>
              <a:gd name="T70" fmla="*/ 616 w 3277"/>
              <a:gd name="T71" fmla="*/ 2348 h 3072"/>
              <a:gd name="T72" fmla="*/ 616 w 3277"/>
              <a:gd name="T73" fmla="*/ 2178 h 3072"/>
              <a:gd name="T74" fmla="*/ 615 w 3277"/>
              <a:gd name="T75" fmla="*/ 2069 h 3072"/>
              <a:gd name="T76" fmla="*/ 494 w 3277"/>
              <a:gd name="T77" fmla="*/ 2016 h 3072"/>
              <a:gd name="T78" fmla="*/ 282 w 3277"/>
              <a:gd name="T79" fmla="*/ 1906 h 3072"/>
              <a:gd name="T80" fmla="*/ 121 w 3277"/>
              <a:gd name="T81" fmla="*/ 1739 h 3072"/>
              <a:gd name="T82" fmla="*/ 23 w 3277"/>
              <a:gd name="T83" fmla="*/ 1522 h 3072"/>
              <a:gd name="T84" fmla="*/ 2 w 3277"/>
              <a:gd name="T85" fmla="*/ 1268 h 3072"/>
              <a:gd name="T86" fmla="*/ 58 w 3277"/>
              <a:gd name="T87" fmla="*/ 1041 h 3072"/>
              <a:gd name="T88" fmla="*/ 180 w 3277"/>
              <a:gd name="T89" fmla="*/ 859 h 3072"/>
              <a:gd name="T90" fmla="*/ 355 w 3277"/>
              <a:gd name="T91" fmla="*/ 725 h 3072"/>
              <a:gd name="T92" fmla="*/ 572 w 3277"/>
              <a:gd name="T93" fmla="*/ 642 h 3072"/>
              <a:gd name="T94" fmla="*/ 819 w 3277"/>
              <a:gd name="T95" fmla="*/ 614 h 3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77" h="3072">
                <a:moveTo>
                  <a:pt x="819" y="2048"/>
                </a:moveTo>
                <a:lnTo>
                  <a:pt x="819" y="2765"/>
                </a:lnTo>
                <a:lnTo>
                  <a:pt x="822" y="2789"/>
                </a:lnTo>
                <a:lnTo>
                  <a:pt x="829" y="2810"/>
                </a:lnTo>
                <a:lnTo>
                  <a:pt x="841" y="2829"/>
                </a:lnTo>
                <a:lnTo>
                  <a:pt x="857" y="2845"/>
                </a:lnTo>
                <a:lnTo>
                  <a:pt x="876" y="2857"/>
                </a:lnTo>
                <a:lnTo>
                  <a:pt x="898" y="2864"/>
                </a:lnTo>
                <a:lnTo>
                  <a:pt x="922" y="2867"/>
                </a:lnTo>
                <a:lnTo>
                  <a:pt x="1024" y="2867"/>
                </a:lnTo>
                <a:lnTo>
                  <a:pt x="1048" y="2864"/>
                </a:lnTo>
                <a:lnTo>
                  <a:pt x="1069" y="2857"/>
                </a:lnTo>
                <a:lnTo>
                  <a:pt x="1088" y="2845"/>
                </a:lnTo>
                <a:lnTo>
                  <a:pt x="1104" y="2829"/>
                </a:lnTo>
                <a:lnTo>
                  <a:pt x="1116" y="2810"/>
                </a:lnTo>
                <a:lnTo>
                  <a:pt x="1123" y="2789"/>
                </a:lnTo>
                <a:lnTo>
                  <a:pt x="1126" y="2765"/>
                </a:lnTo>
                <a:lnTo>
                  <a:pt x="1126" y="2048"/>
                </a:lnTo>
                <a:lnTo>
                  <a:pt x="819" y="2048"/>
                </a:lnTo>
                <a:close/>
                <a:moveTo>
                  <a:pt x="1843" y="819"/>
                </a:moveTo>
                <a:lnTo>
                  <a:pt x="1843" y="1843"/>
                </a:lnTo>
                <a:lnTo>
                  <a:pt x="2150" y="1843"/>
                </a:lnTo>
                <a:lnTo>
                  <a:pt x="2150" y="819"/>
                </a:lnTo>
                <a:lnTo>
                  <a:pt x="1843" y="819"/>
                </a:lnTo>
                <a:close/>
                <a:moveTo>
                  <a:pt x="793" y="819"/>
                </a:moveTo>
                <a:lnTo>
                  <a:pt x="765" y="819"/>
                </a:lnTo>
                <a:lnTo>
                  <a:pt x="736" y="820"/>
                </a:lnTo>
                <a:lnTo>
                  <a:pt x="706" y="823"/>
                </a:lnTo>
                <a:lnTo>
                  <a:pt x="675" y="826"/>
                </a:lnTo>
                <a:lnTo>
                  <a:pt x="642" y="831"/>
                </a:lnTo>
                <a:lnTo>
                  <a:pt x="610" y="837"/>
                </a:lnTo>
                <a:lnTo>
                  <a:pt x="578" y="845"/>
                </a:lnTo>
                <a:lnTo>
                  <a:pt x="545" y="855"/>
                </a:lnTo>
                <a:lnTo>
                  <a:pt x="512" y="866"/>
                </a:lnTo>
                <a:lnTo>
                  <a:pt x="480" y="879"/>
                </a:lnTo>
                <a:lnTo>
                  <a:pt x="449" y="895"/>
                </a:lnTo>
                <a:lnTo>
                  <a:pt x="419" y="912"/>
                </a:lnTo>
                <a:lnTo>
                  <a:pt x="388" y="932"/>
                </a:lnTo>
                <a:lnTo>
                  <a:pt x="361" y="954"/>
                </a:lnTo>
                <a:lnTo>
                  <a:pt x="334" y="978"/>
                </a:lnTo>
                <a:lnTo>
                  <a:pt x="310" y="1006"/>
                </a:lnTo>
                <a:lnTo>
                  <a:pt x="287" y="1035"/>
                </a:lnTo>
                <a:lnTo>
                  <a:pt x="266" y="1068"/>
                </a:lnTo>
                <a:lnTo>
                  <a:pt x="249" y="1103"/>
                </a:lnTo>
                <a:lnTo>
                  <a:pt x="234" y="1143"/>
                </a:lnTo>
                <a:lnTo>
                  <a:pt x="222" y="1184"/>
                </a:lnTo>
                <a:lnTo>
                  <a:pt x="213" y="1229"/>
                </a:lnTo>
                <a:lnTo>
                  <a:pt x="207" y="1279"/>
                </a:lnTo>
                <a:lnTo>
                  <a:pt x="205" y="1331"/>
                </a:lnTo>
                <a:lnTo>
                  <a:pt x="207" y="1384"/>
                </a:lnTo>
                <a:lnTo>
                  <a:pt x="213" y="1432"/>
                </a:lnTo>
                <a:lnTo>
                  <a:pt x="222" y="1478"/>
                </a:lnTo>
                <a:lnTo>
                  <a:pt x="234" y="1520"/>
                </a:lnTo>
                <a:lnTo>
                  <a:pt x="249" y="1558"/>
                </a:lnTo>
                <a:lnTo>
                  <a:pt x="267" y="1593"/>
                </a:lnTo>
                <a:lnTo>
                  <a:pt x="288" y="1626"/>
                </a:lnTo>
                <a:lnTo>
                  <a:pt x="311" y="1656"/>
                </a:lnTo>
                <a:lnTo>
                  <a:pt x="336" y="1682"/>
                </a:lnTo>
                <a:lnTo>
                  <a:pt x="363" y="1706"/>
                </a:lnTo>
                <a:lnTo>
                  <a:pt x="391" y="1729"/>
                </a:lnTo>
                <a:lnTo>
                  <a:pt x="421" y="1748"/>
                </a:lnTo>
                <a:lnTo>
                  <a:pt x="451" y="1765"/>
                </a:lnTo>
                <a:lnTo>
                  <a:pt x="483" y="1780"/>
                </a:lnTo>
                <a:lnTo>
                  <a:pt x="515" y="1793"/>
                </a:lnTo>
                <a:lnTo>
                  <a:pt x="548" y="1804"/>
                </a:lnTo>
                <a:lnTo>
                  <a:pt x="580" y="1813"/>
                </a:lnTo>
                <a:lnTo>
                  <a:pt x="613" y="1821"/>
                </a:lnTo>
                <a:lnTo>
                  <a:pt x="645" y="1828"/>
                </a:lnTo>
                <a:lnTo>
                  <a:pt x="677" y="1834"/>
                </a:lnTo>
                <a:lnTo>
                  <a:pt x="708" y="1837"/>
                </a:lnTo>
                <a:lnTo>
                  <a:pt x="738" y="1840"/>
                </a:lnTo>
                <a:lnTo>
                  <a:pt x="766" y="1842"/>
                </a:lnTo>
                <a:lnTo>
                  <a:pt x="794" y="1843"/>
                </a:lnTo>
                <a:lnTo>
                  <a:pt x="819" y="1843"/>
                </a:lnTo>
                <a:lnTo>
                  <a:pt x="1639" y="1843"/>
                </a:lnTo>
                <a:lnTo>
                  <a:pt x="1639" y="819"/>
                </a:lnTo>
                <a:lnTo>
                  <a:pt x="819" y="819"/>
                </a:lnTo>
                <a:lnTo>
                  <a:pt x="793" y="819"/>
                </a:lnTo>
                <a:close/>
                <a:moveTo>
                  <a:pt x="3072" y="205"/>
                </a:moveTo>
                <a:lnTo>
                  <a:pt x="2355" y="717"/>
                </a:lnTo>
                <a:lnTo>
                  <a:pt x="2355" y="1945"/>
                </a:lnTo>
                <a:lnTo>
                  <a:pt x="3072" y="2458"/>
                </a:lnTo>
                <a:lnTo>
                  <a:pt x="3072" y="205"/>
                </a:lnTo>
                <a:close/>
                <a:moveTo>
                  <a:pt x="3072" y="0"/>
                </a:moveTo>
                <a:lnTo>
                  <a:pt x="3105" y="3"/>
                </a:lnTo>
                <a:lnTo>
                  <a:pt x="3136" y="10"/>
                </a:lnTo>
                <a:lnTo>
                  <a:pt x="3166" y="23"/>
                </a:lnTo>
                <a:lnTo>
                  <a:pt x="3193" y="39"/>
                </a:lnTo>
                <a:lnTo>
                  <a:pt x="3217" y="61"/>
                </a:lnTo>
                <a:lnTo>
                  <a:pt x="3237" y="84"/>
                </a:lnTo>
                <a:lnTo>
                  <a:pt x="3254" y="111"/>
                </a:lnTo>
                <a:lnTo>
                  <a:pt x="3266" y="140"/>
                </a:lnTo>
                <a:lnTo>
                  <a:pt x="3275" y="171"/>
                </a:lnTo>
                <a:lnTo>
                  <a:pt x="3277" y="205"/>
                </a:lnTo>
                <a:lnTo>
                  <a:pt x="3277" y="2458"/>
                </a:lnTo>
                <a:lnTo>
                  <a:pt x="3275" y="2491"/>
                </a:lnTo>
                <a:lnTo>
                  <a:pt x="3266" y="2522"/>
                </a:lnTo>
                <a:lnTo>
                  <a:pt x="3254" y="2552"/>
                </a:lnTo>
                <a:lnTo>
                  <a:pt x="3237" y="2579"/>
                </a:lnTo>
                <a:lnTo>
                  <a:pt x="3217" y="2603"/>
                </a:lnTo>
                <a:lnTo>
                  <a:pt x="3193" y="2623"/>
                </a:lnTo>
                <a:lnTo>
                  <a:pt x="3166" y="2639"/>
                </a:lnTo>
                <a:lnTo>
                  <a:pt x="3136" y="2652"/>
                </a:lnTo>
                <a:lnTo>
                  <a:pt x="3105" y="2660"/>
                </a:lnTo>
                <a:lnTo>
                  <a:pt x="3072" y="2663"/>
                </a:lnTo>
                <a:lnTo>
                  <a:pt x="2150" y="2048"/>
                </a:lnTo>
                <a:lnTo>
                  <a:pt x="1331" y="2048"/>
                </a:lnTo>
                <a:lnTo>
                  <a:pt x="1331" y="2867"/>
                </a:lnTo>
                <a:lnTo>
                  <a:pt x="1328" y="2901"/>
                </a:lnTo>
                <a:lnTo>
                  <a:pt x="1320" y="2932"/>
                </a:lnTo>
                <a:lnTo>
                  <a:pt x="1308" y="2961"/>
                </a:lnTo>
                <a:lnTo>
                  <a:pt x="1292" y="2988"/>
                </a:lnTo>
                <a:lnTo>
                  <a:pt x="1271" y="3011"/>
                </a:lnTo>
                <a:lnTo>
                  <a:pt x="1247" y="3033"/>
                </a:lnTo>
                <a:lnTo>
                  <a:pt x="1220" y="3049"/>
                </a:lnTo>
                <a:lnTo>
                  <a:pt x="1191" y="3062"/>
                </a:lnTo>
                <a:lnTo>
                  <a:pt x="1160" y="3069"/>
                </a:lnTo>
                <a:lnTo>
                  <a:pt x="1126" y="3072"/>
                </a:lnTo>
                <a:lnTo>
                  <a:pt x="819" y="3072"/>
                </a:lnTo>
                <a:lnTo>
                  <a:pt x="786" y="3069"/>
                </a:lnTo>
                <a:lnTo>
                  <a:pt x="754" y="3062"/>
                </a:lnTo>
                <a:lnTo>
                  <a:pt x="725" y="3049"/>
                </a:lnTo>
                <a:lnTo>
                  <a:pt x="698" y="3033"/>
                </a:lnTo>
                <a:lnTo>
                  <a:pt x="675" y="3012"/>
                </a:lnTo>
                <a:lnTo>
                  <a:pt x="653" y="2988"/>
                </a:lnTo>
                <a:lnTo>
                  <a:pt x="637" y="2961"/>
                </a:lnTo>
                <a:lnTo>
                  <a:pt x="625" y="2932"/>
                </a:lnTo>
                <a:lnTo>
                  <a:pt x="617" y="2901"/>
                </a:lnTo>
                <a:lnTo>
                  <a:pt x="614" y="2867"/>
                </a:lnTo>
                <a:lnTo>
                  <a:pt x="614" y="2863"/>
                </a:lnTo>
                <a:lnTo>
                  <a:pt x="614" y="2852"/>
                </a:lnTo>
                <a:lnTo>
                  <a:pt x="615" y="2836"/>
                </a:lnTo>
                <a:lnTo>
                  <a:pt x="615" y="2813"/>
                </a:lnTo>
                <a:lnTo>
                  <a:pt x="615" y="2785"/>
                </a:lnTo>
                <a:lnTo>
                  <a:pt x="615" y="2751"/>
                </a:lnTo>
                <a:lnTo>
                  <a:pt x="615" y="2715"/>
                </a:lnTo>
                <a:lnTo>
                  <a:pt x="615" y="2675"/>
                </a:lnTo>
                <a:lnTo>
                  <a:pt x="615" y="2632"/>
                </a:lnTo>
                <a:lnTo>
                  <a:pt x="616" y="2587"/>
                </a:lnTo>
                <a:lnTo>
                  <a:pt x="616" y="2539"/>
                </a:lnTo>
                <a:lnTo>
                  <a:pt x="616" y="2492"/>
                </a:lnTo>
                <a:lnTo>
                  <a:pt x="616" y="2444"/>
                </a:lnTo>
                <a:lnTo>
                  <a:pt x="616" y="2395"/>
                </a:lnTo>
                <a:lnTo>
                  <a:pt x="616" y="2348"/>
                </a:lnTo>
                <a:lnTo>
                  <a:pt x="616" y="2302"/>
                </a:lnTo>
                <a:lnTo>
                  <a:pt x="616" y="2258"/>
                </a:lnTo>
                <a:lnTo>
                  <a:pt x="616" y="2217"/>
                </a:lnTo>
                <a:lnTo>
                  <a:pt x="616" y="2178"/>
                </a:lnTo>
                <a:lnTo>
                  <a:pt x="616" y="2144"/>
                </a:lnTo>
                <a:lnTo>
                  <a:pt x="616" y="2114"/>
                </a:lnTo>
                <a:lnTo>
                  <a:pt x="616" y="2089"/>
                </a:lnTo>
                <a:lnTo>
                  <a:pt x="615" y="2069"/>
                </a:lnTo>
                <a:lnTo>
                  <a:pt x="615" y="2055"/>
                </a:lnTo>
                <a:lnTo>
                  <a:pt x="614" y="2048"/>
                </a:lnTo>
                <a:lnTo>
                  <a:pt x="553" y="2034"/>
                </a:lnTo>
                <a:lnTo>
                  <a:pt x="494" y="2016"/>
                </a:lnTo>
                <a:lnTo>
                  <a:pt x="437" y="1994"/>
                </a:lnTo>
                <a:lnTo>
                  <a:pt x="382" y="1969"/>
                </a:lnTo>
                <a:lnTo>
                  <a:pt x="331" y="1938"/>
                </a:lnTo>
                <a:lnTo>
                  <a:pt x="282" y="1906"/>
                </a:lnTo>
                <a:lnTo>
                  <a:pt x="236" y="1869"/>
                </a:lnTo>
                <a:lnTo>
                  <a:pt x="195" y="1828"/>
                </a:lnTo>
                <a:lnTo>
                  <a:pt x="155" y="1785"/>
                </a:lnTo>
                <a:lnTo>
                  <a:pt x="121" y="1739"/>
                </a:lnTo>
                <a:lnTo>
                  <a:pt x="90" y="1689"/>
                </a:lnTo>
                <a:lnTo>
                  <a:pt x="64" y="1637"/>
                </a:lnTo>
                <a:lnTo>
                  <a:pt x="41" y="1580"/>
                </a:lnTo>
                <a:lnTo>
                  <a:pt x="23" y="1522"/>
                </a:lnTo>
                <a:lnTo>
                  <a:pt x="10" y="1461"/>
                </a:lnTo>
                <a:lnTo>
                  <a:pt x="3" y="1397"/>
                </a:lnTo>
                <a:lnTo>
                  <a:pt x="0" y="1331"/>
                </a:lnTo>
                <a:lnTo>
                  <a:pt x="2" y="1268"/>
                </a:lnTo>
                <a:lnTo>
                  <a:pt x="10" y="1207"/>
                </a:lnTo>
                <a:lnTo>
                  <a:pt x="21" y="1149"/>
                </a:lnTo>
                <a:lnTo>
                  <a:pt x="38" y="1093"/>
                </a:lnTo>
                <a:lnTo>
                  <a:pt x="58" y="1041"/>
                </a:lnTo>
                <a:lnTo>
                  <a:pt x="84" y="991"/>
                </a:lnTo>
                <a:lnTo>
                  <a:pt x="112" y="944"/>
                </a:lnTo>
                <a:lnTo>
                  <a:pt x="144" y="901"/>
                </a:lnTo>
                <a:lnTo>
                  <a:pt x="180" y="859"/>
                </a:lnTo>
                <a:lnTo>
                  <a:pt x="219" y="821"/>
                </a:lnTo>
                <a:lnTo>
                  <a:pt x="261" y="786"/>
                </a:lnTo>
                <a:lnTo>
                  <a:pt x="307" y="754"/>
                </a:lnTo>
                <a:lnTo>
                  <a:pt x="355" y="725"/>
                </a:lnTo>
                <a:lnTo>
                  <a:pt x="405" y="700"/>
                </a:lnTo>
                <a:lnTo>
                  <a:pt x="459" y="678"/>
                </a:lnTo>
                <a:lnTo>
                  <a:pt x="514" y="659"/>
                </a:lnTo>
                <a:lnTo>
                  <a:pt x="572" y="642"/>
                </a:lnTo>
                <a:lnTo>
                  <a:pt x="631" y="630"/>
                </a:lnTo>
                <a:lnTo>
                  <a:pt x="693" y="621"/>
                </a:lnTo>
                <a:lnTo>
                  <a:pt x="755" y="616"/>
                </a:lnTo>
                <a:lnTo>
                  <a:pt x="819" y="614"/>
                </a:lnTo>
                <a:lnTo>
                  <a:pt x="2150" y="614"/>
                </a:lnTo>
                <a:lnTo>
                  <a:pt x="3072" y="0"/>
                </a:lnTo>
                <a:close/>
              </a:path>
            </a:pathLst>
          </a:custGeom>
          <a:solidFill>
            <a:schemeClr val="tx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45143" tIns="22533" rIns="45143" bIns="22533" numCol="1" anchor="t" anchorCtr="0" compatLnSpc="1">
            <a:prstTxWarp prst="textNoShape">
              <a:avLst/>
            </a:prstTxWarp>
          </a:bodyPr>
          <a:lstStyle/>
          <a:p>
            <a:pPr defTabSz="1192334"/>
            <a:endParaRPr lang="es-SV" sz="2400">
              <a:solidFill>
                <a:srgbClr val="1F1F1F"/>
              </a:solidFill>
              <a:cs typeface="+mn-ea"/>
              <a:sym typeface="+mn-lt"/>
            </a:endParaRPr>
          </a:p>
        </p:txBody>
      </p:sp>
      <p:sp>
        <p:nvSpPr>
          <p:cNvPr id="21" name="11 Rectángulo redondeado"/>
          <p:cNvSpPr>
            <a:spLocks noChangeAspect="1"/>
          </p:cNvSpPr>
          <p:nvPr/>
        </p:nvSpPr>
        <p:spPr>
          <a:xfrm rot="16200000">
            <a:off x="392769" y="2655012"/>
            <a:ext cx="218541" cy="196033"/>
          </a:xfrm>
          <a:custGeom>
            <a:avLst/>
            <a:gdLst/>
            <a:ahLst/>
            <a:cxnLst/>
            <a:rect l="l" t="t" r="r" b="b"/>
            <a:pathLst>
              <a:path w="3195945" h="2847600">
                <a:moveTo>
                  <a:pt x="931858" y="0"/>
                </a:moveTo>
                <a:lnTo>
                  <a:pt x="2264149" y="0"/>
                </a:lnTo>
                <a:cubicBezTo>
                  <a:pt x="2332834" y="0"/>
                  <a:pt x="2395775" y="24591"/>
                  <a:pt x="2443824" y="66436"/>
                </a:cubicBezTo>
                <a:cubicBezTo>
                  <a:pt x="2448429" y="69277"/>
                  <a:pt x="2452695" y="72595"/>
                  <a:pt x="2456305" y="76734"/>
                </a:cubicBezTo>
                <a:cubicBezTo>
                  <a:pt x="2460022" y="79237"/>
                  <a:pt x="2463176" y="82339"/>
                  <a:pt x="2465987" y="85776"/>
                </a:cubicBezTo>
                <a:cubicBezTo>
                  <a:pt x="2493618" y="108249"/>
                  <a:pt x="2516894" y="136545"/>
                  <a:pt x="2535511" y="169166"/>
                </a:cubicBezTo>
                <a:lnTo>
                  <a:pt x="3152605" y="1250458"/>
                </a:lnTo>
                <a:cubicBezTo>
                  <a:pt x="3179394" y="1297399"/>
                  <a:pt x="3193566" y="1348093"/>
                  <a:pt x="3194780" y="1398693"/>
                </a:cubicBezTo>
                <a:cubicBezTo>
                  <a:pt x="3195949" y="1406441"/>
                  <a:pt x="3196388" y="1414265"/>
                  <a:pt x="3195280" y="1422135"/>
                </a:cubicBezTo>
                <a:cubicBezTo>
                  <a:pt x="3196431" y="1430332"/>
                  <a:pt x="3195980" y="1438483"/>
                  <a:pt x="3194760" y="1446554"/>
                </a:cubicBezTo>
                <a:cubicBezTo>
                  <a:pt x="3193510" y="1497084"/>
                  <a:pt x="3179340" y="1547701"/>
                  <a:pt x="3152589" y="1594576"/>
                </a:cubicBezTo>
                <a:lnTo>
                  <a:pt x="2535495" y="2675868"/>
                </a:lnTo>
                <a:cubicBezTo>
                  <a:pt x="2519103" y="2704590"/>
                  <a:pt x="2499098" y="2729960"/>
                  <a:pt x="2475270" y="2750574"/>
                </a:cubicBezTo>
                <a:cubicBezTo>
                  <a:pt x="2424537" y="2810341"/>
                  <a:pt x="2348694" y="2847600"/>
                  <a:pt x="2264149" y="2847600"/>
                </a:cubicBezTo>
                <a:lnTo>
                  <a:pt x="931858" y="2847600"/>
                </a:lnTo>
                <a:cubicBezTo>
                  <a:pt x="840908" y="2847600"/>
                  <a:pt x="760028" y="2804481"/>
                  <a:pt x="709441" y="2736882"/>
                </a:cubicBezTo>
                <a:cubicBezTo>
                  <a:pt x="690443" y="2718412"/>
                  <a:pt x="674204" y="2696733"/>
                  <a:pt x="660493" y="2672708"/>
                </a:cubicBezTo>
                <a:lnTo>
                  <a:pt x="43399" y="1591416"/>
                </a:lnTo>
                <a:cubicBezTo>
                  <a:pt x="17922" y="1546775"/>
                  <a:pt x="3857" y="1498740"/>
                  <a:pt x="1381" y="1450601"/>
                </a:cubicBezTo>
                <a:cubicBezTo>
                  <a:pt x="-58" y="1441196"/>
                  <a:pt x="-553" y="1431688"/>
                  <a:pt x="774" y="1422141"/>
                </a:cubicBezTo>
                <a:cubicBezTo>
                  <a:pt x="-512" y="1412916"/>
                  <a:pt x="-26" y="1403731"/>
                  <a:pt x="1361" y="1394643"/>
                </a:cubicBezTo>
                <a:cubicBezTo>
                  <a:pt x="3800" y="1346433"/>
                  <a:pt x="17869" y="1298323"/>
                  <a:pt x="43383" y="1253618"/>
                </a:cubicBezTo>
                <a:lnTo>
                  <a:pt x="660477" y="172326"/>
                </a:lnTo>
                <a:cubicBezTo>
                  <a:pt x="676397" y="144430"/>
                  <a:pt x="695725" y="119697"/>
                  <a:pt x="718724" y="99467"/>
                </a:cubicBezTo>
                <a:cubicBezTo>
                  <a:pt x="769423" y="38273"/>
                  <a:pt x="846171" y="0"/>
                  <a:pt x="9318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scene3d>
            <a:camera prst="orthographicFront"/>
            <a:lightRig rig="soft" dir="t"/>
          </a:scene3d>
          <a:sp3d extrusionH="508000" prstMaterial="flat"/>
        </p:spPr>
        <p:txBody>
          <a:bodyPr lIns="0" tIns="0" rIns="0" bIns="0" rtlCol="0" anchor="ctr"/>
          <a:lstStyle/>
          <a:p>
            <a:pPr algn="ctr" defTabSz="1192334"/>
            <a:endParaRPr lang="en-US" sz="2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2" name="11 Rectángulo redondeado"/>
          <p:cNvSpPr>
            <a:spLocks noChangeAspect="1"/>
          </p:cNvSpPr>
          <p:nvPr/>
        </p:nvSpPr>
        <p:spPr>
          <a:xfrm rot="16200000">
            <a:off x="392768" y="2075236"/>
            <a:ext cx="218541" cy="196033"/>
          </a:xfrm>
          <a:custGeom>
            <a:avLst/>
            <a:gdLst/>
            <a:ahLst/>
            <a:cxnLst/>
            <a:rect l="l" t="t" r="r" b="b"/>
            <a:pathLst>
              <a:path w="3195945" h="2847600">
                <a:moveTo>
                  <a:pt x="931858" y="0"/>
                </a:moveTo>
                <a:lnTo>
                  <a:pt x="2264149" y="0"/>
                </a:lnTo>
                <a:cubicBezTo>
                  <a:pt x="2332834" y="0"/>
                  <a:pt x="2395775" y="24591"/>
                  <a:pt x="2443824" y="66436"/>
                </a:cubicBezTo>
                <a:cubicBezTo>
                  <a:pt x="2448429" y="69277"/>
                  <a:pt x="2452695" y="72595"/>
                  <a:pt x="2456305" y="76734"/>
                </a:cubicBezTo>
                <a:cubicBezTo>
                  <a:pt x="2460022" y="79237"/>
                  <a:pt x="2463176" y="82339"/>
                  <a:pt x="2465987" y="85776"/>
                </a:cubicBezTo>
                <a:cubicBezTo>
                  <a:pt x="2493618" y="108249"/>
                  <a:pt x="2516894" y="136545"/>
                  <a:pt x="2535511" y="169166"/>
                </a:cubicBezTo>
                <a:lnTo>
                  <a:pt x="3152605" y="1250458"/>
                </a:lnTo>
                <a:cubicBezTo>
                  <a:pt x="3179394" y="1297399"/>
                  <a:pt x="3193566" y="1348093"/>
                  <a:pt x="3194780" y="1398693"/>
                </a:cubicBezTo>
                <a:cubicBezTo>
                  <a:pt x="3195949" y="1406441"/>
                  <a:pt x="3196388" y="1414265"/>
                  <a:pt x="3195280" y="1422135"/>
                </a:cubicBezTo>
                <a:cubicBezTo>
                  <a:pt x="3196431" y="1430332"/>
                  <a:pt x="3195980" y="1438483"/>
                  <a:pt x="3194760" y="1446554"/>
                </a:cubicBezTo>
                <a:cubicBezTo>
                  <a:pt x="3193510" y="1497084"/>
                  <a:pt x="3179340" y="1547701"/>
                  <a:pt x="3152589" y="1594576"/>
                </a:cubicBezTo>
                <a:lnTo>
                  <a:pt x="2535495" y="2675868"/>
                </a:lnTo>
                <a:cubicBezTo>
                  <a:pt x="2519103" y="2704590"/>
                  <a:pt x="2499098" y="2729960"/>
                  <a:pt x="2475270" y="2750574"/>
                </a:cubicBezTo>
                <a:cubicBezTo>
                  <a:pt x="2424537" y="2810341"/>
                  <a:pt x="2348694" y="2847600"/>
                  <a:pt x="2264149" y="2847600"/>
                </a:cubicBezTo>
                <a:lnTo>
                  <a:pt x="931858" y="2847600"/>
                </a:lnTo>
                <a:cubicBezTo>
                  <a:pt x="840908" y="2847600"/>
                  <a:pt x="760028" y="2804481"/>
                  <a:pt x="709441" y="2736882"/>
                </a:cubicBezTo>
                <a:cubicBezTo>
                  <a:pt x="690443" y="2718412"/>
                  <a:pt x="674204" y="2696733"/>
                  <a:pt x="660493" y="2672708"/>
                </a:cubicBezTo>
                <a:lnTo>
                  <a:pt x="43399" y="1591416"/>
                </a:lnTo>
                <a:cubicBezTo>
                  <a:pt x="17922" y="1546775"/>
                  <a:pt x="3857" y="1498740"/>
                  <a:pt x="1381" y="1450601"/>
                </a:cubicBezTo>
                <a:cubicBezTo>
                  <a:pt x="-58" y="1441196"/>
                  <a:pt x="-553" y="1431688"/>
                  <a:pt x="774" y="1422141"/>
                </a:cubicBezTo>
                <a:cubicBezTo>
                  <a:pt x="-512" y="1412916"/>
                  <a:pt x="-26" y="1403731"/>
                  <a:pt x="1361" y="1394643"/>
                </a:cubicBezTo>
                <a:cubicBezTo>
                  <a:pt x="3800" y="1346433"/>
                  <a:pt x="17869" y="1298323"/>
                  <a:pt x="43383" y="1253618"/>
                </a:cubicBezTo>
                <a:lnTo>
                  <a:pt x="660477" y="172326"/>
                </a:lnTo>
                <a:cubicBezTo>
                  <a:pt x="676397" y="144430"/>
                  <a:pt x="695725" y="119697"/>
                  <a:pt x="718724" y="99467"/>
                </a:cubicBezTo>
                <a:cubicBezTo>
                  <a:pt x="769423" y="38273"/>
                  <a:pt x="846171" y="0"/>
                  <a:pt x="9318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scene3d>
            <a:camera prst="orthographicFront"/>
            <a:lightRig rig="soft" dir="t"/>
          </a:scene3d>
          <a:sp3d extrusionH="508000" prstMaterial="flat"/>
        </p:spPr>
        <p:txBody>
          <a:bodyPr lIns="0" tIns="0" rIns="0" bIns="0" rtlCol="0" anchor="ctr"/>
          <a:lstStyle/>
          <a:p>
            <a:pPr algn="ctr" defTabSz="1192334"/>
            <a:endParaRPr lang="en-US" sz="2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7" name="11 Rectángulo redondeado"/>
          <p:cNvSpPr>
            <a:spLocks noChangeAspect="1"/>
          </p:cNvSpPr>
          <p:nvPr/>
        </p:nvSpPr>
        <p:spPr>
          <a:xfrm rot="16200000">
            <a:off x="392769" y="1517308"/>
            <a:ext cx="218541" cy="196033"/>
          </a:xfrm>
          <a:custGeom>
            <a:avLst/>
            <a:gdLst/>
            <a:ahLst/>
            <a:cxnLst/>
            <a:rect l="l" t="t" r="r" b="b"/>
            <a:pathLst>
              <a:path w="3195945" h="2847600">
                <a:moveTo>
                  <a:pt x="931858" y="0"/>
                </a:moveTo>
                <a:lnTo>
                  <a:pt x="2264149" y="0"/>
                </a:lnTo>
                <a:cubicBezTo>
                  <a:pt x="2332834" y="0"/>
                  <a:pt x="2395775" y="24591"/>
                  <a:pt x="2443824" y="66436"/>
                </a:cubicBezTo>
                <a:cubicBezTo>
                  <a:pt x="2448429" y="69277"/>
                  <a:pt x="2452695" y="72595"/>
                  <a:pt x="2456305" y="76734"/>
                </a:cubicBezTo>
                <a:cubicBezTo>
                  <a:pt x="2460022" y="79237"/>
                  <a:pt x="2463176" y="82339"/>
                  <a:pt x="2465987" y="85776"/>
                </a:cubicBezTo>
                <a:cubicBezTo>
                  <a:pt x="2493618" y="108249"/>
                  <a:pt x="2516894" y="136545"/>
                  <a:pt x="2535511" y="169166"/>
                </a:cubicBezTo>
                <a:lnTo>
                  <a:pt x="3152605" y="1250458"/>
                </a:lnTo>
                <a:cubicBezTo>
                  <a:pt x="3179394" y="1297399"/>
                  <a:pt x="3193566" y="1348093"/>
                  <a:pt x="3194780" y="1398693"/>
                </a:cubicBezTo>
                <a:cubicBezTo>
                  <a:pt x="3195949" y="1406441"/>
                  <a:pt x="3196388" y="1414265"/>
                  <a:pt x="3195280" y="1422135"/>
                </a:cubicBezTo>
                <a:cubicBezTo>
                  <a:pt x="3196431" y="1430332"/>
                  <a:pt x="3195980" y="1438483"/>
                  <a:pt x="3194760" y="1446554"/>
                </a:cubicBezTo>
                <a:cubicBezTo>
                  <a:pt x="3193510" y="1497084"/>
                  <a:pt x="3179340" y="1547701"/>
                  <a:pt x="3152589" y="1594576"/>
                </a:cubicBezTo>
                <a:lnTo>
                  <a:pt x="2535495" y="2675868"/>
                </a:lnTo>
                <a:cubicBezTo>
                  <a:pt x="2519103" y="2704590"/>
                  <a:pt x="2499098" y="2729960"/>
                  <a:pt x="2475270" y="2750574"/>
                </a:cubicBezTo>
                <a:cubicBezTo>
                  <a:pt x="2424537" y="2810341"/>
                  <a:pt x="2348694" y="2847600"/>
                  <a:pt x="2264149" y="2847600"/>
                </a:cubicBezTo>
                <a:lnTo>
                  <a:pt x="931858" y="2847600"/>
                </a:lnTo>
                <a:cubicBezTo>
                  <a:pt x="840908" y="2847600"/>
                  <a:pt x="760028" y="2804481"/>
                  <a:pt x="709441" y="2736882"/>
                </a:cubicBezTo>
                <a:cubicBezTo>
                  <a:pt x="690443" y="2718412"/>
                  <a:pt x="674204" y="2696733"/>
                  <a:pt x="660493" y="2672708"/>
                </a:cubicBezTo>
                <a:lnTo>
                  <a:pt x="43399" y="1591416"/>
                </a:lnTo>
                <a:cubicBezTo>
                  <a:pt x="17922" y="1546775"/>
                  <a:pt x="3857" y="1498740"/>
                  <a:pt x="1381" y="1450601"/>
                </a:cubicBezTo>
                <a:cubicBezTo>
                  <a:pt x="-58" y="1441196"/>
                  <a:pt x="-553" y="1431688"/>
                  <a:pt x="774" y="1422141"/>
                </a:cubicBezTo>
                <a:cubicBezTo>
                  <a:pt x="-512" y="1412916"/>
                  <a:pt x="-26" y="1403731"/>
                  <a:pt x="1361" y="1394643"/>
                </a:cubicBezTo>
                <a:cubicBezTo>
                  <a:pt x="3800" y="1346433"/>
                  <a:pt x="17869" y="1298323"/>
                  <a:pt x="43383" y="1253618"/>
                </a:cubicBezTo>
                <a:lnTo>
                  <a:pt x="660477" y="172326"/>
                </a:lnTo>
                <a:cubicBezTo>
                  <a:pt x="676397" y="144430"/>
                  <a:pt x="695725" y="119697"/>
                  <a:pt x="718724" y="99467"/>
                </a:cubicBezTo>
                <a:cubicBezTo>
                  <a:pt x="769423" y="38273"/>
                  <a:pt x="846171" y="0"/>
                  <a:pt x="93185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scene3d>
            <a:camera prst="orthographicFront"/>
            <a:lightRig rig="soft" dir="t"/>
          </a:scene3d>
          <a:sp3d extrusionH="508000" prstMaterial="flat"/>
        </p:spPr>
        <p:txBody>
          <a:bodyPr lIns="0" tIns="0" rIns="0" bIns="0" rtlCol="0" anchor="ctr"/>
          <a:lstStyle/>
          <a:p>
            <a:pPr algn="ctr" defTabSz="1192334"/>
            <a:endParaRPr lang="en-US" sz="24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8" name="Rectángulo 49"/>
          <p:cNvSpPr/>
          <p:nvPr/>
        </p:nvSpPr>
        <p:spPr>
          <a:xfrm>
            <a:off x="323528" y="1965834"/>
            <a:ext cx="4429917" cy="414838"/>
          </a:xfrm>
          <a:prstGeom prst="rect">
            <a:avLst/>
          </a:prstGeom>
        </p:spPr>
        <p:txBody>
          <a:bodyPr wrap="square" lIns="45143" tIns="22533" rIns="45143" bIns="22533">
            <a:spAutoFit/>
          </a:bodyPr>
          <a:lstStyle/>
          <a:p>
            <a:pPr algn="ctr" defTabSz="1187949"/>
            <a:r>
              <a:rPr lang="zh-CN" altLang="en-US" sz="2400" dirty="0" smtClean="0">
                <a:cs typeface="+mn-ea"/>
                <a:sym typeface="+mn-lt"/>
              </a:rPr>
              <a:t>写作水平较低</a:t>
            </a: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29" name="Rectángulo 49"/>
          <p:cNvSpPr/>
          <p:nvPr/>
        </p:nvSpPr>
        <p:spPr>
          <a:xfrm>
            <a:off x="333847" y="2538995"/>
            <a:ext cx="4429917" cy="414838"/>
          </a:xfrm>
          <a:prstGeom prst="rect">
            <a:avLst/>
          </a:prstGeom>
        </p:spPr>
        <p:txBody>
          <a:bodyPr wrap="square" lIns="45143" tIns="22533" rIns="45143" bIns="22533">
            <a:spAutoFit/>
          </a:bodyPr>
          <a:lstStyle/>
          <a:p>
            <a:pPr algn="ctr" defTabSz="1187949"/>
            <a:r>
              <a:rPr lang="zh-CN" altLang="en-US" sz="2400" dirty="0" smtClean="0">
                <a:cs typeface="+mn-ea"/>
                <a:sym typeface="+mn-lt"/>
              </a:rPr>
              <a:t>创新意识淡薄</a:t>
            </a: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502039" y="267494"/>
            <a:ext cx="1863282" cy="59575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自我认知</a:t>
            </a:r>
            <a:endParaRPr kumimoji="0" lang="zh-CN" altLang="en-US" sz="2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395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12" decel="9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2" decel="9000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decel="9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2" decel="90000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2" decel="9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 animBg="1"/>
      <p:bldP spid="13" grpId="0"/>
      <p:bldP spid="14" grpId="0"/>
      <p:bldP spid="15" grpId="0"/>
      <p:bldP spid="16" grpId="0"/>
      <p:bldP spid="17" grpId="0"/>
      <p:bldP spid="18" grpId="0" animBg="1"/>
      <p:bldP spid="21" grpId="0" animBg="1"/>
      <p:bldP spid="22" grpId="0" animBg="1"/>
      <p:bldP spid="27" grpId="0" animBg="1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17"/>
          <p:cNvSpPr/>
          <p:nvPr/>
        </p:nvSpPr>
        <p:spPr>
          <a:xfrm>
            <a:off x="4114800" y="1839548"/>
            <a:ext cx="914400" cy="40876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02</a:t>
            </a:r>
            <a:endParaRPr kumimoji="0" lang="zh-CN" altLang="en-US" sz="2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64113" y="2340917"/>
            <a:ext cx="1415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职业规划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4460899" y="2848503"/>
            <a:ext cx="22220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72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MH_Other_1"/>
          <p:cNvSpPr/>
          <p:nvPr>
            <p:custDataLst>
              <p:tags r:id="rId1"/>
            </p:custDataLst>
          </p:nvPr>
        </p:nvSpPr>
        <p:spPr>
          <a:xfrm>
            <a:off x="5807780" y="1122492"/>
            <a:ext cx="748047" cy="284116"/>
          </a:xfrm>
          <a:custGeom>
            <a:avLst/>
            <a:gdLst/>
            <a:ahLst/>
            <a:cxnLst/>
            <a:rect l="l" t="t" r="r" b="b"/>
            <a:pathLst>
              <a:path w="821962" h="312188">
                <a:moveTo>
                  <a:pt x="188867" y="0"/>
                </a:moveTo>
                <a:lnTo>
                  <a:pt x="633096" y="0"/>
                </a:lnTo>
                <a:cubicBezTo>
                  <a:pt x="739691" y="66233"/>
                  <a:pt x="813171" y="180146"/>
                  <a:pt x="821962" y="312188"/>
                </a:cubicBezTo>
                <a:lnTo>
                  <a:pt x="0" y="312188"/>
                </a:lnTo>
                <a:cubicBezTo>
                  <a:pt x="8791" y="180146"/>
                  <a:pt x="82272" y="66233"/>
                  <a:pt x="188867" y="0"/>
                </a:cubicBezTo>
                <a:close/>
              </a:path>
            </a:pathLst>
          </a:custGeom>
          <a:solidFill>
            <a:srgbClr val="D9D9D9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 kern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43" name="MH_Other_2"/>
          <p:cNvSpPr/>
          <p:nvPr>
            <p:custDataLst>
              <p:tags r:id="rId2"/>
            </p:custDataLst>
          </p:nvPr>
        </p:nvSpPr>
        <p:spPr>
          <a:xfrm flipV="1">
            <a:off x="5807780" y="4230108"/>
            <a:ext cx="748047" cy="284116"/>
          </a:xfrm>
          <a:custGeom>
            <a:avLst/>
            <a:gdLst/>
            <a:ahLst/>
            <a:cxnLst/>
            <a:rect l="l" t="t" r="r" b="b"/>
            <a:pathLst>
              <a:path w="821962" h="312188">
                <a:moveTo>
                  <a:pt x="188867" y="0"/>
                </a:moveTo>
                <a:lnTo>
                  <a:pt x="633096" y="0"/>
                </a:lnTo>
                <a:cubicBezTo>
                  <a:pt x="739691" y="66233"/>
                  <a:pt x="813171" y="180146"/>
                  <a:pt x="821962" y="312188"/>
                </a:cubicBezTo>
                <a:lnTo>
                  <a:pt x="0" y="312188"/>
                </a:lnTo>
                <a:cubicBezTo>
                  <a:pt x="8791" y="180146"/>
                  <a:pt x="82272" y="66233"/>
                  <a:pt x="188867" y="0"/>
                </a:cubicBezTo>
                <a:close/>
              </a:path>
            </a:pathLst>
          </a:custGeom>
          <a:solidFill>
            <a:srgbClr val="D9D9D9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 kern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44" name="MH_Other_3"/>
          <p:cNvSpPr/>
          <p:nvPr>
            <p:custDataLst>
              <p:tags r:id="rId3"/>
            </p:custDataLst>
          </p:nvPr>
        </p:nvSpPr>
        <p:spPr>
          <a:xfrm flipH="1">
            <a:off x="2670435" y="1122492"/>
            <a:ext cx="748047" cy="284116"/>
          </a:xfrm>
          <a:custGeom>
            <a:avLst/>
            <a:gdLst/>
            <a:ahLst/>
            <a:cxnLst/>
            <a:rect l="l" t="t" r="r" b="b"/>
            <a:pathLst>
              <a:path w="821962" h="312188">
                <a:moveTo>
                  <a:pt x="188867" y="0"/>
                </a:moveTo>
                <a:lnTo>
                  <a:pt x="633096" y="0"/>
                </a:lnTo>
                <a:cubicBezTo>
                  <a:pt x="739691" y="66233"/>
                  <a:pt x="813171" y="180146"/>
                  <a:pt x="821962" y="312188"/>
                </a:cubicBezTo>
                <a:lnTo>
                  <a:pt x="0" y="312188"/>
                </a:lnTo>
                <a:cubicBezTo>
                  <a:pt x="8791" y="180146"/>
                  <a:pt x="82272" y="66233"/>
                  <a:pt x="188867" y="0"/>
                </a:cubicBezTo>
                <a:close/>
              </a:path>
            </a:pathLst>
          </a:custGeom>
          <a:solidFill>
            <a:srgbClr val="D9D9D9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>
              <a:defRPr/>
            </a:pPr>
            <a:endParaRPr lang="zh-CN" altLang="en-US" sz="1350" kern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45" name="MH_Other_4"/>
          <p:cNvSpPr/>
          <p:nvPr>
            <p:custDataLst>
              <p:tags r:id="rId4"/>
            </p:custDataLst>
          </p:nvPr>
        </p:nvSpPr>
        <p:spPr>
          <a:xfrm flipH="1" flipV="1">
            <a:off x="2670435" y="4230108"/>
            <a:ext cx="748047" cy="284116"/>
          </a:xfrm>
          <a:custGeom>
            <a:avLst/>
            <a:gdLst/>
            <a:ahLst/>
            <a:cxnLst/>
            <a:rect l="l" t="t" r="r" b="b"/>
            <a:pathLst>
              <a:path w="821962" h="312188">
                <a:moveTo>
                  <a:pt x="188867" y="0"/>
                </a:moveTo>
                <a:lnTo>
                  <a:pt x="633096" y="0"/>
                </a:lnTo>
                <a:cubicBezTo>
                  <a:pt x="739691" y="66233"/>
                  <a:pt x="813171" y="180146"/>
                  <a:pt x="821962" y="312188"/>
                </a:cubicBezTo>
                <a:lnTo>
                  <a:pt x="0" y="312188"/>
                </a:lnTo>
                <a:cubicBezTo>
                  <a:pt x="8791" y="180146"/>
                  <a:pt x="82272" y="66233"/>
                  <a:pt x="188867" y="0"/>
                </a:cubicBezTo>
                <a:close/>
              </a:path>
            </a:pathLst>
          </a:custGeom>
          <a:solidFill>
            <a:srgbClr val="D9D9D9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 kern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46" name="MH_SubTitle_2"/>
          <p:cNvSpPr/>
          <p:nvPr>
            <p:custDataLst>
              <p:tags r:id="rId5"/>
            </p:custDataLst>
          </p:nvPr>
        </p:nvSpPr>
        <p:spPr>
          <a:xfrm rot="19120543">
            <a:off x="4368487" y="903577"/>
            <a:ext cx="2047772" cy="1289593"/>
          </a:xfrm>
          <a:custGeom>
            <a:avLst/>
            <a:gdLst/>
            <a:ahLst/>
            <a:cxnLst/>
            <a:rect l="l" t="t" r="r" b="b"/>
            <a:pathLst>
              <a:path w="2250115" h="1417020">
                <a:moveTo>
                  <a:pt x="1444324" y="354255"/>
                </a:moveTo>
                <a:lnTo>
                  <a:pt x="2250115" y="1062765"/>
                </a:lnTo>
                <a:lnTo>
                  <a:pt x="708510" y="1062765"/>
                </a:lnTo>
                <a:lnTo>
                  <a:pt x="708510" y="1417020"/>
                </a:lnTo>
                <a:lnTo>
                  <a:pt x="0" y="708510"/>
                </a:lnTo>
                <a:lnTo>
                  <a:pt x="708510" y="0"/>
                </a:lnTo>
                <a:lnTo>
                  <a:pt x="708510" y="354255"/>
                </a:ln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vert" wrap="square" lIns="0" tIns="324000" rIns="459000" bIns="32400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1600" b="1" kern="0">
                <a:solidFill>
                  <a:srgbClr val="FFFFFF"/>
                </a:solidFill>
                <a:cs typeface="+mn-ea"/>
                <a:sym typeface="+mn-lt"/>
              </a:rPr>
              <a:t>AMET</a:t>
            </a:r>
            <a:endParaRPr lang="zh-CN" altLang="en-US" sz="1600" b="1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7" name="MH_SubTitle_1"/>
          <p:cNvSpPr/>
          <p:nvPr>
            <p:custDataLst>
              <p:tags r:id="rId6"/>
            </p:custDataLst>
          </p:nvPr>
        </p:nvSpPr>
        <p:spPr>
          <a:xfrm rot="2479457" flipH="1">
            <a:off x="2809999" y="903577"/>
            <a:ext cx="2047772" cy="1289593"/>
          </a:xfrm>
          <a:custGeom>
            <a:avLst/>
            <a:gdLst/>
            <a:ahLst/>
            <a:cxnLst/>
            <a:rect l="l" t="t" r="r" b="b"/>
            <a:pathLst>
              <a:path w="2250115" h="1417020">
                <a:moveTo>
                  <a:pt x="1444324" y="354255"/>
                </a:moveTo>
                <a:lnTo>
                  <a:pt x="2250115" y="1062765"/>
                </a:lnTo>
                <a:lnTo>
                  <a:pt x="708510" y="1062765"/>
                </a:lnTo>
                <a:lnTo>
                  <a:pt x="708510" y="1417020"/>
                </a:lnTo>
                <a:lnTo>
                  <a:pt x="0" y="708510"/>
                </a:lnTo>
                <a:lnTo>
                  <a:pt x="708510" y="0"/>
                </a:lnTo>
                <a:lnTo>
                  <a:pt x="708510" y="354255"/>
                </a:ln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vert270" wrap="square" lIns="459000" tIns="324000" rIns="68580" bIns="32400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1600" b="1" kern="0">
                <a:solidFill>
                  <a:srgbClr val="FFFFFF"/>
                </a:solidFill>
                <a:cs typeface="+mn-ea"/>
                <a:sym typeface="+mn-lt"/>
              </a:rPr>
              <a:t>AMET</a:t>
            </a:r>
            <a:endParaRPr lang="zh-CN" altLang="en-US" sz="1600" b="1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8" name="MH_Other_9"/>
          <p:cNvSpPr txBox="1"/>
          <p:nvPr>
            <p:custDataLst>
              <p:tags r:id="rId7"/>
            </p:custDataLst>
          </p:nvPr>
        </p:nvSpPr>
        <p:spPr>
          <a:xfrm>
            <a:off x="7756594" y="3196811"/>
            <a:ext cx="360000" cy="3600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zh-CN"/>
            </a:defPPr>
            <a:lvl1pPr marR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1" i="0" u="none" strike="noStrike" kern="0" cap="none" spc="0" normalizeH="0" baseline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04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9" name="MH_Other_10"/>
          <p:cNvSpPr txBox="1"/>
          <p:nvPr>
            <p:custDataLst>
              <p:tags r:id="rId8"/>
            </p:custDataLst>
          </p:nvPr>
        </p:nvSpPr>
        <p:spPr>
          <a:xfrm>
            <a:off x="1138092" y="3197078"/>
            <a:ext cx="360000" cy="3600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zh-CN"/>
            </a:defPPr>
            <a:lvl1pPr marR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1" i="0" u="none" strike="noStrike" kern="0" cap="none" spc="0" normalizeH="0" baseline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03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0" name="MH_Other_11"/>
          <p:cNvSpPr txBox="1"/>
          <p:nvPr>
            <p:custDataLst>
              <p:tags r:id="rId9"/>
            </p:custDataLst>
          </p:nvPr>
        </p:nvSpPr>
        <p:spPr>
          <a:xfrm>
            <a:off x="7762786" y="1448170"/>
            <a:ext cx="360000" cy="3600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zh-CN"/>
            </a:defPPr>
            <a:lvl1pPr marR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1" i="0" u="none" strike="noStrike" kern="0" cap="none" spc="0" normalizeH="0" baseline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02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1" name="MH_Other_12"/>
          <p:cNvSpPr txBox="1"/>
          <p:nvPr>
            <p:custDataLst>
              <p:tags r:id="rId10"/>
            </p:custDataLst>
          </p:nvPr>
        </p:nvSpPr>
        <p:spPr>
          <a:xfrm>
            <a:off x="1133166" y="1459387"/>
            <a:ext cx="360000" cy="3600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defRPr/>
            </a:pPr>
            <a:r>
              <a:rPr lang="en-US" altLang="zh-CN" sz="2400" b="1" kern="0" dirty="0">
                <a:solidFill>
                  <a:schemeClr val="accent2"/>
                </a:solidFill>
                <a:cs typeface="+mn-ea"/>
                <a:sym typeface="+mn-lt"/>
              </a:rPr>
              <a:t>01</a:t>
            </a:r>
            <a:endParaRPr lang="zh-CN" altLang="en-US" sz="2400" b="1" kern="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cxnSp>
        <p:nvCxnSpPr>
          <p:cNvPr id="52" name="MH_Other_15"/>
          <p:cNvCxnSpPr/>
          <p:nvPr>
            <p:custDataLst>
              <p:tags r:id="rId11"/>
            </p:custDataLst>
          </p:nvPr>
        </p:nvCxnSpPr>
        <p:spPr>
          <a:xfrm>
            <a:off x="6040681" y="4230107"/>
            <a:ext cx="2047345" cy="0"/>
          </a:xfrm>
          <a:prstGeom prst="line">
            <a:avLst/>
          </a:prstGeom>
          <a:ln>
            <a:solidFill>
              <a:srgbClr val="C7C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MH_Other_16"/>
          <p:cNvCxnSpPr/>
          <p:nvPr>
            <p:custDataLst>
              <p:tags r:id="rId12"/>
            </p:custDataLst>
          </p:nvPr>
        </p:nvCxnSpPr>
        <p:spPr>
          <a:xfrm>
            <a:off x="1129126" y="4230107"/>
            <a:ext cx="2047345" cy="0"/>
          </a:xfrm>
          <a:prstGeom prst="line">
            <a:avLst/>
          </a:prstGeom>
          <a:ln>
            <a:solidFill>
              <a:srgbClr val="C7C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MH_SubTitle_4"/>
          <p:cNvSpPr/>
          <p:nvPr>
            <p:custDataLst>
              <p:tags r:id="rId13"/>
            </p:custDataLst>
          </p:nvPr>
        </p:nvSpPr>
        <p:spPr>
          <a:xfrm rot="2479457" flipV="1">
            <a:off x="4368487" y="3443552"/>
            <a:ext cx="2047772" cy="1289593"/>
          </a:xfrm>
          <a:custGeom>
            <a:avLst/>
            <a:gdLst/>
            <a:ahLst/>
            <a:cxnLst/>
            <a:rect l="l" t="t" r="r" b="b"/>
            <a:pathLst>
              <a:path w="2250115" h="1417020">
                <a:moveTo>
                  <a:pt x="1444324" y="354255"/>
                </a:moveTo>
                <a:lnTo>
                  <a:pt x="2250115" y="1062765"/>
                </a:lnTo>
                <a:lnTo>
                  <a:pt x="708510" y="1062765"/>
                </a:lnTo>
                <a:lnTo>
                  <a:pt x="708510" y="1417020"/>
                </a:lnTo>
                <a:lnTo>
                  <a:pt x="0" y="708510"/>
                </a:lnTo>
                <a:lnTo>
                  <a:pt x="708510" y="0"/>
                </a:lnTo>
                <a:lnTo>
                  <a:pt x="708510" y="354255"/>
                </a:ln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vert" wrap="square" lIns="459000" tIns="324000" rIns="68580" bIns="32400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1600" b="1" kern="0">
                <a:solidFill>
                  <a:srgbClr val="FFFFFF"/>
                </a:solidFill>
                <a:cs typeface="+mn-ea"/>
                <a:sym typeface="+mn-lt"/>
              </a:rPr>
              <a:t>AMET</a:t>
            </a:r>
            <a:endParaRPr lang="zh-CN" altLang="en-US" sz="1600" b="1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5" name="MH_SubTitle_3"/>
          <p:cNvSpPr/>
          <p:nvPr>
            <p:custDataLst>
              <p:tags r:id="rId14"/>
            </p:custDataLst>
          </p:nvPr>
        </p:nvSpPr>
        <p:spPr>
          <a:xfrm rot="19120543" flipH="1" flipV="1">
            <a:off x="2809999" y="3443552"/>
            <a:ext cx="2047772" cy="1289593"/>
          </a:xfrm>
          <a:custGeom>
            <a:avLst/>
            <a:gdLst/>
            <a:ahLst/>
            <a:cxnLst/>
            <a:rect l="l" t="t" r="r" b="b"/>
            <a:pathLst>
              <a:path w="2250115" h="1417020">
                <a:moveTo>
                  <a:pt x="1444324" y="354255"/>
                </a:moveTo>
                <a:lnTo>
                  <a:pt x="2250115" y="1062765"/>
                </a:lnTo>
                <a:lnTo>
                  <a:pt x="708510" y="1062765"/>
                </a:lnTo>
                <a:lnTo>
                  <a:pt x="708510" y="1417020"/>
                </a:lnTo>
                <a:lnTo>
                  <a:pt x="0" y="708510"/>
                </a:lnTo>
                <a:lnTo>
                  <a:pt x="708510" y="0"/>
                </a:lnTo>
                <a:lnTo>
                  <a:pt x="708510" y="354255"/>
                </a:ln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vert270" wrap="square" lIns="0" tIns="324000" rIns="459000" bIns="32400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1600" b="1" kern="0">
                <a:solidFill>
                  <a:srgbClr val="FFFFFF"/>
                </a:solidFill>
                <a:cs typeface="+mn-ea"/>
                <a:sym typeface="+mn-lt"/>
              </a:rPr>
              <a:t>AMET</a:t>
            </a:r>
            <a:endParaRPr lang="zh-CN" altLang="en-US" sz="1600" b="1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6" name="MH_Text_4"/>
          <p:cNvSpPr txBox="1"/>
          <p:nvPr>
            <p:custDataLst>
              <p:tags r:id="rId15"/>
            </p:custDataLst>
          </p:nvPr>
        </p:nvSpPr>
        <p:spPr>
          <a:xfrm>
            <a:off x="6049495" y="3239770"/>
            <a:ext cx="1610399" cy="9105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CN" altLang="en-US" sz="1600" kern="0" dirty="0" smtClean="0">
                <a:cs typeface="+mn-ea"/>
                <a:sym typeface="+mn-lt"/>
              </a:rPr>
              <a:t> </a:t>
            </a:r>
            <a:r>
              <a:rPr lang="zh-CN" altLang="en-US" sz="1600" kern="0" dirty="0" smtClean="0">
                <a:cs typeface="+mn-ea"/>
                <a:sym typeface="+mn-lt"/>
              </a:rPr>
              <a:t>加强学习</a:t>
            </a:r>
            <a:endParaRPr lang="en-US" altLang="zh-CN" sz="1600" kern="0" dirty="0" smtClean="0">
              <a:cs typeface="+mn-ea"/>
              <a:sym typeface="+mn-lt"/>
            </a:endParaRPr>
          </a:p>
          <a:p>
            <a:pPr lvl="0" algn="ctr">
              <a:lnSpc>
                <a:spcPct val="130000"/>
              </a:lnSpc>
              <a:defRPr/>
            </a:pPr>
            <a:r>
              <a:rPr lang="zh-CN" altLang="en-US" sz="1600" kern="0" dirty="0" smtClean="0">
                <a:cs typeface="+mn-ea"/>
                <a:sym typeface="+mn-lt"/>
              </a:rPr>
              <a:t> 提高</a:t>
            </a:r>
            <a:r>
              <a:rPr lang="zh-CN" altLang="en-US" sz="1600" kern="0" dirty="0">
                <a:cs typeface="+mn-ea"/>
                <a:sym typeface="+mn-lt"/>
              </a:rPr>
              <a:t>素养</a:t>
            </a:r>
            <a:endParaRPr lang="en-US" altLang="zh-CN" sz="1600" kern="0" dirty="0">
              <a:cs typeface="+mn-ea"/>
              <a:sym typeface="+mn-lt"/>
            </a:endParaRPr>
          </a:p>
        </p:txBody>
      </p:sp>
      <p:sp>
        <p:nvSpPr>
          <p:cNvPr id="57" name="MH_Text_3"/>
          <p:cNvSpPr txBox="1"/>
          <p:nvPr>
            <p:custDataLst>
              <p:tags r:id="rId16"/>
            </p:custDataLst>
          </p:nvPr>
        </p:nvSpPr>
        <p:spPr>
          <a:xfrm>
            <a:off x="1566071" y="3239770"/>
            <a:ext cx="1610399" cy="9105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sz="1600" kern="0" dirty="0" smtClean="0">
                <a:cs typeface="+mn-ea"/>
                <a:sym typeface="+mn-lt"/>
              </a:rPr>
              <a:t>打造优质课堂</a:t>
            </a:r>
            <a:endParaRPr lang="en-US" altLang="zh-CN" sz="1600" kern="0" dirty="0" smtClean="0">
              <a:cs typeface="+mn-ea"/>
              <a:sym typeface="+mn-lt"/>
            </a:endParaRPr>
          </a:p>
          <a:p>
            <a:pPr lvl="0">
              <a:lnSpc>
                <a:spcPct val="130000"/>
              </a:lnSpc>
              <a:defRPr/>
            </a:pPr>
            <a:r>
              <a:rPr lang="zh-CN" altLang="en-US" sz="1600" kern="0" dirty="0">
                <a:cs typeface="+mn-ea"/>
                <a:sym typeface="+mn-lt"/>
              </a:rPr>
              <a:t>积极</a:t>
            </a:r>
            <a:r>
              <a:rPr lang="zh-CN" altLang="en-US" sz="1600" kern="0" dirty="0" smtClean="0">
                <a:cs typeface="+mn-ea"/>
                <a:sym typeface="+mn-lt"/>
              </a:rPr>
              <a:t>参加竞赛</a:t>
            </a:r>
            <a:endParaRPr lang="en-US" altLang="zh-CN" sz="1600" kern="0" dirty="0">
              <a:cs typeface="+mn-ea"/>
              <a:sym typeface="+mn-lt"/>
            </a:endParaRPr>
          </a:p>
        </p:txBody>
      </p:sp>
      <p:sp>
        <p:nvSpPr>
          <p:cNvPr id="58" name="MH_Text_2"/>
          <p:cNvSpPr txBox="1"/>
          <p:nvPr>
            <p:custDataLst>
              <p:tags r:id="rId17"/>
            </p:custDataLst>
          </p:nvPr>
        </p:nvSpPr>
        <p:spPr>
          <a:xfrm>
            <a:off x="6049495" y="1442145"/>
            <a:ext cx="1610399" cy="10920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/>
          </a:bodyPr>
          <a:lstStyle/>
          <a:p>
            <a:pPr lvl="0" algn="r">
              <a:lnSpc>
                <a:spcPct val="130000"/>
              </a:lnSpc>
              <a:defRPr/>
            </a:pPr>
            <a:r>
              <a:rPr lang="zh-CN" altLang="en-US" sz="1600" kern="0" dirty="0" smtClean="0">
                <a:cs typeface="+mn-ea"/>
                <a:sym typeface="+mn-lt"/>
              </a:rPr>
              <a:t>夯实理论基础</a:t>
            </a:r>
            <a:endParaRPr lang="en-US" altLang="zh-CN" sz="1600" kern="0" dirty="0" smtClean="0">
              <a:cs typeface="+mn-ea"/>
              <a:sym typeface="+mn-lt"/>
            </a:endParaRPr>
          </a:p>
          <a:p>
            <a:pPr lvl="0" algn="r">
              <a:lnSpc>
                <a:spcPct val="130000"/>
              </a:lnSpc>
              <a:defRPr/>
            </a:pPr>
            <a:r>
              <a:rPr lang="zh-CN" altLang="en-US" sz="1600" kern="0" dirty="0" smtClean="0">
                <a:cs typeface="+mn-ea"/>
                <a:sym typeface="+mn-lt"/>
              </a:rPr>
              <a:t>提高教学水平</a:t>
            </a:r>
            <a:endParaRPr lang="en-US" altLang="zh-CN" sz="1600" kern="0" dirty="0">
              <a:cs typeface="+mn-ea"/>
              <a:sym typeface="+mn-lt"/>
            </a:endParaRPr>
          </a:p>
        </p:txBody>
      </p:sp>
      <p:sp>
        <p:nvSpPr>
          <p:cNvPr id="59" name="MH_Text_1"/>
          <p:cNvSpPr txBox="1"/>
          <p:nvPr>
            <p:custDataLst>
              <p:tags r:id="rId18"/>
            </p:custDataLst>
          </p:nvPr>
        </p:nvSpPr>
        <p:spPr>
          <a:xfrm>
            <a:off x="1566071" y="1446906"/>
            <a:ext cx="1610399" cy="10920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sz="1600" kern="0" dirty="0" smtClean="0">
                <a:cs typeface="+mn-ea"/>
                <a:sym typeface="+mn-lt"/>
              </a:rPr>
              <a:t>站稳讲台</a:t>
            </a:r>
            <a:endParaRPr lang="en-US" altLang="zh-CN" sz="1600" kern="0" dirty="0" smtClean="0">
              <a:cs typeface="+mn-ea"/>
              <a:sym typeface="+mn-lt"/>
            </a:endParaRPr>
          </a:p>
          <a:p>
            <a:pPr lvl="0">
              <a:lnSpc>
                <a:spcPct val="130000"/>
              </a:lnSpc>
              <a:defRPr/>
            </a:pPr>
            <a:r>
              <a:rPr lang="zh-CN" altLang="en-US" sz="1600" kern="0" dirty="0" smtClean="0">
                <a:cs typeface="+mn-ea"/>
                <a:sym typeface="+mn-lt"/>
              </a:rPr>
              <a:t>上好每一节课</a:t>
            </a:r>
            <a:endParaRPr lang="en-US" altLang="zh-CN" sz="1600" kern="0" dirty="0">
              <a:cs typeface="+mn-ea"/>
              <a:sym typeface="+mn-lt"/>
            </a:endParaRPr>
          </a:p>
        </p:txBody>
      </p:sp>
      <p:pic>
        <p:nvPicPr>
          <p:cNvPr id="60" name="图片 59" descr="资源 1434302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921737" y="252677"/>
            <a:ext cx="1146175" cy="523875"/>
          </a:xfrm>
          <a:prstGeom prst="rect">
            <a:avLst/>
          </a:prstGeom>
        </p:spPr>
      </p:pic>
      <p:cxnSp>
        <p:nvCxnSpPr>
          <p:cNvPr id="61" name="MH_Other_16"/>
          <p:cNvCxnSpPr/>
          <p:nvPr>
            <p:custDataLst>
              <p:tags r:id="rId19"/>
            </p:custDataLst>
          </p:nvPr>
        </p:nvCxnSpPr>
        <p:spPr>
          <a:xfrm>
            <a:off x="1133166" y="1388677"/>
            <a:ext cx="2047345" cy="0"/>
          </a:xfrm>
          <a:prstGeom prst="line">
            <a:avLst/>
          </a:prstGeom>
          <a:ln>
            <a:solidFill>
              <a:srgbClr val="C7C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MH_Other_16"/>
          <p:cNvCxnSpPr/>
          <p:nvPr>
            <p:custDataLst>
              <p:tags r:id="rId20"/>
            </p:custDataLst>
          </p:nvPr>
        </p:nvCxnSpPr>
        <p:spPr>
          <a:xfrm>
            <a:off x="6181803" y="1391689"/>
            <a:ext cx="2047345" cy="0"/>
          </a:xfrm>
          <a:prstGeom prst="line">
            <a:avLst/>
          </a:prstGeom>
          <a:ln>
            <a:solidFill>
              <a:srgbClr val="C7C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MH_Title_1"/>
          <p:cNvSpPr/>
          <p:nvPr>
            <p:custDataLst>
              <p:tags r:id="rId21"/>
            </p:custDataLst>
          </p:nvPr>
        </p:nvSpPr>
        <p:spPr>
          <a:xfrm>
            <a:off x="3495040" y="2211705"/>
            <a:ext cx="2235200" cy="116713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800" b="1" dirty="0" smtClean="0">
                <a:solidFill>
                  <a:schemeClr val="tx1"/>
                </a:solidFill>
                <a:cs typeface="+mn-ea"/>
                <a:sym typeface="+mn-lt"/>
              </a:rPr>
              <a:t>职业规划</a:t>
            </a:r>
            <a:endParaRPr lang="zh-CN" altLang="en-US" sz="28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6" grpId="0"/>
      <p:bldP spid="57" grpId="0"/>
      <p:bldP spid="58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18343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2777674" y="-1288237"/>
            <a:ext cx="3622616" cy="8849886"/>
          </a:xfrm>
          <a:prstGeom prst="rect">
            <a:avLst/>
          </a:prstGeom>
        </p:spPr>
      </p:pic>
      <p:pic>
        <p:nvPicPr>
          <p:cNvPr id="6" name="图片 5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30618" y="1953586"/>
            <a:ext cx="449593" cy="391295"/>
          </a:xfrm>
          <a:prstGeom prst="rect">
            <a:avLst/>
          </a:prstGeom>
        </p:spPr>
      </p:pic>
      <p:pic>
        <p:nvPicPr>
          <p:cNvPr id="7" name="图片 6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0739" y="1953586"/>
            <a:ext cx="449593" cy="391295"/>
          </a:xfrm>
          <a:prstGeom prst="rect">
            <a:avLst/>
          </a:prstGeom>
        </p:spPr>
      </p:pic>
      <p:pic>
        <p:nvPicPr>
          <p:cNvPr id="8" name="图片 7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0739" y="3413627"/>
            <a:ext cx="449593" cy="391295"/>
          </a:xfrm>
          <a:prstGeom prst="rect">
            <a:avLst/>
          </a:prstGeom>
        </p:spPr>
      </p:pic>
      <p:pic>
        <p:nvPicPr>
          <p:cNvPr id="9" name="图片 8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30617" y="3413627"/>
            <a:ext cx="449593" cy="391295"/>
          </a:xfrm>
          <a:prstGeom prst="rect">
            <a:avLst/>
          </a:prstGeom>
        </p:spPr>
      </p:pic>
      <p:sp>
        <p:nvSpPr>
          <p:cNvPr id="13" name="MH_Text_1"/>
          <p:cNvSpPr txBox="1"/>
          <p:nvPr>
            <p:custDataLst>
              <p:tags r:id="rId1"/>
            </p:custDataLst>
          </p:nvPr>
        </p:nvSpPr>
        <p:spPr>
          <a:xfrm>
            <a:off x="1566070" y="2571750"/>
            <a:ext cx="1610399" cy="10920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kern="0" dirty="0" smtClean="0">
                <a:cs typeface="+mn-ea"/>
                <a:sym typeface="+mn-lt"/>
              </a:rPr>
              <a:t>认真备课、磨课</a:t>
            </a:r>
            <a:endParaRPr lang="en-US" altLang="zh-CN" kern="0" dirty="0">
              <a:cs typeface="+mn-ea"/>
              <a:sym typeface="+mn-lt"/>
            </a:endParaRPr>
          </a:p>
        </p:txBody>
      </p:sp>
      <p:sp>
        <p:nvSpPr>
          <p:cNvPr id="14" name="MH_Text_1"/>
          <p:cNvSpPr txBox="1"/>
          <p:nvPr>
            <p:custDataLst>
              <p:tags r:id="rId2"/>
            </p:custDataLst>
          </p:nvPr>
        </p:nvSpPr>
        <p:spPr>
          <a:xfrm>
            <a:off x="4617785" y="2499742"/>
            <a:ext cx="1610399" cy="10920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kern="0" dirty="0" smtClean="0">
                <a:cs typeface="+mn-ea"/>
                <a:sym typeface="+mn-lt"/>
              </a:rPr>
              <a:t>多听课</a:t>
            </a:r>
            <a:endParaRPr lang="en-US" altLang="zh-CN" kern="0" dirty="0" smtClean="0">
              <a:cs typeface="+mn-ea"/>
              <a:sym typeface="+mn-lt"/>
            </a:endParaRPr>
          </a:p>
          <a:p>
            <a:pPr lvl="0">
              <a:lnSpc>
                <a:spcPct val="130000"/>
              </a:lnSpc>
              <a:defRPr/>
            </a:pPr>
            <a:r>
              <a:rPr lang="zh-CN" altLang="en-US" kern="0" dirty="0" smtClean="0">
                <a:cs typeface="+mn-ea"/>
                <a:sym typeface="+mn-lt"/>
              </a:rPr>
              <a:t>多请教</a:t>
            </a:r>
            <a:endParaRPr lang="en-US" altLang="zh-CN" kern="0" dirty="0" smtClean="0">
              <a:cs typeface="+mn-ea"/>
              <a:sym typeface="+mn-lt"/>
            </a:endParaRPr>
          </a:p>
          <a:p>
            <a:pPr lvl="0">
              <a:lnSpc>
                <a:spcPct val="130000"/>
              </a:lnSpc>
              <a:defRPr/>
            </a:pPr>
            <a:r>
              <a:rPr lang="zh-CN" altLang="en-US" kern="0" dirty="0">
                <a:cs typeface="+mn-ea"/>
                <a:sym typeface="+mn-lt"/>
              </a:rPr>
              <a:t>多</a:t>
            </a:r>
            <a:r>
              <a:rPr lang="zh-CN" altLang="en-US" kern="0" dirty="0" smtClean="0">
                <a:cs typeface="+mn-ea"/>
                <a:sym typeface="+mn-lt"/>
              </a:rPr>
              <a:t>反思</a:t>
            </a:r>
            <a:endParaRPr lang="en-US" altLang="zh-CN" kern="0" dirty="0" smtClean="0">
              <a:cs typeface="+mn-ea"/>
              <a:sym typeface="+mn-lt"/>
            </a:endParaRPr>
          </a:p>
          <a:p>
            <a:pPr lvl="0">
              <a:lnSpc>
                <a:spcPct val="130000"/>
              </a:lnSpc>
              <a:defRPr/>
            </a:pPr>
            <a:endParaRPr lang="en-US" altLang="zh-CN" kern="0" dirty="0">
              <a:cs typeface="+mn-ea"/>
              <a:sym typeface="+mn-lt"/>
            </a:endParaRPr>
          </a:p>
        </p:txBody>
      </p:sp>
      <p:sp>
        <p:nvSpPr>
          <p:cNvPr id="15" name="MH_Text_1"/>
          <p:cNvSpPr txBox="1"/>
          <p:nvPr>
            <p:custDataLst>
              <p:tags r:id="rId3"/>
            </p:custDataLst>
          </p:nvPr>
        </p:nvSpPr>
        <p:spPr>
          <a:xfrm>
            <a:off x="1566069" y="3855991"/>
            <a:ext cx="1925811" cy="10920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kern="0" dirty="0" smtClean="0">
                <a:cs typeface="+mn-ea"/>
                <a:sym typeface="+mn-lt"/>
              </a:rPr>
              <a:t>积极参加教研活动</a:t>
            </a:r>
            <a:endParaRPr lang="en-US" altLang="zh-CN" kern="0" dirty="0">
              <a:cs typeface="+mn-ea"/>
              <a:sym typeface="+mn-lt"/>
            </a:endParaRPr>
          </a:p>
        </p:txBody>
      </p:sp>
      <p:sp>
        <p:nvSpPr>
          <p:cNvPr id="16" name="MH_Text_1"/>
          <p:cNvSpPr txBox="1"/>
          <p:nvPr>
            <p:custDataLst>
              <p:tags r:id="rId4"/>
            </p:custDataLst>
          </p:nvPr>
        </p:nvSpPr>
        <p:spPr>
          <a:xfrm>
            <a:off x="4640400" y="3855991"/>
            <a:ext cx="2396370" cy="10920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zh-CN" altLang="en-US" kern="0" dirty="0" smtClean="0">
                <a:cs typeface="+mn-ea"/>
                <a:sym typeface="+mn-lt"/>
              </a:rPr>
              <a:t>广泛阅读教育相关书籍</a:t>
            </a:r>
            <a:endParaRPr lang="en-US" altLang="zh-CN" kern="0" dirty="0">
              <a:cs typeface="+mn-ea"/>
              <a:sym typeface="+mn-lt"/>
            </a:endParaRPr>
          </a:p>
        </p:txBody>
      </p:sp>
      <p:pic>
        <p:nvPicPr>
          <p:cNvPr id="17" name="图片 16" descr="资源 153430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16216" y="170475"/>
            <a:ext cx="1825198" cy="1174372"/>
          </a:xfrm>
          <a:prstGeom prst="rect">
            <a:avLst/>
          </a:prstGeom>
        </p:spPr>
      </p:pic>
      <p:pic>
        <p:nvPicPr>
          <p:cNvPr id="5" name="图片 4" descr="资源 73430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36770" y="511248"/>
            <a:ext cx="784090" cy="49282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27584" y="527737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ln>
                  <a:solidFill>
                    <a:schemeClr val="accent2"/>
                  </a:solidFill>
                </a:ln>
                <a:solidFill>
                  <a:schemeClr val="bg2">
                    <a:lumMod val="10000"/>
                  </a:schemeClr>
                </a:solidFill>
              </a:rPr>
              <a:t>本学年规划</a:t>
            </a:r>
            <a:endParaRPr lang="zh-CN" altLang="en-US" sz="2000" b="1" dirty="0">
              <a:ln>
                <a:solidFill>
                  <a:schemeClr val="accent2"/>
                </a:solidFill>
              </a:ln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17"/>
          <p:cNvSpPr/>
          <p:nvPr/>
        </p:nvSpPr>
        <p:spPr>
          <a:xfrm>
            <a:off x="4114800" y="1839548"/>
            <a:ext cx="914400" cy="40876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03</a:t>
            </a:r>
            <a:endParaRPr kumimoji="0" lang="zh-CN" altLang="en-US" sz="2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64115" y="2340917"/>
            <a:ext cx="1415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职前准备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4460899" y="2848503"/>
            <a:ext cx="22220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72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SubTitle"/>
  <p:tag name="MH_ORDER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SubTitle"/>
  <p:tag name="MH_ORDER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Text"/>
  <p:tag name="MH_ORDER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Text"/>
  <p:tag name="MH_ORDER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Text"/>
  <p:tag name="MH_ORDER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Text"/>
  <p:tag name="MH_ORDER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Title"/>
  <p:tag name="MH_ORDER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Text"/>
  <p:tag name="MH_ORDER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Text"/>
  <p:tag name="MH_ORDER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Text"/>
  <p:tag name="MH_ORDER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Text"/>
  <p:tag name="MH_ORDER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Text"/>
  <p:tag name="MH_ORDER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Text"/>
  <p:tag name="MH_ORDER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Text"/>
  <p:tag name="MH_ORDER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Text"/>
  <p:tag name="MH_ORDER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SubTitle"/>
  <p:tag name="MH_ORDER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SubTitle"/>
  <p:tag name="MH_ORDER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SubTitle"/>
  <p:tag name="MH_ORDER" val="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7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SubTitle"/>
  <p:tag name="MH_ORDER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1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1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1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509"/>
  <p:tag name="MH_LIBRARY" val="GRAPHIC"/>
  <p:tag name="MH_TYPE" val="Other"/>
  <p:tag name="MH_ORDER" val="1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Title"/>
  <p:tag name="MH_ORDER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Other"/>
  <p:tag name="MH_ORDER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Other"/>
  <p:tag name="MH_ORDER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Other"/>
  <p:tag name="MH_ORDER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SubTitle"/>
  <p:tag name="MH_ORDER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Other"/>
  <p:tag name="MH_ORDER" val="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Other"/>
  <p:tag name="MH_ORDER" val="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Other"/>
  <p:tag name="MH_ORDER" val="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Other"/>
  <p:tag name="MH_ORDER" val="1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Other"/>
  <p:tag name="MH_ORDER" val="1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Other"/>
  <p:tag name="MH_ORDER" val="1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SubTitle"/>
  <p:tag name="MH_ORDER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SubTitle"/>
  <p:tag name="MH_ORDER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SubTitle"/>
  <p:tag name="MH_ORDER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2352"/>
  <p:tag name="MH_LIBRARY" val="GRAPHIC"/>
  <p:tag name="MH_TYPE" val="SubTitle"/>
  <p:tag name="MH_ORDER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SubTitle"/>
  <p:tag name="MH_ORDER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1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1106223149"/>
  <p:tag name="MH_LIBRARY" val="GRAPHIC"/>
  <p:tag name="MH_TYPE" val="Other"/>
  <p:tag name="MH_ORDER" val="1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210</Words>
  <Application>Microsoft Office PowerPoint</Application>
  <PresentationFormat>全屏显示(16:9)</PresentationFormat>
  <Paragraphs>85</Paragraphs>
  <Slides>12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王长春</dc:creator>
  <cp:lastModifiedBy>王长春</cp:lastModifiedBy>
  <cp:revision>29</cp:revision>
  <dcterms:created xsi:type="dcterms:W3CDTF">2022-08-26T11:16:00Z</dcterms:created>
  <dcterms:modified xsi:type="dcterms:W3CDTF">2022-08-27T12:40:11Z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2716DEBB3E484F77864D5432E72AA49F</vt:lpwstr>
  </property>
  <property fmtid="{D5CDD505-2E9C-101B-9397-08002B2CF9AE}" pid="3" name="KSOProductBuildVer">
    <vt:lpwstr>2052-11.1.0.11579</vt:lpwstr>
  </property>
</Properties>
</file>