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38" r:id="rId3"/>
    <p:sldId id="316" r:id="rId4"/>
    <p:sldId id="275" r:id="rId6"/>
    <p:sldId id="318" r:id="rId7"/>
    <p:sldId id="350" r:id="rId8"/>
    <p:sldId id="339" r:id="rId9"/>
    <p:sldId id="340" r:id="rId10"/>
    <p:sldId id="341" r:id="rId11"/>
    <p:sldId id="264" r:id="rId12"/>
    <p:sldId id="306" r:id="rId13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7"/>
    </p:embeddedFont>
    <p:embeddedFont>
      <p:font typeface="Impact" panose="020B0806030902050204" pitchFamily="34" charset="0"/>
      <p:regular r:id="rId18"/>
    </p:embeddedFont>
    <p:embeddedFont>
      <p:font typeface="华文新魏" panose="02010800040101010101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gency FB" panose="020B0503020202020204" pitchFamily="34" charset="0"/>
      <p:regular r:id="rId24"/>
      <p:bold r:id="rId25"/>
    </p:embeddedFont>
    <p:embeddedFont>
      <p:font typeface="Aharoni" panose="02010803020104030203" pitchFamily="2" charset="-79"/>
      <p:bold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6357" autoAdjust="0"/>
  </p:normalViewPr>
  <p:slideViewPr>
    <p:cSldViewPr>
      <p:cViewPr varScale="1">
        <p:scale>
          <a:sx n="145" d="100"/>
          <a:sy n="145" d="100"/>
        </p:scale>
        <p:origin x="216" y="102"/>
      </p:cViewPr>
      <p:guideLst>
        <p:guide orient="horz" pos="1665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82" y="-84"/>
      </p:cViewPr>
      <p:guideLst>
        <p:guide orient="horz" pos="2960"/>
        <p:guide pos="21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4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D21B8-FD5D-4866-B249-9171E4F268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7216" y="127515"/>
            <a:ext cx="7481455" cy="644065"/>
          </a:xfr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lang="zh-CN" altLang="en-US" sz="24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4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altLang="zh-CN" dirty="0"/>
              <a:t>WWW.YOURBUSINESS.COM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355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D7083653-667E-442B-889B-3B8AF0E0F233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717902"/>
            <a:ext cx="81724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 userDrawn="1"/>
        </p:nvSpPr>
        <p:spPr>
          <a:xfrm>
            <a:off x="323528" y="378681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KSO_Shape"/>
          <p:cNvSpPr/>
          <p:nvPr userDrawn="1"/>
        </p:nvSpPr>
        <p:spPr bwMode="auto">
          <a:xfrm>
            <a:off x="8244408" y="315203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>
        <p14:vortex dir="r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3" grpId="0" animBg="1"/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653-667E-442B-889B-3B8AF0E0F2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">
        <p14:vortex dir="r"/>
      </p:transition>
    </mc:Choice>
    <mc:Fallback>
      <p:transition spd="slow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3F55-051D-411D-B076-EEE696BD8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3653-667E-442B-889B-3B8AF0E0F2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Tm="14000">
        <p14:vortex dir="r"/>
      </p:transition>
    </mc:Choice>
    <mc:Fallback>
      <p:transition spd="slow" advTm="1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8" Type="http://schemas.openxmlformats.org/officeDocument/2006/relationships/notesSlide" Target="../notesSlides/notesSlide8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microsoft.com/office/2007/relationships/hdphoto" Target="../media/image4.wdp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50.xml"/><Relationship Id="rId2" Type="http://schemas.openxmlformats.org/officeDocument/2006/relationships/tags" Target="../tags/tag32.xml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8" Type="http://schemas.openxmlformats.org/officeDocument/2006/relationships/notesSlide" Target="../notesSlides/notesSlide7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77.xml"/><Relationship Id="rId15" Type="http://schemas.openxmlformats.org/officeDocument/2006/relationships/image" Target="../media/image7.jpeg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555625"/>
            <a:ext cx="3657600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46115" y="3253740"/>
            <a:ext cx="22821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汇报人：王涵乔</a:t>
            </a:r>
            <a:endParaRPr lang="zh-CN" altLang="en-US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2022.8.28</a:t>
            </a:r>
            <a:endParaRPr lang="en-US" altLang="zh-CN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1924050"/>
            <a:ext cx="8145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凝</a:t>
            </a:r>
            <a:r>
              <a:rPr lang="en-US" altLang="zh-CN" sz="4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新</a:t>
            </a:r>
            <a:r>
              <a:rPr lang="en-US" altLang="zh-CN" sz="4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4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细规划，扬帆新征程</a:t>
            </a:r>
            <a:endParaRPr lang="zh-CN" altLang="en-US" sz="4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 bwMode="auto">
          <a:xfrm>
            <a:off x="3608163" y="841094"/>
            <a:ext cx="1296000" cy="1296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8757" y="1059814"/>
            <a:ext cx="89481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dirty="0"/>
              <a:t>批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4716085" y="1699013"/>
            <a:ext cx="1296000" cy="1296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1919" y="1885983"/>
            <a:ext cx="89481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dirty="0"/>
              <a:t>评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 bwMode="auto">
          <a:xfrm>
            <a:off x="2488033" y="1559579"/>
            <a:ext cx="1296000" cy="1296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3392" y="1746549"/>
            <a:ext cx="89481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dirty="0"/>
              <a:t>请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 bwMode="auto">
          <a:xfrm>
            <a:off x="1331479" y="915907"/>
            <a:ext cx="1296000" cy="1296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8583" y="1078747"/>
            <a:ext cx="894813" cy="92202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恳</a:t>
            </a:r>
            <a:endParaRPr lang="zh-CN" altLang="en-US" sz="4800" b="1" dirty="0">
              <a:solidFill>
                <a:schemeClr val="accent1"/>
              </a:solidFill>
              <a:effectLst>
                <a:innerShdw blurRad="50800" dist="635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23" name="MH_Other_4"/>
          <p:cNvSpPr/>
          <p:nvPr>
            <p:custDataLst>
              <p:tags r:id="rId1"/>
            </p:custDataLst>
          </p:nvPr>
        </p:nvSpPr>
        <p:spPr>
          <a:xfrm>
            <a:off x="6563800" y="2567044"/>
            <a:ext cx="432000" cy="43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MH_Other_4"/>
          <p:cNvSpPr/>
          <p:nvPr>
            <p:custDataLst>
              <p:tags r:id="rId2"/>
            </p:custDataLst>
          </p:nvPr>
        </p:nvSpPr>
        <p:spPr>
          <a:xfrm>
            <a:off x="2394255" y="2729106"/>
            <a:ext cx="269512" cy="26639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7831243" y="1273840"/>
            <a:ext cx="432000" cy="432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MH_Other_4"/>
          <p:cNvSpPr/>
          <p:nvPr>
            <p:custDataLst>
              <p:tags r:id="rId4"/>
            </p:custDataLst>
          </p:nvPr>
        </p:nvSpPr>
        <p:spPr>
          <a:xfrm>
            <a:off x="702475" y="1806115"/>
            <a:ext cx="576000" cy="576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5"/>
            </p:custDataLst>
          </p:nvPr>
        </p:nvSpPr>
        <p:spPr>
          <a:xfrm>
            <a:off x="1422555" y="2482909"/>
            <a:ext cx="355390" cy="35128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6"/>
            </p:custDataLst>
          </p:nvPr>
        </p:nvSpPr>
        <p:spPr>
          <a:xfrm>
            <a:off x="6131800" y="601592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7"/>
            </p:custDataLst>
          </p:nvPr>
        </p:nvSpPr>
        <p:spPr>
          <a:xfrm>
            <a:off x="2412192" y="427701"/>
            <a:ext cx="351847" cy="34778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8"/>
            </p:custDataLst>
          </p:nvPr>
        </p:nvSpPr>
        <p:spPr>
          <a:xfrm>
            <a:off x="5111897" y="3076096"/>
            <a:ext cx="234000" cy="2312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9"/>
            </p:custDataLst>
          </p:nvPr>
        </p:nvSpPr>
        <p:spPr>
          <a:xfrm>
            <a:off x="828349" y="915614"/>
            <a:ext cx="324000" cy="32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10"/>
            </p:custDataLst>
          </p:nvPr>
        </p:nvSpPr>
        <p:spPr>
          <a:xfrm>
            <a:off x="3204204" y="771272"/>
            <a:ext cx="288000" cy="288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11"/>
            </p:custDataLst>
          </p:nvPr>
        </p:nvSpPr>
        <p:spPr>
          <a:xfrm>
            <a:off x="5673932" y="2835116"/>
            <a:ext cx="200773" cy="2007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2"/>
            </p:custDataLst>
          </p:nvPr>
        </p:nvSpPr>
        <p:spPr>
          <a:xfrm>
            <a:off x="5129908" y="370280"/>
            <a:ext cx="216000" cy="216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3"/>
            </p:custDataLst>
          </p:nvPr>
        </p:nvSpPr>
        <p:spPr>
          <a:xfrm>
            <a:off x="3062934" y="2676760"/>
            <a:ext cx="180000" cy="18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14"/>
            </p:custDataLst>
          </p:nvPr>
        </p:nvSpPr>
        <p:spPr>
          <a:xfrm>
            <a:off x="7126806" y="1735276"/>
            <a:ext cx="144000" cy="14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15"/>
            </p:custDataLst>
          </p:nvPr>
        </p:nvSpPr>
        <p:spPr>
          <a:xfrm>
            <a:off x="4521560" y="3024596"/>
            <a:ext cx="252000" cy="252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9" name="MH_Other_4"/>
          <p:cNvSpPr/>
          <p:nvPr>
            <p:custDataLst>
              <p:tags r:id="rId16"/>
            </p:custDataLst>
          </p:nvPr>
        </p:nvSpPr>
        <p:spPr>
          <a:xfrm>
            <a:off x="6992604" y="1093840"/>
            <a:ext cx="180000" cy="18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5796220" y="889388"/>
            <a:ext cx="1296000" cy="1296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5400" b="1" dirty="0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  <a:sym typeface="+mn-ea"/>
              </a:rPr>
              <a:t>指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6876355" y="1805693"/>
            <a:ext cx="1296000" cy="1296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5400" b="1" dirty="0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  <a:sym typeface="+mn-ea"/>
              </a:rPr>
              <a:t>正</a:t>
            </a: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08387" y="3750154"/>
            <a:ext cx="1641701" cy="45719"/>
            <a:chOff x="3060700" y="4724400"/>
            <a:chExt cx="5955507" cy="314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5868272" y="3727294"/>
            <a:ext cx="1641701" cy="45719"/>
            <a:chOff x="3060700" y="4724400"/>
            <a:chExt cx="5955507" cy="3143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3424555" y="3580130"/>
            <a:ext cx="23698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王涵乔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南京市东山高级中学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altLang="zh-CN" sz="1600">
                <a:solidFill>
                  <a:schemeClr val="bg1">
                    <a:lumMod val="50000"/>
                  </a:schemeClr>
                </a:solidFill>
              </a:rPr>
              <a:t>2022.8.28</a:t>
            </a:r>
            <a:endParaRPr lang="en-US" altLang="zh-CN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915816" y="555526"/>
            <a:ext cx="900000" cy="900000"/>
            <a:chOff x="4211960" y="-60450"/>
            <a:chExt cx="900000" cy="900000"/>
          </a:xfrm>
        </p:grpSpPr>
        <p:sp>
          <p:nvSpPr>
            <p:cNvPr id="8" name="MH_Other_2"/>
            <p:cNvSpPr/>
            <p:nvPr>
              <p:custDataLst>
                <p:tags r:id="rId1"/>
              </p:custDataLst>
            </p:nvPr>
          </p:nvSpPr>
          <p:spPr>
            <a:xfrm>
              <a:off x="4211960" y="-60450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MH_Title_1"/>
            <p:cNvSpPr/>
            <p:nvPr>
              <p:custDataLst>
                <p:tags r:id="rId2"/>
              </p:custDataLst>
            </p:nvPr>
          </p:nvSpPr>
          <p:spPr>
            <a:xfrm>
              <a:off x="4355142" y="82732"/>
              <a:ext cx="613636" cy="6136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508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2800" b="1" dirty="0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4503954" y="197639"/>
              <a:ext cx="316012" cy="383821"/>
            </a:xfrm>
            <a:custGeom>
              <a:avLst/>
              <a:gdLst>
                <a:gd name="T0" fmla="*/ 440790 w 2792413"/>
                <a:gd name="T1" fmla="*/ 2575798 h 3389313"/>
                <a:gd name="T2" fmla="*/ 1147253 w 2792413"/>
                <a:gd name="T3" fmla="*/ 1201035 h 3389313"/>
                <a:gd name="T4" fmla="*/ 1223433 w 2792413"/>
                <a:gd name="T5" fmla="*/ 1473921 h 3389313"/>
                <a:gd name="T6" fmla="*/ 1315165 w 2792413"/>
                <a:gd name="T7" fmla="*/ 1458373 h 3389313"/>
                <a:gd name="T8" fmla="*/ 1462128 w 2792413"/>
                <a:gd name="T9" fmla="*/ 1368574 h 3389313"/>
                <a:gd name="T10" fmla="*/ 1552274 w 2792413"/>
                <a:gd name="T11" fmla="*/ 1517392 h 3389313"/>
                <a:gd name="T12" fmla="*/ 1632262 w 2792413"/>
                <a:gd name="T13" fmla="*/ 1262910 h 3389313"/>
                <a:gd name="T14" fmla="*/ 1689714 w 2792413"/>
                <a:gd name="T15" fmla="*/ 1093784 h 3389313"/>
                <a:gd name="T16" fmla="*/ 1947454 w 2792413"/>
                <a:gd name="T17" fmla="*/ 1176285 h 3389313"/>
                <a:gd name="T18" fmla="*/ 2040457 w 2792413"/>
                <a:gd name="T19" fmla="*/ 1240064 h 3389313"/>
                <a:gd name="T20" fmla="*/ 2124889 w 2792413"/>
                <a:gd name="T21" fmla="*/ 1394276 h 3389313"/>
                <a:gd name="T22" fmla="*/ 2358823 w 2792413"/>
                <a:gd name="T23" fmla="*/ 1575460 h 3389313"/>
                <a:gd name="T24" fmla="*/ 2669254 w 2792413"/>
                <a:gd name="T25" fmla="*/ 1240381 h 3389313"/>
                <a:gd name="T26" fmla="*/ 2738767 w 2792413"/>
                <a:gd name="T27" fmla="*/ 1227371 h 3389313"/>
                <a:gd name="T28" fmla="*/ 2783840 w 2792413"/>
                <a:gd name="T29" fmla="*/ 1283853 h 3389313"/>
                <a:gd name="T30" fmla="*/ 2705122 w 2792413"/>
                <a:gd name="T31" fmla="*/ 1422200 h 3389313"/>
                <a:gd name="T32" fmla="*/ 2761621 w 2792413"/>
                <a:gd name="T33" fmla="*/ 1492008 h 3389313"/>
                <a:gd name="T34" fmla="*/ 2775270 w 2792413"/>
                <a:gd name="T35" fmla="*/ 1582441 h 3389313"/>
                <a:gd name="T36" fmla="*/ 2740355 w 2792413"/>
                <a:gd name="T37" fmla="*/ 1669383 h 3389313"/>
                <a:gd name="T38" fmla="*/ 2438811 w 2792413"/>
                <a:gd name="T39" fmla="*/ 2001606 h 3389313"/>
                <a:gd name="T40" fmla="*/ 2326447 w 2792413"/>
                <a:gd name="T41" fmla="*/ 2083155 h 3389313"/>
                <a:gd name="T42" fmla="*/ 2234397 w 2792413"/>
                <a:gd name="T43" fmla="*/ 2095530 h 3389313"/>
                <a:gd name="T44" fmla="*/ 2140759 w 2792413"/>
                <a:gd name="T45" fmla="*/ 2059674 h 3389313"/>
                <a:gd name="T46" fmla="*/ 2049979 w 2792413"/>
                <a:gd name="T47" fmla="*/ 1965116 h 3389313"/>
                <a:gd name="T48" fmla="*/ 1428165 w 2792413"/>
                <a:gd name="T49" fmla="*/ 2143126 h 3389313"/>
                <a:gd name="T50" fmla="*/ 1429434 w 2792413"/>
                <a:gd name="T51" fmla="*/ 1759182 h 3389313"/>
                <a:gd name="T52" fmla="*/ 1368174 w 2792413"/>
                <a:gd name="T53" fmla="*/ 1755057 h 3389313"/>
                <a:gd name="T54" fmla="*/ 1337384 w 2792413"/>
                <a:gd name="T55" fmla="*/ 1826769 h 3389313"/>
                <a:gd name="T56" fmla="*/ 852376 w 2792413"/>
                <a:gd name="T57" fmla="*/ 1682710 h 3389313"/>
                <a:gd name="T58" fmla="*/ 784766 w 2792413"/>
                <a:gd name="T59" fmla="*/ 2018424 h 3389313"/>
                <a:gd name="T60" fmla="*/ 485762 w 2792413"/>
                <a:gd name="T61" fmla="*/ 1784884 h 3389313"/>
                <a:gd name="T62" fmla="*/ 583526 w 2792413"/>
                <a:gd name="T63" fmla="*/ 1432036 h 3389313"/>
                <a:gd name="T64" fmla="*/ 667641 w 2792413"/>
                <a:gd name="T65" fmla="*/ 1278141 h 3389313"/>
                <a:gd name="T66" fmla="*/ 848249 w 2792413"/>
                <a:gd name="T67" fmla="*/ 1188343 h 3389313"/>
                <a:gd name="T68" fmla="*/ 1117099 w 2792413"/>
                <a:gd name="T69" fmla="*/ 1090294 h 3389313"/>
                <a:gd name="T70" fmla="*/ 1495426 w 2792413"/>
                <a:gd name="T71" fmla="*/ 10798 h 3389313"/>
                <a:gd name="T72" fmla="*/ 1596073 w 2792413"/>
                <a:gd name="T73" fmla="*/ 50816 h 3389313"/>
                <a:gd name="T74" fmla="*/ 1679258 w 2792413"/>
                <a:gd name="T75" fmla="*/ 116241 h 3389313"/>
                <a:gd name="T76" fmla="*/ 1743076 w 2792413"/>
                <a:gd name="T77" fmla="*/ 203263 h 3389313"/>
                <a:gd name="T78" fmla="*/ 1802448 w 2792413"/>
                <a:gd name="T79" fmla="*/ 402397 h 3389313"/>
                <a:gd name="T80" fmla="*/ 1849121 w 2792413"/>
                <a:gd name="T81" fmla="*/ 458612 h 3389313"/>
                <a:gd name="T82" fmla="*/ 1861186 w 2792413"/>
                <a:gd name="T83" fmla="*/ 526260 h 3389313"/>
                <a:gd name="T84" fmla="*/ 1823086 w 2792413"/>
                <a:gd name="T85" fmla="*/ 626621 h 3389313"/>
                <a:gd name="T86" fmla="*/ 1771651 w 2792413"/>
                <a:gd name="T87" fmla="*/ 681248 h 3389313"/>
                <a:gd name="T88" fmla="*/ 1688148 w 2792413"/>
                <a:gd name="T89" fmla="*/ 863867 h 3389313"/>
                <a:gd name="T90" fmla="*/ 1552576 w 2792413"/>
                <a:gd name="T91" fmla="*/ 992176 h 3389313"/>
                <a:gd name="T92" fmla="*/ 1464628 w 2792413"/>
                <a:gd name="T93" fmla="*/ 1024254 h 3389313"/>
                <a:gd name="T94" fmla="*/ 1364933 w 2792413"/>
                <a:gd name="T95" fmla="*/ 1028383 h 3389313"/>
                <a:gd name="T96" fmla="*/ 1273493 w 2792413"/>
                <a:gd name="T97" fmla="*/ 1003928 h 3389313"/>
                <a:gd name="T98" fmla="*/ 1136333 w 2792413"/>
                <a:gd name="T99" fmla="*/ 893721 h 3389313"/>
                <a:gd name="T100" fmla="*/ 1043305 w 2792413"/>
                <a:gd name="T101" fmla="*/ 719677 h 3389313"/>
                <a:gd name="T102" fmla="*/ 984250 w 2792413"/>
                <a:gd name="T103" fmla="*/ 642183 h 3389313"/>
                <a:gd name="T104" fmla="*/ 943610 w 2792413"/>
                <a:gd name="T105" fmla="*/ 580887 h 3389313"/>
                <a:gd name="T106" fmla="*/ 930275 w 2792413"/>
                <a:gd name="T107" fmla="*/ 508792 h 3389313"/>
                <a:gd name="T108" fmla="*/ 958215 w 2792413"/>
                <a:gd name="T109" fmla="*/ 440826 h 3389313"/>
                <a:gd name="T110" fmla="*/ 1010603 w 2792413"/>
                <a:gd name="T111" fmla="*/ 336019 h 3389313"/>
                <a:gd name="T112" fmla="*/ 1081405 w 2792413"/>
                <a:gd name="T113" fmla="*/ 168327 h 3389313"/>
                <a:gd name="T114" fmla="*/ 1152525 w 2792413"/>
                <a:gd name="T115" fmla="*/ 89245 h 3389313"/>
                <a:gd name="T116" fmla="*/ 1242060 w 2792413"/>
                <a:gd name="T117" fmla="*/ 32713 h 3389313"/>
                <a:gd name="T118" fmla="*/ 1348105 w 2792413"/>
                <a:gd name="T119" fmla="*/ 3494 h 3389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2413" h="3389313">
                  <a:moveTo>
                    <a:pt x="520700" y="2665413"/>
                  </a:moveTo>
                  <a:lnTo>
                    <a:pt x="2271713" y="2665413"/>
                  </a:lnTo>
                  <a:lnTo>
                    <a:pt x="2258063" y="3389313"/>
                  </a:lnTo>
                  <a:lnTo>
                    <a:pt x="534985" y="3389313"/>
                  </a:lnTo>
                  <a:lnTo>
                    <a:pt x="520700" y="2665413"/>
                  </a:lnTo>
                  <a:close/>
                  <a:moveTo>
                    <a:pt x="0" y="2312988"/>
                  </a:moveTo>
                  <a:lnTo>
                    <a:pt x="2792413" y="2312988"/>
                  </a:lnTo>
                  <a:lnTo>
                    <a:pt x="2504058" y="3016251"/>
                  </a:lnTo>
                  <a:lnTo>
                    <a:pt x="2343366" y="3016251"/>
                  </a:lnTo>
                  <a:lnTo>
                    <a:pt x="2351623" y="2575798"/>
                  </a:lnTo>
                  <a:lnTo>
                    <a:pt x="440790" y="2575798"/>
                  </a:lnTo>
                  <a:lnTo>
                    <a:pt x="449047" y="3016251"/>
                  </a:lnTo>
                  <a:lnTo>
                    <a:pt x="288355" y="3016251"/>
                  </a:lnTo>
                  <a:lnTo>
                    <a:pt x="0" y="2312988"/>
                  </a:lnTo>
                  <a:close/>
                  <a:moveTo>
                    <a:pt x="1131065" y="1087438"/>
                  </a:moveTo>
                  <a:lnTo>
                    <a:pt x="1131065" y="1087755"/>
                  </a:lnTo>
                  <a:lnTo>
                    <a:pt x="1131700" y="1087438"/>
                  </a:lnTo>
                  <a:lnTo>
                    <a:pt x="1133287" y="1104890"/>
                  </a:lnTo>
                  <a:lnTo>
                    <a:pt x="1135826" y="1125198"/>
                  </a:lnTo>
                  <a:lnTo>
                    <a:pt x="1138683" y="1148044"/>
                  </a:lnTo>
                  <a:lnTo>
                    <a:pt x="1142492" y="1173112"/>
                  </a:lnTo>
                  <a:lnTo>
                    <a:pt x="1147253" y="1201035"/>
                  </a:lnTo>
                  <a:lnTo>
                    <a:pt x="1153284" y="1231179"/>
                  </a:lnTo>
                  <a:lnTo>
                    <a:pt x="1160267" y="1262910"/>
                  </a:lnTo>
                  <a:lnTo>
                    <a:pt x="1168520" y="1297180"/>
                  </a:lnTo>
                  <a:lnTo>
                    <a:pt x="1178042" y="1333670"/>
                  </a:lnTo>
                  <a:lnTo>
                    <a:pt x="1183439" y="1352074"/>
                  </a:lnTo>
                  <a:lnTo>
                    <a:pt x="1188835" y="1371430"/>
                  </a:lnTo>
                  <a:lnTo>
                    <a:pt x="1195183" y="1391103"/>
                  </a:lnTo>
                  <a:lnTo>
                    <a:pt x="1201531" y="1411094"/>
                  </a:lnTo>
                  <a:lnTo>
                    <a:pt x="1208514" y="1431719"/>
                  </a:lnTo>
                  <a:lnTo>
                    <a:pt x="1215497" y="1452344"/>
                  </a:lnTo>
                  <a:lnTo>
                    <a:pt x="1223433" y="1473921"/>
                  </a:lnTo>
                  <a:lnTo>
                    <a:pt x="1231685" y="1495498"/>
                  </a:lnTo>
                  <a:lnTo>
                    <a:pt x="1240573" y="1517392"/>
                  </a:lnTo>
                  <a:lnTo>
                    <a:pt x="1249461" y="1539604"/>
                  </a:lnTo>
                  <a:lnTo>
                    <a:pt x="1258983" y="1562450"/>
                  </a:lnTo>
                  <a:lnTo>
                    <a:pt x="1269458" y="1585296"/>
                  </a:lnTo>
                  <a:lnTo>
                    <a:pt x="1279932" y="1608460"/>
                  </a:lnTo>
                  <a:lnTo>
                    <a:pt x="1291359" y="1632258"/>
                  </a:lnTo>
                  <a:lnTo>
                    <a:pt x="1294851" y="1601162"/>
                  </a:lnTo>
                  <a:lnTo>
                    <a:pt x="1298977" y="1571018"/>
                  </a:lnTo>
                  <a:lnTo>
                    <a:pt x="1306913" y="1512315"/>
                  </a:lnTo>
                  <a:lnTo>
                    <a:pt x="1315165" y="1458373"/>
                  </a:lnTo>
                  <a:lnTo>
                    <a:pt x="1323101" y="1409824"/>
                  </a:lnTo>
                  <a:lnTo>
                    <a:pt x="1330084" y="1368574"/>
                  </a:lnTo>
                  <a:lnTo>
                    <a:pt x="1336115" y="1335574"/>
                  </a:lnTo>
                  <a:lnTo>
                    <a:pt x="1342780" y="1300670"/>
                  </a:lnTo>
                  <a:lnTo>
                    <a:pt x="1298025" y="1196275"/>
                  </a:lnTo>
                  <a:lnTo>
                    <a:pt x="1370395" y="1127736"/>
                  </a:lnTo>
                  <a:lnTo>
                    <a:pt x="1421817" y="1127736"/>
                  </a:lnTo>
                  <a:lnTo>
                    <a:pt x="1494187" y="1196275"/>
                  </a:lnTo>
                  <a:lnTo>
                    <a:pt x="1449749" y="1300670"/>
                  </a:lnTo>
                  <a:lnTo>
                    <a:pt x="1456415" y="1335574"/>
                  </a:lnTo>
                  <a:lnTo>
                    <a:pt x="1462128" y="1368574"/>
                  </a:lnTo>
                  <a:lnTo>
                    <a:pt x="1469746" y="1409824"/>
                  </a:lnTo>
                  <a:lnTo>
                    <a:pt x="1477364" y="1458373"/>
                  </a:lnTo>
                  <a:lnTo>
                    <a:pt x="1485617" y="1512315"/>
                  </a:lnTo>
                  <a:lnTo>
                    <a:pt x="1493869" y="1571018"/>
                  </a:lnTo>
                  <a:lnTo>
                    <a:pt x="1497678" y="1601162"/>
                  </a:lnTo>
                  <a:lnTo>
                    <a:pt x="1501170" y="1632258"/>
                  </a:lnTo>
                  <a:lnTo>
                    <a:pt x="1512279" y="1608460"/>
                  </a:lnTo>
                  <a:lnTo>
                    <a:pt x="1523072" y="1585296"/>
                  </a:lnTo>
                  <a:lnTo>
                    <a:pt x="1533229" y="1562450"/>
                  </a:lnTo>
                  <a:lnTo>
                    <a:pt x="1542751" y="1539604"/>
                  </a:lnTo>
                  <a:lnTo>
                    <a:pt x="1552274" y="1517392"/>
                  </a:lnTo>
                  <a:lnTo>
                    <a:pt x="1560844" y="1495498"/>
                  </a:lnTo>
                  <a:lnTo>
                    <a:pt x="1568779" y="1473921"/>
                  </a:lnTo>
                  <a:lnTo>
                    <a:pt x="1576715" y="1452344"/>
                  </a:lnTo>
                  <a:lnTo>
                    <a:pt x="1584015" y="1431719"/>
                  </a:lnTo>
                  <a:lnTo>
                    <a:pt x="1590681" y="1411094"/>
                  </a:lnTo>
                  <a:lnTo>
                    <a:pt x="1597346" y="1391103"/>
                  </a:lnTo>
                  <a:lnTo>
                    <a:pt x="1603377" y="1371430"/>
                  </a:lnTo>
                  <a:lnTo>
                    <a:pt x="1609408" y="1352074"/>
                  </a:lnTo>
                  <a:lnTo>
                    <a:pt x="1614487" y="1333670"/>
                  </a:lnTo>
                  <a:lnTo>
                    <a:pt x="1624327" y="1297180"/>
                  </a:lnTo>
                  <a:lnTo>
                    <a:pt x="1632262" y="1262910"/>
                  </a:lnTo>
                  <a:lnTo>
                    <a:pt x="1639563" y="1231179"/>
                  </a:lnTo>
                  <a:lnTo>
                    <a:pt x="1644959" y="1201035"/>
                  </a:lnTo>
                  <a:lnTo>
                    <a:pt x="1649720" y="1173112"/>
                  </a:lnTo>
                  <a:lnTo>
                    <a:pt x="1653846" y="1148044"/>
                  </a:lnTo>
                  <a:lnTo>
                    <a:pt x="1657020" y="1125198"/>
                  </a:lnTo>
                  <a:lnTo>
                    <a:pt x="1659242" y="1104890"/>
                  </a:lnTo>
                  <a:lnTo>
                    <a:pt x="1660829" y="1087438"/>
                  </a:lnTo>
                  <a:lnTo>
                    <a:pt x="1661464" y="1087755"/>
                  </a:lnTo>
                  <a:lnTo>
                    <a:pt x="1661464" y="1087438"/>
                  </a:lnTo>
                  <a:lnTo>
                    <a:pt x="1675430" y="1090294"/>
                  </a:lnTo>
                  <a:lnTo>
                    <a:pt x="1689714" y="1093784"/>
                  </a:lnTo>
                  <a:lnTo>
                    <a:pt x="1703998" y="1097592"/>
                  </a:lnTo>
                  <a:lnTo>
                    <a:pt x="1718916" y="1101400"/>
                  </a:lnTo>
                  <a:lnTo>
                    <a:pt x="1749705" y="1110919"/>
                  </a:lnTo>
                  <a:lnTo>
                    <a:pt x="1782399" y="1120756"/>
                  </a:lnTo>
                  <a:lnTo>
                    <a:pt x="1812871" y="1129640"/>
                  </a:lnTo>
                  <a:lnTo>
                    <a:pt x="1841120" y="1138208"/>
                  </a:lnTo>
                  <a:lnTo>
                    <a:pt x="1866831" y="1146458"/>
                  </a:lnTo>
                  <a:lnTo>
                    <a:pt x="1890002" y="1154390"/>
                  </a:lnTo>
                  <a:lnTo>
                    <a:pt x="1911269" y="1162006"/>
                  </a:lnTo>
                  <a:lnTo>
                    <a:pt x="1930314" y="1168987"/>
                  </a:lnTo>
                  <a:lnTo>
                    <a:pt x="1947454" y="1176285"/>
                  </a:lnTo>
                  <a:lnTo>
                    <a:pt x="1962690" y="1183266"/>
                  </a:lnTo>
                  <a:lnTo>
                    <a:pt x="1976021" y="1189612"/>
                  </a:lnTo>
                  <a:lnTo>
                    <a:pt x="1987766" y="1195958"/>
                  </a:lnTo>
                  <a:lnTo>
                    <a:pt x="1998240" y="1201670"/>
                  </a:lnTo>
                  <a:lnTo>
                    <a:pt x="2006811" y="1207381"/>
                  </a:lnTo>
                  <a:lnTo>
                    <a:pt x="2014111" y="1212775"/>
                  </a:lnTo>
                  <a:lnTo>
                    <a:pt x="2020142" y="1218487"/>
                  </a:lnTo>
                  <a:lnTo>
                    <a:pt x="2025221" y="1223564"/>
                  </a:lnTo>
                  <a:lnTo>
                    <a:pt x="2029030" y="1228641"/>
                  </a:lnTo>
                  <a:lnTo>
                    <a:pt x="2035061" y="1234035"/>
                  </a:lnTo>
                  <a:lnTo>
                    <a:pt x="2040457" y="1240064"/>
                  </a:lnTo>
                  <a:lnTo>
                    <a:pt x="2046170" y="1246410"/>
                  </a:lnTo>
                  <a:lnTo>
                    <a:pt x="2051249" y="1252756"/>
                  </a:lnTo>
                  <a:lnTo>
                    <a:pt x="2056010" y="1259420"/>
                  </a:lnTo>
                  <a:lnTo>
                    <a:pt x="2060771" y="1266401"/>
                  </a:lnTo>
                  <a:lnTo>
                    <a:pt x="2065215" y="1273699"/>
                  </a:lnTo>
                  <a:lnTo>
                    <a:pt x="2068706" y="1281631"/>
                  </a:lnTo>
                  <a:lnTo>
                    <a:pt x="2069976" y="1283535"/>
                  </a:lnTo>
                  <a:lnTo>
                    <a:pt x="2072833" y="1289564"/>
                  </a:lnTo>
                  <a:lnTo>
                    <a:pt x="2083942" y="1312410"/>
                  </a:lnTo>
                  <a:lnTo>
                    <a:pt x="2101717" y="1348584"/>
                  </a:lnTo>
                  <a:lnTo>
                    <a:pt x="2124889" y="1394276"/>
                  </a:lnTo>
                  <a:lnTo>
                    <a:pt x="2151869" y="1446950"/>
                  </a:lnTo>
                  <a:lnTo>
                    <a:pt x="2182341" y="1504382"/>
                  </a:lnTo>
                  <a:lnTo>
                    <a:pt x="2197894" y="1534210"/>
                  </a:lnTo>
                  <a:lnTo>
                    <a:pt x="2214399" y="1563719"/>
                  </a:lnTo>
                  <a:lnTo>
                    <a:pt x="2230588" y="1593229"/>
                  </a:lnTo>
                  <a:lnTo>
                    <a:pt x="2247093" y="1622104"/>
                  </a:lnTo>
                  <a:lnTo>
                    <a:pt x="2260742" y="1645902"/>
                  </a:lnTo>
                  <a:lnTo>
                    <a:pt x="2274073" y="1668431"/>
                  </a:lnTo>
                  <a:lnTo>
                    <a:pt x="2305497" y="1634479"/>
                  </a:lnTo>
                  <a:lnTo>
                    <a:pt x="2332478" y="1604652"/>
                  </a:lnTo>
                  <a:lnTo>
                    <a:pt x="2358823" y="1575460"/>
                  </a:lnTo>
                  <a:lnTo>
                    <a:pt x="2406752" y="1520883"/>
                  </a:lnTo>
                  <a:lnTo>
                    <a:pt x="2443572" y="1478046"/>
                  </a:lnTo>
                  <a:lnTo>
                    <a:pt x="2465157" y="1453296"/>
                  </a:lnTo>
                  <a:lnTo>
                    <a:pt x="2468013" y="1449805"/>
                  </a:lnTo>
                  <a:lnTo>
                    <a:pt x="2471822" y="1445681"/>
                  </a:lnTo>
                  <a:lnTo>
                    <a:pt x="2475631" y="1441555"/>
                  </a:lnTo>
                  <a:lnTo>
                    <a:pt x="2483567" y="1434257"/>
                  </a:lnTo>
                  <a:lnTo>
                    <a:pt x="2491819" y="1427276"/>
                  </a:lnTo>
                  <a:lnTo>
                    <a:pt x="2500390" y="1420930"/>
                  </a:lnTo>
                  <a:lnTo>
                    <a:pt x="2664175" y="1245141"/>
                  </a:lnTo>
                  <a:lnTo>
                    <a:pt x="2669254" y="1240381"/>
                  </a:lnTo>
                  <a:lnTo>
                    <a:pt x="2674967" y="1235939"/>
                  </a:lnTo>
                  <a:lnTo>
                    <a:pt x="2680681" y="1232131"/>
                  </a:lnTo>
                  <a:lnTo>
                    <a:pt x="2686712" y="1229275"/>
                  </a:lnTo>
                  <a:lnTo>
                    <a:pt x="2693060" y="1227054"/>
                  </a:lnTo>
                  <a:lnTo>
                    <a:pt x="2699408" y="1225150"/>
                  </a:lnTo>
                  <a:lnTo>
                    <a:pt x="2706074" y="1224198"/>
                  </a:lnTo>
                  <a:lnTo>
                    <a:pt x="2712422" y="1223247"/>
                  </a:lnTo>
                  <a:lnTo>
                    <a:pt x="2719088" y="1223247"/>
                  </a:lnTo>
                  <a:lnTo>
                    <a:pt x="2725754" y="1224198"/>
                  </a:lnTo>
                  <a:lnTo>
                    <a:pt x="2732419" y="1225468"/>
                  </a:lnTo>
                  <a:lnTo>
                    <a:pt x="2738767" y="1227371"/>
                  </a:lnTo>
                  <a:lnTo>
                    <a:pt x="2745116" y="1229910"/>
                  </a:lnTo>
                  <a:lnTo>
                    <a:pt x="2751147" y="1233400"/>
                  </a:lnTo>
                  <a:lnTo>
                    <a:pt x="2757178" y="1237525"/>
                  </a:lnTo>
                  <a:lnTo>
                    <a:pt x="2762574" y="1241968"/>
                  </a:lnTo>
                  <a:lnTo>
                    <a:pt x="2767335" y="1247045"/>
                  </a:lnTo>
                  <a:lnTo>
                    <a:pt x="2771779" y="1252756"/>
                  </a:lnTo>
                  <a:lnTo>
                    <a:pt x="2775270" y="1258151"/>
                  </a:lnTo>
                  <a:lnTo>
                    <a:pt x="2778444" y="1264497"/>
                  </a:lnTo>
                  <a:lnTo>
                    <a:pt x="2780666" y="1270843"/>
                  </a:lnTo>
                  <a:lnTo>
                    <a:pt x="2782571" y="1277189"/>
                  </a:lnTo>
                  <a:lnTo>
                    <a:pt x="2783840" y="1283853"/>
                  </a:lnTo>
                  <a:lnTo>
                    <a:pt x="2784475" y="1290199"/>
                  </a:lnTo>
                  <a:lnTo>
                    <a:pt x="2784475" y="1296862"/>
                  </a:lnTo>
                  <a:lnTo>
                    <a:pt x="2783840" y="1303526"/>
                  </a:lnTo>
                  <a:lnTo>
                    <a:pt x="2782253" y="1310189"/>
                  </a:lnTo>
                  <a:lnTo>
                    <a:pt x="2780349" y="1316535"/>
                  </a:lnTo>
                  <a:lnTo>
                    <a:pt x="2777492" y="1322882"/>
                  </a:lnTo>
                  <a:lnTo>
                    <a:pt x="2774635" y="1328911"/>
                  </a:lnTo>
                  <a:lnTo>
                    <a:pt x="2770509" y="1334622"/>
                  </a:lnTo>
                  <a:lnTo>
                    <a:pt x="2766065" y="1340334"/>
                  </a:lnTo>
                  <a:lnTo>
                    <a:pt x="2694964" y="1416171"/>
                  </a:lnTo>
                  <a:lnTo>
                    <a:pt x="2705122" y="1422200"/>
                  </a:lnTo>
                  <a:lnTo>
                    <a:pt x="2709883" y="1426007"/>
                  </a:lnTo>
                  <a:lnTo>
                    <a:pt x="2714644" y="1429815"/>
                  </a:lnTo>
                  <a:lnTo>
                    <a:pt x="2721310" y="1435844"/>
                  </a:lnTo>
                  <a:lnTo>
                    <a:pt x="2727658" y="1441873"/>
                  </a:lnTo>
                  <a:lnTo>
                    <a:pt x="2733689" y="1448854"/>
                  </a:lnTo>
                  <a:lnTo>
                    <a:pt x="2739085" y="1455517"/>
                  </a:lnTo>
                  <a:lnTo>
                    <a:pt x="2744481" y="1462498"/>
                  </a:lnTo>
                  <a:lnTo>
                    <a:pt x="2749242" y="1469478"/>
                  </a:lnTo>
                  <a:lnTo>
                    <a:pt x="2753686" y="1476777"/>
                  </a:lnTo>
                  <a:lnTo>
                    <a:pt x="2757812" y="1484392"/>
                  </a:lnTo>
                  <a:lnTo>
                    <a:pt x="2761621" y="1492008"/>
                  </a:lnTo>
                  <a:lnTo>
                    <a:pt x="2764478" y="1499940"/>
                  </a:lnTo>
                  <a:lnTo>
                    <a:pt x="2767335" y="1507873"/>
                  </a:lnTo>
                  <a:lnTo>
                    <a:pt x="2770191" y="1515806"/>
                  </a:lnTo>
                  <a:lnTo>
                    <a:pt x="2771779" y="1524056"/>
                  </a:lnTo>
                  <a:lnTo>
                    <a:pt x="2773683" y="1532306"/>
                  </a:lnTo>
                  <a:lnTo>
                    <a:pt x="2774953" y="1540556"/>
                  </a:lnTo>
                  <a:lnTo>
                    <a:pt x="2775905" y="1548806"/>
                  </a:lnTo>
                  <a:lnTo>
                    <a:pt x="2776222" y="1557373"/>
                  </a:lnTo>
                  <a:lnTo>
                    <a:pt x="2776222" y="1565623"/>
                  </a:lnTo>
                  <a:lnTo>
                    <a:pt x="2775905" y="1574191"/>
                  </a:lnTo>
                  <a:lnTo>
                    <a:pt x="2775270" y="1582441"/>
                  </a:lnTo>
                  <a:lnTo>
                    <a:pt x="2774000" y="1591008"/>
                  </a:lnTo>
                  <a:lnTo>
                    <a:pt x="2772731" y="1598941"/>
                  </a:lnTo>
                  <a:lnTo>
                    <a:pt x="2770826" y="1607508"/>
                  </a:lnTo>
                  <a:lnTo>
                    <a:pt x="2768604" y="1615758"/>
                  </a:lnTo>
                  <a:lnTo>
                    <a:pt x="2765430" y="1623691"/>
                  </a:lnTo>
                  <a:lnTo>
                    <a:pt x="2762574" y="1631624"/>
                  </a:lnTo>
                  <a:lnTo>
                    <a:pt x="2758765" y="1639556"/>
                  </a:lnTo>
                  <a:lnTo>
                    <a:pt x="2754956" y="1647489"/>
                  </a:lnTo>
                  <a:lnTo>
                    <a:pt x="2750194" y="1654787"/>
                  </a:lnTo>
                  <a:lnTo>
                    <a:pt x="2745433" y="1662085"/>
                  </a:lnTo>
                  <a:lnTo>
                    <a:pt x="2740355" y="1669383"/>
                  </a:lnTo>
                  <a:lnTo>
                    <a:pt x="2734641" y="1676364"/>
                  </a:lnTo>
                  <a:lnTo>
                    <a:pt x="2716549" y="1697941"/>
                  </a:lnTo>
                  <a:lnTo>
                    <a:pt x="2670206" y="1751249"/>
                  </a:lnTo>
                  <a:lnTo>
                    <a:pt x="2639417" y="1786470"/>
                  </a:lnTo>
                  <a:lnTo>
                    <a:pt x="2605136" y="1824865"/>
                  </a:lnTo>
                  <a:lnTo>
                    <a:pt x="2569586" y="1864529"/>
                  </a:lnTo>
                  <a:lnTo>
                    <a:pt x="2532766" y="1904827"/>
                  </a:lnTo>
                  <a:lnTo>
                    <a:pt x="2508325" y="1930529"/>
                  </a:lnTo>
                  <a:lnTo>
                    <a:pt x="2484519" y="1955914"/>
                  </a:lnTo>
                  <a:lnTo>
                    <a:pt x="2461030" y="1979712"/>
                  </a:lnTo>
                  <a:lnTo>
                    <a:pt x="2438811" y="2001606"/>
                  </a:lnTo>
                  <a:lnTo>
                    <a:pt x="2426115" y="2013347"/>
                  </a:lnTo>
                  <a:lnTo>
                    <a:pt x="2413418" y="2025087"/>
                  </a:lnTo>
                  <a:lnTo>
                    <a:pt x="2400722" y="2035876"/>
                  </a:lnTo>
                  <a:lnTo>
                    <a:pt x="2387708" y="2046664"/>
                  </a:lnTo>
                  <a:lnTo>
                    <a:pt x="2380090" y="2052376"/>
                  </a:lnTo>
                  <a:lnTo>
                    <a:pt x="2371837" y="2058405"/>
                  </a:lnTo>
                  <a:lnTo>
                    <a:pt x="2362314" y="2064751"/>
                  </a:lnTo>
                  <a:lnTo>
                    <a:pt x="2351205" y="2071414"/>
                  </a:lnTo>
                  <a:lnTo>
                    <a:pt x="2343904" y="2075222"/>
                  </a:lnTo>
                  <a:lnTo>
                    <a:pt x="2335969" y="2079347"/>
                  </a:lnTo>
                  <a:lnTo>
                    <a:pt x="2326447" y="2083155"/>
                  </a:lnTo>
                  <a:lnTo>
                    <a:pt x="2315337" y="2087280"/>
                  </a:lnTo>
                  <a:lnTo>
                    <a:pt x="2307719" y="2089501"/>
                  </a:lnTo>
                  <a:lnTo>
                    <a:pt x="2300101" y="2091405"/>
                  </a:lnTo>
                  <a:lnTo>
                    <a:pt x="2292801" y="2093309"/>
                  </a:lnTo>
                  <a:lnTo>
                    <a:pt x="2284865" y="2094578"/>
                  </a:lnTo>
                  <a:lnTo>
                    <a:pt x="2277565" y="2095530"/>
                  </a:lnTo>
                  <a:lnTo>
                    <a:pt x="2270582" y="2096164"/>
                  </a:lnTo>
                  <a:lnTo>
                    <a:pt x="2262964" y="2096799"/>
                  </a:lnTo>
                  <a:lnTo>
                    <a:pt x="2255981" y="2097116"/>
                  </a:lnTo>
                  <a:lnTo>
                    <a:pt x="2244871" y="2096799"/>
                  </a:lnTo>
                  <a:lnTo>
                    <a:pt x="2234397" y="2095530"/>
                  </a:lnTo>
                  <a:lnTo>
                    <a:pt x="2224557" y="2093943"/>
                  </a:lnTo>
                  <a:lnTo>
                    <a:pt x="2215034" y="2092357"/>
                  </a:lnTo>
                  <a:lnTo>
                    <a:pt x="2206147" y="2090453"/>
                  </a:lnTo>
                  <a:lnTo>
                    <a:pt x="2197894" y="2087597"/>
                  </a:lnTo>
                  <a:lnTo>
                    <a:pt x="2190593" y="2085058"/>
                  </a:lnTo>
                  <a:lnTo>
                    <a:pt x="2183610" y="2082520"/>
                  </a:lnTo>
                  <a:lnTo>
                    <a:pt x="2176945" y="2079982"/>
                  </a:lnTo>
                  <a:lnTo>
                    <a:pt x="2170596" y="2077126"/>
                  </a:lnTo>
                  <a:lnTo>
                    <a:pt x="2159487" y="2071097"/>
                  </a:lnTo>
                  <a:lnTo>
                    <a:pt x="2149647" y="2065385"/>
                  </a:lnTo>
                  <a:lnTo>
                    <a:pt x="2140759" y="2059674"/>
                  </a:lnTo>
                  <a:lnTo>
                    <a:pt x="2133141" y="2053962"/>
                  </a:lnTo>
                  <a:lnTo>
                    <a:pt x="2125841" y="2048251"/>
                  </a:lnTo>
                  <a:lnTo>
                    <a:pt x="2119175" y="2043174"/>
                  </a:lnTo>
                  <a:lnTo>
                    <a:pt x="2113462" y="2037779"/>
                  </a:lnTo>
                  <a:lnTo>
                    <a:pt x="2102670" y="2027308"/>
                  </a:lnTo>
                  <a:lnTo>
                    <a:pt x="2092512" y="2017154"/>
                  </a:lnTo>
                  <a:lnTo>
                    <a:pt x="2083307" y="2006683"/>
                  </a:lnTo>
                  <a:lnTo>
                    <a:pt x="2074737" y="1996847"/>
                  </a:lnTo>
                  <a:lnTo>
                    <a:pt x="2066167" y="1986375"/>
                  </a:lnTo>
                  <a:lnTo>
                    <a:pt x="2057914" y="1975904"/>
                  </a:lnTo>
                  <a:lnTo>
                    <a:pt x="2049979" y="1965116"/>
                  </a:lnTo>
                  <a:lnTo>
                    <a:pt x="2042044" y="1954010"/>
                  </a:lnTo>
                  <a:lnTo>
                    <a:pt x="2026490" y="1931798"/>
                  </a:lnTo>
                  <a:lnTo>
                    <a:pt x="2013476" y="1912125"/>
                  </a:lnTo>
                  <a:lnTo>
                    <a:pt x="2000462" y="1891817"/>
                  </a:lnTo>
                  <a:lnTo>
                    <a:pt x="1987131" y="1870557"/>
                  </a:lnTo>
                  <a:lnTo>
                    <a:pt x="1974117" y="1848663"/>
                  </a:lnTo>
                  <a:lnTo>
                    <a:pt x="1961103" y="1826769"/>
                  </a:lnTo>
                  <a:lnTo>
                    <a:pt x="1948089" y="1803922"/>
                  </a:lnTo>
                  <a:lnTo>
                    <a:pt x="1922061" y="1758547"/>
                  </a:lnTo>
                  <a:lnTo>
                    <a:pt x="1922061" y="2143126"/>
                  </a:lnTo>
                  <a:lnTo>
                    <a:pt x="1428165" y="2143126"/>
                  </a:lnTo>
                  <a:lnTo>
                    <a:pt x="1455462" y="1826769"/>
                  </a:lnTo>
                  <a:lnTo>
                    <a:pt x="1455145" y="1818519"/>
                  </a:lnTo>
                  <a:lnTo>
                    <a:pt x="1454510" y="1810269"/>
                  </a:lnTo>
                  <a:lnTo>
                    <a:pt x="1452923" y="1802653"/>
                  </a:lnTo>
                  <a:lnTo>
                    <a:pt x="1450701" y="1795038"/>
                  </a:lnTo>
                  <a:lnTo>
                    <a:pt x="1448479" y="1788057"/>
                  </a:lnTo>
                  <a:lnTo>
                    <a:pt x="1445623" y="1781076"/>
                  </a:lnTo>
                  <a:lnTo>
                    <a:pt x="1441814" y="1774730"/>
                  </a:lnTo>
                  <a:lnTo>
                    <a:pt x="1438005" y="1769018"/>
                  </a:lnTo>
                  <a:lnTo>
                    <a:pt x="1433878" y="1763941"/>
                  </a:lnTo>
                  <a:lnTo>
                    <a:pt x="1429434" y="1759182"/>
                  </a:lnTo>
                  <a:lnTo>
                    <a:pt x="1424673" y="1755057"/>
                  </a:lnTo>
                  <a:lnTo>
                    <a:pt x="1419595" y="1751566"/>
                  </a:lnTo>
                  <a:lnTo>
                    <a:pt x="1413881" y="1748711"/>
                  </a:lnTo>
                  <a:lnTo>
                    <a:pt x="1408485" y="1746807"/>
                  </a:lnTo>
                  <a:lnTo>
                    <a:pt x="1402454" y="1745538"/>
                  </a:lnTo>
                  <a:lnTo>
                    <a:pt x="1396423" y="1744903"/>
                  </a:lnTo>
                  <a:lnTo>
                    <a:pt x="1390710" y="1745538"/>
                  </a:lnTo>
                  <a:lnTo>
                    <a:pt x="1384679" y="1746807"/>
                  </a:lnTo>
                  <a:lnTo>
                    <a:pt x="1378966" y="1748711"/>
                  </a:lnTo>
                  <a:lnTo>
                    <a:pt x="1373570" y="1751566"/>
                  </a:lnTo>
                  <a:lnTo>
                    <a:pt x="1368174" y="1755057"/>
                  </a:lnTo>
                  <a:lnTo>
                    <a:pt x="1363412" y="1759182"/>
                  </a:lnTo>
                  <a:lnTo>
                    <a:pt x="1358969" y="1763941"/>
                  </a:lnTo>
                  <a:lnTo>
                    <a:pt x="1354842" y="1769018"/>
                  </a:lnTo>
                  <a:lnTo>
                    <a:pt x="1351351" y="1774730"/>
                  </a:lnTo>
                  <a:lnTo>
                    <a:pt x="1347542" y="1781076"/>
                  </a:lnTo>
                  <a:lnTo>
                    <a:pt x="1344367" y="1788057"/>
                  </a:lnTo>
                  <a:lnTo>
                    <a:pt x="1342146" y="1795038"/>
                  </a:lnTo>
                  <a:lnTo>
                    <a:pt x="1339924" y="1802653"/>
                  </a:lnTo>
                  <a:lnTo>
                    <a:pt x="1338971" y="1810269"/>
                  </a:lnTo>
                  <a:lnTo>
                    <a:pt x="1337702" y="1818519"/>
                  </a:lnTo>
                  <a:lnTo>
                    <a:pt x="1337384" y="1826769"/>
                  </a:lnTo>
                  <a:lnTo>
                    <a:pt x="1364999" y="2143126"/>
                  </a:lnTo>
                  <a:lnTo>
                    <a:pt x="870151" y="2143126"/>
                  </a:lnTo>
                  <a:lnTo>
                    <a:pt x="870151" y="1651297"/>
                  </a:lnTo>
                  <a:lnTo>
                    <a:pt x="869833" y="1651297"/>
                  </a:lnTo>
                  <a:lnTo>
                    <a:pt x="868881" y="1652249"/>
                  </a:lnTo>
                  <a:lnTo>
                    <a:pt x="867294" y="1653201"/>
                  </a:lnTo>
                  <a:lnTo>
                    <a:pt x="864755" y="1656691"/>
                  </a:lnTo>
                  <a:lnTo>
                    <a:pt x="861581" y="1661133"/>
                  </a:lnTo>
                  <a:lnTo>
                    <a:pt x="858724" y="1667162"/>
                  </a:lnTo>
                  <a:lnTo>
                    <a:pt x="855867" y="1674143"/>
                  </a:lnTo>
                  <a:lnTo>
                    <a:pt x="852376" y="1682710"/>
                  </a:lnTo>
                  <a:lnTo>
                    <a:pt x="848884" y="1691912"/>
                  </a:lnTo>
                  <a:lnTo>
                    <a:pt x="845710" y="1702701"/>
                  </a:lnTo>
                  <a:lnTo>
                    <a:pt x="839044" y="1726816"/>
                  </a:lnTo>
                  <a:lnTo>
                    <a:pt x="832061" y="1755057"/>
                  </a:lnTo>
                  <a:lnTo>
                    <a:pt x="824443" y="1786153"/>
                  </a:lnTo>
                  <a:lnTo>
                    <a:pt x="817460" y="1820423"/>
                  </a:lnTo>
                  <a:lnTo>
                    <a:pt x="810477" y="1856913"/>
                  </a:lnTo>
                  <a:lnTo>
                    <a:pt x="803811" y="1895308"/>
                  </a:lnTo>
                  <a:lnTo>
                    <a:pt x="797145" y="1935606"/>
                  </a:lnTo>
                  <a:lnTo>
                    <a:pt x="790797" y="1976221"/>
                  </a:lnTo>
                  <a:lnTo>
                    <a:pt x="784766" y="2018424"/>
                  </a:lnTo>
                  <a:lnTo>
                    <a:pt x="779688" y="2060308"/>
                  </a:lnTo>
                  <a:lnTo>
                    <a:pt x="774609" y="2101876"/>
                  </a:lnTo>
                  <a:lnTo>
                    <a:pt x="771118" y="2143126"/>
                  </a:lnTo>
                  <a:lnTo>
                    <a:pt x="438150" y="2143126"/>
                  </a:lnTo>
                  <a:lnTo>
                    <a:pt x="443864" y="2084741"/>
                  </a:lnTo>
                  <a:lnTo>
                    <a:pt x="449894" y="2028577"/>
                  </a:lnTo>
                  <a:lnTo>
                    <a:pt x="455925" y="1975269"/>
                  </a:lnTo>
                  <a:lnTo>
                    <a:pt x="463226" y="1923865"/>
                  </a:lnTo>
                  <a:lnTo>
                    <a:pt x="470209" y="1875317"/>
                  </a:lnTo>
                  <a:lnTo>
                    <a:pt x="478144" y="1828990"/>
                  </a:lnTo>
                  <a:lnTo>
                    <a:pt x="485762" y="1784884"/>
                  </a:lnTo>
                  <a:lnTo>
                    <a:pt x="494015" y="1742682"/>
                  </a:lnTo>
                  <a:lnTo>
                    <a:pt x="502585" y="1702701"/>
                  </a:lnTo>
                  <a:lnTo>
                    <a:pt x="511155" y="1665258"/>
                  </a:lnTo>
                  <a:lnTo>
                    <a:pt x="520043" y="1629085"/>
                  </a:lnTo>
                  <a:lnTo>
                    <a:pt x="528931" y="1595450"/>
                  </a:lnTo>
                  <a:lnTo>
                    <a:pt x="537818" y="1563719"/>
                  </a:lnTo>
                  <a:lnTo>
                    <a:pt x="547023" y="1533892"/>
                  </a:lnTo>
                  <a:lnTo>
                    <a:pt x="556228" y="1505969"/>
                  </a:lnTo>
                  <a:lnTo>
                    <a:pt x="565116" y="1479632"/>
                  </a:lnTo>
                  <a:lnTo>
                    <a:pt x="574638" y="1454882"/>
                  </a:lnTo>
                  <a:lnTo>
                    <a:pt x="583526" y="1432036"/>
                  </a:lnTo>
                  <a:lnTo>
                    <a:pt x="592413" y="1410777"/>
                  </a:lnTo>
                  <a:lnTo>
                    <a:pt x="601301" y="1391420"/>
                  </a:lnTo>
                  <a:lnTo>
                    <a:pt x="609871" y="1373334"/>
                  </a:lnTo>
                  <a:lnTo>
                    <a:pt x="618124" y="1356516"/>
                  </a:lnTo>
                  <a:lnTo>
                    <a:pt x="626059" y="1341920"/>
                  </a:lnTo>
                  <a:lnTo>
                    <a:pt x="633995" y="1327959"/>
                  </a:lnTo>
                  <a:lnTo>
                    <a:pt x="641930" y="1315266"/>
                  </a:lnTo>
                  <a:lnTo>
                    <a:pt x="648913" y="1304160"/>
                  </a:lnTo>
                  <a:lnTo>
                    <a:pt x="655579" y="1294324"/>
                  </a:lnTo>
                  <a:lnTo>
                    <a:pt x="661927" y="1285756"/>
                  </a:lnTo>
                  <a:lnTo>
                    <a:pt x="667641" y="1278141"/>
                  </a:lnTo>
                  <a:lnTo>
                    <a:pt x="673037" y="1271478"/>
                  </a:lnTo>
                  <a:lnTo>
                    <a:pt x="677798" y="1266083"/>
                  </a:lnTo>
                  <a:lnTo>
                    <a:pt x="681924" y="1261641"/>
                  </a:lnTo>
                  <a:lnTo>
                    <a:pt x="699065" y="1252756"/>
                  </a:lnTo>
                  <a:lnTo>
                    <a:pt x="717475" y="1243237"/>
                  </a:lnTo>
                  <a:lnTo>
                    <a:pt x="737154" y="1234035"/>
                  </a:lnTo>
                  <a:lnTo>
                    <a:pt x="758104" y="1224833"/>
                  </a:lnTo>
                  <a:lnTo>
                    <a:pt x="779688" y="1215948"/>
                  </a:lnTo>
                  <a:lnTo>
                    <a:pt x="801907" y="1206746"/>
                  </a:lnTo>
                  <a:lnTo>
                    <a:pt x="824761" y="1197227"/>
                  </a:lnTo>
                  <a:lnTo>
                    <a:pt x="848249" y="1188343"/>
                  </a:lnTo>
                  <a:lnTo>
                    <a:pt x="895544" y="1170891"/>
                  </a:lnTo>
                  <a:lnTo>
                    <a:pt x="942204" y="1154390"/>
                  </a:lnTo>
                  <a:lnTo>
                    <a:pt x="987594" y="1138525"/>
                  </a:lnTo>
                  <a:lnTo>
                    <a:pt x="1030445" y="1124564"/>
                  </a:lnTo>
                  <a:lnTo>
                    <a:pt x="1041554" y="1118217"/>
                  </a:lnTo>
                  <a:lnTo>
                    <a:pt x="1053299" y="1112188"/>
                  </a:lnTo>
                  <a:lnTo>
                    <a:pt x="1065678" y="1107111"/>
                  </a:lnTo>
                  <a:lnTo>
                    <a:pt x="1077740" y="1102352"/>
                  </a:lnTo>
                  <a:lnTo>
                    <a:pt x="1090754" y="1097909"/>
                  </a:lnTo>
                  <a:lnTo>
                    <a:pt x="1103768" y="1094102"/>
                  </a:lnTo>
                  <a:lnTo>
                    <a:pt x="1117099" y="1090294"/>
                  </a:lnTo>
                  <a:lnTo>
                    <a:pt x="1131065" y="1087438"/>
                  </a:lnTo>
                  <a:close/>
                  <a:moveTo>
                    <a:pt x="1401445" y="0"/>
                  </a:moveTo>
                  <a:lnTo>
                    <a:pt x="1412240" y="318"/>
                  </a:lnTo>
                  <a:lnTo>
                    <a:pt x="1423353" y="635"/>
                  </a:lnTo>
                  <a:lnTo>
                    <a:pt x="1433513" y="1588"/>
                  </a:lnTo>
                  <a:lnTo>
                    <a:pt x="1444308" y="2223"/>
                  </a:lnTo>
                  <a:lnTo>
                    <a:pt x="1454786" y="3494"/>
                  </a:lnTo>
                  <a:lnTo>
                    <a:pt x="1465263" y="4764"/>
                  </a:lnTo>
                  <a:lnTo>
                    <a:pt x="1475423" y="6670"/>
                  </a:lnTo>
                  <a:lnTo>
                    <a:pt x="1485266" y="8575"/>
                  </a:lnTo>
                  <a:lnTo>
                    <a:pt x="1495426" y="10798"/>
                  </a:lnTo>
                  <a:lnTo>
                    <a:pt x="1505268" y="13339"/>
                  </a:lnTo>
                  <a:lnTo>
                    <a:pt x="1515111" y="15880"/>
                  </a:lnTo>
                  <a:lnTo>
                    <a:pt x="1524636" y="19056"/>
                  </a:lnTo>
                  <a:lnTo>
                    <a:pt x="1533843" y="22232"/>
                  </a:lnTo>
                  <a:lnTo>
                    <a:pt x="1543368" y="25726"/>
                  </a:lnTo>
                  <a:lnTo>
                    <a:pt x="1552576" y="29219"/>
                  </a:lnTo>
                  <a:lnTo>
                    <a:pt x="1561466" y="33030"/>
                  </a:lnTo>
                  <a:lnTo>
                    <a:pt x="1570356" y="37159"/>
                  </a:lnTo>
                  <a:lnTo>
                    <a:pt x="1578928" y="41605"/>
                  </a:lnTo>
                  <a:lnTo>
                    <a:pt x="1587818" y="46052"/>
                  </a:lnTo>
                  <a:lnTo>
                    <a:pt x="1596073" y="50816"/>
                  </a:lnTo>
                  <a:lnTo>
                    <a:pt x="1604646" y="55897"/>
                  </a:lnTo>
                  <a:lnTo>
                    <a:pt x="1612583" y="60979"/>
                  </a:lnTo>
                  <a:lnTo>
                    <a:pt x="1620521" y="66378"/>
                  </a:lnTo>
                  <a:lnTo>
                    <a:pt x="1628776" y="72095"/>
                  </a:lnTo>
                  <a:lnTo>
                    <a:pt x="1636078" y="77812"/>
                  </a:lnTo>
                  <a:lnTo>
                    <a:pt x="1644016" y="83528"/>
                  </a:lnTo>
                  <a:lnTo>
                    <a:pt x="1651318" y="89880"/>
                  </a:lnTo>
                  <a:lnTo>
                    <a:pt x="1658303" y="96232"/>
                  </a:lnTo>
                  <a:lnTo>
                    <a:pt x="1665606" y="102902"/>
                  </a:lnTo>
                  <a:lnTo>
                    <a:pt x="1672591" y="109571"/>
                  </a:lnTo>
                  <a:lnTo>
                    <a:pt x="1679258" y="116241"/>
                  </a:lnTo>
                  <a:lnTo>
                    <a:pt x="1685926" y="123546"/>
                  </a:lnTo>
                  <a:lnTo>
                    <a:pt x="1692593" y="130851"/>
                  </a:lnTo>
                  <a:lnTo>
                    <a:pt x="1698943" y="138155"/>
                  </a:lnTo>
                  <a:lnTo>
                    <a:pt x="1704976" y="145778"/>
                  </a:lnTo>
                  <a:lnTo>
                    <a:pt x="1710691" y="153400"/>
                  </a:lnTo>
                  <a:lnTo>
                    <a:pt x="1716723" y="161658"/>
                  </a:lnTo>
                  <a:lnTo>
                    <a:pt x="1722438" y="169597"/>
                  </a:lnTo>
                  <a:lnTo>
                    <a:pt x="1727836" y="177537"/>
                  </a:lnTo>
                  <a:lnTo>
                    <a:pt x="1733233" y="186113"/>
                  </a:lnTo>
                  <a:lnTo>
                    <a:pt x="1738313" y="194688"/>
                  </a:lnTo>
                  <a:lnTo>
                    <a:pt x="1743076" y="203263"/>
                  </a:lnTo>
                  <a:lnTo>
                    <a:pt x="1747838" y="212156"/>
                  </a:lnTo>
                  <a:lnTo>
                    <a:pt x="1752283" y="221048"/>
                  </a:lnTo>
                  <a:lnTo>
                    <a:pt x="1760856" y="239469"/>
                  </a:lnTo>
                  <a:lnTo>
                    <a:pt x="1768793" y="258207"/>
                  </a:lnTo>
                  <a:lnTo>
                    <a:pt x="1776096" y="277581"/>
                  </a:lnTo>
                  <a:lnTo>
                    <a:pt x="1782446" y="297272"/>
                  </a:lnTo>
                  <a:lnTo>
                    <a:pt x="1788161" y="317916"/>
                  </a:lnTo>
                  <a:lnTo>
                    <a:pt x="1792923" y="338560"/>
                  </a:lnTo>
                  <a:lnTo>
                    <a:pt x="1797051" y="359521"/>
                  </a:lnTo>
                  <a:lnTo>
                    <a:pt x="1799908" y="380800"/>
                  </a:lnTo>
                  <a:lnTo>
                    <a:pt x="1802448" y="402397"/>
                  </a:lnTo>
                  <a:lnTo>
                    <a:pt x="1804036" y="424946"/>
                  </a:lnTo>
                  <a:lnTo>
                    <a:pt x="1809751" y="426534"/>
                  </a:lnTo>
                  <a:lnTo>
                    <a:pt x="1815148" y="428758"/>
                  </a:lnTo>
                  <a:lnTo>
                    <a:pt x="1819911" y="431616"/>
                  </a:lnTo>
                  <a:lnTo>
                    <a:pt x="1825308" y="434474"/>
                  </a:lnTo>
                  <a:lnTo>
                    <a:pt x="1829753" y="437968"/>
                  </a:lnTo>
                  <a:lnTo>
                    <a:pt x="1834198" y="441144"/>
                  </a:lnTo>
                  <a:lnTo>
                    <a:pt x="1838326" y="445273"/>
                  </a:lnTo>
                  <a:lnTo>
                    <a:pt x="1842453" y="449401"/>
                  </a:lnTo>
                  <a:lnTo>
                    <a:pt x="1845628" y="453848"/>
                  </a:lnTo>
                  <a:lnTo>
                    <a:pt x="1849121" y="458612"/>
                  </a:lnTo>
                  <a:lnTo>
                    <a:pt x="1851978" y="463693"/>
                  </a:lnTo>
                  <a:lnTo>
                    <a:pt x="1854201" y="469728"/>
                  </a:lnTo>
                  <a:lnTo>
                    <a:pt x="1856423" y="475762"/>
                  </a:lnTo>
                  <a:lnTo>
                    <a:pt x="1858328" y="482114"/>
                  </a:lnTo>
                  <a:lnTo>
                    <a:pt x="1859916" y="488784"/>
                  </a:lnTo>
                  <a:lnTo>
                    <a:pt x="1860868" y="496088"/>
                  </a:lnTo>
                  <a:lnTo>
                    <a:pt x="1861503" y="502123"/>
                  </a:lnTo>
                  <a:lnTo>
                    <a:pt x="1862138" y="507839"/>
                  </a:lnTo>
                  <a:lnTo>
                    <a:pt x="1862138" y="513874"/>
                  </a:lnTo>
                  <a:lnTo>
                    <a:pt x="1861503" y="519908"/>
                  </a:lnTo>
                  <a:lnTo>
                    <a:pt x="1861186" y="526260"/>
                  </a:lnTo>
                  <a:lnTo>
                    <a:pt x="1860868" y="532294"/>
                  </a:lnTo>
                  <a:lnTo>
                    <a:pt x="1858963" y="544998"/>
                  </a:lnTo>
                  <a:lnTo>
                    <a:pt x="1856106" y="557385"/>
                  </a:lnTo>
                  <a:lnTo>
                    <a:pt x="1852296" y="569771"/>
                  </a:lnTo>
                  <a:lnTo>
                    <a:pt x="1847851" y="582157"/>
                  </a:lnTo>
                  <a:lnTo>
                    <a:pt x="1842771" y="593908"/>
                  </a:lnTo>
                  <a:lnTo>
                    <a:pt x="1836738" y="605342"/>
                  </a:lnTo>
                  <a:lnTo>
                    <a:pt x="1833881" y="611059"/>
                  </a:lnTo>
                  <a:lnTo>
                    <a:pt x="1830071" y="616140"/>
                  </a:lnTo>
                  <a:lnTo>
                    <a:pt x="1826578" y="621540"/>
                  </a:lnTo>
                  <a:lnTo>
                    <a:pt x="1823086" y="626621"/>
                  </a:lnTo>
                  <a:lnTo>
                    <a:pt x="1818958" y="631385"/>
                  </a:lnTo>
                  <a:lnTo>
                    <a:pt x="1814831" y="635831"/>
                  </a:lnTo>
                  <a:lnTo>
                    <a:pt x="1810703" y="640278"/>
                  </a:lnTo>
                  <a:lnTo>
                    <a:pt x="1806258" y="644407"/>
                  </a:lnTo>
                  <a:lnTo>
                    <a:pt x="1801813" y="648218"/>
                  </a:lnTo>
                  <a:lnTo>
                    <a:pt x="1797051" y="652029"/>
                  </a:lnTo>
                  <a:lnTo>
                    <a:pt x="1792288" y="655205"/>
                  </a:lnTo>
                  <a:lnTo>
                    <a:pt x="1787208" y="658063"/>
                  </a:lnTo>
                  <a:lnTo>
                    <a:pt x="1782128" y="660922"/>
                  </a:lnTo>
                  <a:lnTo>
                    <a:pt x="1777048" y="663145"/>
                  </a:lnTo>
                  <a:lnTo>
                    <a:pt x="1771651" y="681248"/>
                  </a:lnTo>
                  <a:lnTo>
                    <a:pt x="1766571" y="699033"/>
                  </a:lnTo>
                  <a:lnTo>
                    <a:pt x="1760538" y="716501"/>
                  </a:lnTo>
                  <a:lnTo>
                    <a:pt x="1754188" y="733969"/>
                  </a:lnTo>
                  <a:lnTo>
                    <a:pt x="1747521" y="751437"/>
                  </a:lnTo>
                  <a:lnTo>
                    <a:pt x="1740218" y="768587"/>
                  </a:lnTo>
                  <a:lnTo>
                    <a:pt x="1732598" y="785420"/>
                  </a:lnTo>
                  <a:lnTo>
                    <a:pt x="1724661" y="801618"/>
                  </a:lnTo>
                  <a:lnTo>
                    <a:pt x="1716406" y="817497"/>
                  </a:lnTo>
                  <a:lnTo>
                    <a:pt x="1707516" y="833695"/>
                  </a:lnTo>
                  <a:lnTo>
                    <a:pt x="1698308" y="848940"/>
                  </a:lnTo>
                  <a:lnTo>
                    <a:pt x="1688148" y="863867"/>
                  </a:lnTo>
                  <a:lnTo>
                    <a:pt x="1677988" y="878159"/>
                  </a:lnTo>
                  <a:lnTo>
                    <a:pt x="1667511" y="892451"/>
                  </a:lnTo>
                  <a:lnTo>
                    <a:pt x="1656716" y="905790"/>
                  </a:lnTo>
                  <a:lnTo>
                    <a:pt x="1644968" y="918811"/>
                  </a:lnTo>
                  <a:lnTo>
                    <a:pt x="1633221" y="931515"/>
                  </a:lnTo>
                  <a:lnTo>
                    <a:pt x="1620838" y="943266"/>
                  </a:lnTo>
                  <a:lnTo>
                    <a:pt x="1607821" y="954382"/>
                  </a:lnTo>
                  <a:lnTo>
                    <a:pt x="1594803" y="964863"/>
                  </a:lnTo>
                  <a:lnTo>
                    <a:pt x="1581151" y="974709"/>
                  </a:lnTo>
                  <a:lnTo>
                    <a:pt x="1567181" y="983919"/>
                  </a:lnTo>
                  <a:lnTo>
                    <a:pt x="1552576" y="992176"/>
                  </a:lnTo>
                  <a:lnTo>
                    <a:pt x="1545273" y="996305"/>
                  </a:lnTo>
                  <a:lnTo>
                    <a:pt x="1537336" y="1000116"/>
                  </a:lnTo>
                  <a:lnTo>
                    <a:pt x="1530033" y="1003610"/>
                  </a:lnTo>
                  <a:lnTo>
                    <a:pt x="1522096" y="1006786"/>
                  </a:lnTo>
                  <a:lnTo>
                    <a:pt x="1513841" y="1010279"/>
                  </a:lnTo>
                  <a:lnTo>
                    <a:pt x="1506221" y="1012820"/>
                  </a:lnTo>
                  <a:lnTo>
                    <a:pt x="1497966" y="1015679"/>
                  </a:lnTo>
                  <a:lnTo>
                    <a:pt x="1489711" y="1017902"/>
                  </a:lnTo>
                  <a:lnTo>
                    <a:pt x="1481456" y="1020443"/>
                  </a:lnTo>
                  <a:lnTo>
                    <a:pt x="1473201" y="1022348"/>
                  </a:lnTo>
                  <a:lnTo>
                    <a:pt x="1464628" y="1024254"/>
                  </a:lnTo>
                  <a:lnTo>
                    <a:pt x="1455738" y="1025842"/>
                  </a:lnTo>
                  <a:lnTo>
                    <a:pt x="1447166" y="1027112"/>
                  </a:lnTo>
                  <a:lnTo>
                    <a:pt x="1438276" y="1028383"/>
                  </a:lnTo>
                  <a:lnTo>
                    <a:pt x="1429068" y="1029018"/>
                  </a:lnTo>
                  <a:lnTo>
                    <a:pt x="1419860" y="1029971"/>
                  </a:lnTo>
                  <a:lnTo>
                    <a:pt x="1410653" y="1030288"/>
                  </a:lnTo>
                  <a:lnTo>
                    <a:pt x="1401445" y="1030288"/>
                  </a:lnTo>
                  <a:lnTo>
                    <a:pt x="1391920" y="1030288"/>
                  </a:lnTo>
                  <a:lnTo>
                    <a:pt x="1382713" y="1029971"/>
                  </a:lnTo>
                  <a:lnTo>
                    <a:pt x="1373823" y="1029018"/>
                  </a:lnTo>
                  <a:lnTo>
                    <a:pt x="1364933" y="1028383"/>
                  </a:lnTo>
                  <a:lnTo>
                    <a:pt x="1356043" y="1027112"/>
                  </a:lnTo>
                  <a:lnTo>
                    <a:pt x="1347153" y="1025842"/>
                  </a:lnTo>
                  <a:lnTo>
                    <a:pt x="1338580" y="1024254"/>
                  </a:lnTo>
                  <a:lnTo>
                    <a:pt x="1330008" y="1022348"/>
                  </a:lnTo>
                  <a:lnTo>
                    <a:pt x="1321753" y="1020443"/>
                  </a:lnTo>
                  <a:lnTo>
                    <a:pt x="1313180" y="1018219"/>
                  </a:lnTo>
                  <a:lnTo>
                    <a:pt x="1305243" y="1015679"/>
                  </a:lnTo>
                  <a:lnTo>
                    <a:pt x="1297305" y="1013138"/>
                  </a:lnTo>
                  <a:lnTo>
                    <a:pt x="1289050" y="1010279"/>
                  </a:lnTo>
                  <a:lnTo>
                    <a:pt x="1281430" y="1007104"/>
                  </a:lnTo>
                  <a:lnTo>
                    <a:pt x="1273493" y="1003928"/>
                  </a:lnTo>
                  <a:lnTo>
                    <a:pt x="1266190" y="1000434"/>
                  </a:lnTo>
                  <a:lnTo>
                    <a:pt x="1250950" y="992812"/>
                  </a:lnTo>
                  <a:lnTo>
                    <a:pt x="1236345" y="984554"/>
                  </a:lnTo>
                  <a:lnTo>
                    <a:pt x="1222693" y="975344"/>
                  </a:lnTo>
                  <a:lnTo>
                    <a:pt x="1209040" y="965498"/>
                  </a:lnTo>
                  <a:lnTo>
                    <a:pt x="1196023" y="955017"/>
                  </a:lnTo>
                  <a:lnTo>
                    <a:pt x="1183005" y="943901"/>
                  </a:lnTo>
                  <a:lnTo>
                    <a:pt x="1170623" y="932150"/>
                  </a:lnTo>
                  <a:lnTo>
                    <a:pt x="1158875" y="919764"/>
                  </a:lnTo>
                  <a:lnTo>
                    <a:pt x="1147128" y="907378"/>
                  </a:lnTo>
                  <a:lnTo>
                    <a:pt x="1136333" y="893721"/>
                  </a:lnTo>
                  <a:lnTo>
                    <a:pt x="1125538" y="879747"/>
                  </a:lnTo>
                  <a:lnTo>
                    <a:pt x="1115695" y="865455"/>
                  </a:lnTo>
                  <a:lnTo>
                    <a:pt x="1105853" y="850845"/>
                  </a:lnTo>
                  <a:lnTo>
                    <a:pt x="1096645" y="835601"/>
                  </a:lnTo>
                  <a:lnTo>
                    <a:pt x="1087755" y="820038"/>
                  </a:lnTo>
                  <a:lnTo>
                    <a:pt x="1079183" y="803841"/>
                  </a:lnTo>
                  <a:lnTo>
                    <a:pt x="1070928" y="787643"/>
                  </a:lnTo>
                  <a:lnTo>
                    <a:pt x="1063625" y="770811"/>
                  </a:lnTo>
                  <a:lnTo>
                    <a:pt x="1056323" y="753978"/>
                  </a:lnTo>
                  <a:lnTo>
                    <a:pt x="1049655" y="737145"/>
                  </a:lnTo>
                  <a:lnTo>
                    <a:pt x="1043305" y="719677"/>
                  </a:lnTo>
                  <a:lnTo>
                    <a:pt x="1037273" y="702209"/>
                  </a:lnTo>
                  <a:lnTo>
                    <a:pt x="1031558" y="684106"/>
                  </a:lnTo>
                  <a:lnTo>
                    <a:pt x="1026795" y="666321"/>
                  </a:lnTo>
                  <a:lnTo>
                    <a:pt x="1020763" y="664415"/>
                  </a:lnTo>
                  <a:lnTo>
                    <a:pt x="1015365" y="662827"/>
                  </a:lnTo>
                  <a:lnTo>
                    <a:pt x="1009650" y="659969"/>
                  </a:lnTo>
                  <a:lnTo>
                    <a:pt x="1004253" y="657110"/>
                  </a:lnTo>
                  <a:lnTo>
                    <a:pt x="998855" y="653617"/>
                  </a:lnTo>
                  <a:lnTo>
                    <a:pt x="993775" y="650441"/>
                  </a:lnTo>
                  <a:lnTo>
                    <a:pt x="989013" y="646312"/>
                  </a:lnTo>
                  <a:lnTo>
                    <a:pt x="984250" y="642183"/>
                  </a:lnTo>
                  <a:lnTo>
                    <a:pt x="979805" y="637737"/>
                  </a:lnTo>
                  <a:lnTo>
                    <a:pt x="975360" y="632973"/>
                  </a:lnTo>
                  <a:lnTo>
                    <a:pt x="970598" y="627891"/>
                  </a:lnTo>
                  <a:lnTo>
                    <a:pt x="966788" y="622492"/>
                  </a:lnTo>
                  <a:lnTo>
                    <a:pt x="962978" y="617411"/>
                  </a:lnTo>
                  <a:lnTo>
                    <a:pt x="959168" y="611376"/>
                  </a:lnTo>
                  <a:lnTo>
                    <a:pt x="955358" y="605660"/>
                  </a:lnTo>
                  <a:lnTo>
                    <a:pt x="952500" y="599625"/>
                  </a:lnTo>
                  <a:lnTo>
                    <a:pt x="949325" y="593591"/>
                  </a:lnTo>
                  <a:lnTo>
                    <a:pt x="946468" y="587239"/>
                  </a:lnTo>
                  <a:lnTo>
                    <a:pt x="943610" y="580887"/>
                  </a:lnTo>
                  <a:lnTo>
                    <a:pt x="941388" y="574535"/>
                  </a:lnTo>
                  <a:lnTo>
                    <a:pt x="939165" y="567865"/>
                  </a:lnTo>
                  <a:lnTo>
                    <a:pt x="937260" y="561196"/>
                  </a:lnTo>
                  <a:lnTo>
                    <a:pt x="935355" y="554526"/>
                  </a:lnTo>
                  <a:lnTo>
                    <a:pt x="934085" y="547857"/>
                  </a:lnTo>
                  <a:lnTo>
                    <a:pt x="932815" y="541505"/>
                  </a:lnTo>
                  <a:lnTo>
                    <a:pt x="931863" y="534835"/>
                  </a:lnTo>
                  <a:lnTo>
                    <a:pt x="930910" y="528166"/>
                  </a:lnTo>
                  <a:lnTo>
                    <a:pt x="930593" y="521496"/>
                  </a:lnTo>
                  <a:lnTo>
                    <a:pt x="930275" y="515144"/>
                  </a:lnTo>
                  <a:lnTo>
                    <a:pt x="930275" y="508792"/>
                  </a:lnTo>
                  <a:lnTo>
                    <a:pt x="930593" y="502440"/>
                  </a:lnTo>
                  <a:lnTo>
                    <a:pt x="931228" y="496088"/>
                  </a:lnTo>
                  <a:lnTo>
                    <a:pt x="932498" y="488148"/>
                  </a:lnTo>
                  <a:lnTo>
                    <a:pt x="934403" y="480526"/>
                  </a:lnTo>
                  <a:lnTo>
                    <a:pt x="936625" y="473539"/>
                  </a:lnTo>
                  <a:lnTo>
                    <a:pt x="939165" y="466869"/>
                  </a:lnTo>
                  <a:lnTo>
                    <a:pt x="942023" y="460835"/>
                  </a:lnTo>
                  <a:lnTo>
                    <a:pt x="945515" y="455436"/>
                  </a:lnTo>
                  <a:lnTo>
                    <a:pt x="949325" y="450037"/>
                  </a:lnTo>
                  <a:lnTo>
                    <a:pt x="953770" y="445273"/>
                  </a:lnTo>
                  <a:lnTo>
                    <a:pt x="958215" y="440826"/>
                  </a:lnTo>
                  <a:lnTo>
                    <a:pt x="962978" y="437015"/>
                  </a:lnTo>
                  <a:lnTo>
                    <a:pt x="968058" y="433204"/>
                  </a:lnTo>
                  <a:lnTo>
                    <a:pt x="973773" y="430345"/>
                  </a:lnTo>
                  <a:lnTo>
                    <a:pt x="979805" y="427805"/>
                  </a:lnTo>
                  <a:lnTo>
                    <a:pt x="985520" y="425264"/>
                  </a:lnTo>
                  <a:lnTo>
                    <a:pt x="992188" y="423358"/>
                  </a:lnTo>
                  <a:lnTo>
                    <a:pt x="998855" y="421453"/>
                  </a:lnTo>
                  <a:lnTo>
                    <a:pt x="1000443" y="399538"/>
                  </a:lnTo>
                  <a:lnTo>
                    <a:pt x="1002983" y="377942"/>
                  </a:lnTo>
                  <a:lnTo>
                    <a:pt x="1006475" y="356663"/>
                  </a:lnTo>
                  <a:lnTo>
                    <a:pt x="1010603" y="336019"/>
                  </a:lnTo>
                  <a:lnTo>
                    <a:pt x="1015365" y="315057"/>
                  </a:lnTo>
                  <a:lnTo>
                    <a:pt x="1020763" y="295049"/>
                  </a:lnTo>
                  <a:lnTo>
                    <a:pt x="1027748" y="275358"/>
                  </a:lnTo>
                  <a:lnTo>
                    <a:pt x="1034733" y="256302"/>
                  </a:lnTo>
                  <a:lnTo>
                    <a:pt x="1042353" y="237564"/>
                  </a:lnTo>
                  <a:lnTo>
                    <a:pt x="1051243" y="219143"/>
                  </a:lnTo>
                  <a:lnTo>
                    <a:pt x="1060768" y="201675"/>
                  </a:lnTo>
                  <a:lnTo>
                    <a:pt x="1065530" y="193417"/>
                  </a:lnTo>
                  <a:lnTo>
                    <a:pt x="1070610" y="184842"/>
                  </a:lnTo>
                  <a:lnTo>
                    <a:pt x="1076008" y="176585"/>
                  </a:lnTo>
                  <a:lnTo>
                    <a:pt x="1081405" y="168327"/>
                  </a:lnTo>
                  <a:lnTo>
                    <a:pt x="1087120" y="160070"/>
                  </a:lnTo>
                  <a:lnTo>
                    <a:pt x="1092835" y="152447"/>
                  </a:lnTo>
                  <a:lnTo>
                    <a:pt x="1098868" y="144507"/>
                  </a:lnTo>
                  <a:lnTo>
                    <a:pt x="1104900" y="137202"/>
                  </a:lnTo>
                  <a:lnTo>
                    <a:pt x="1111250" y="129580"/>
                  </a:lnTo>
                  <a:lnTo>
                    <a:pt x="1117600" y="122593"/>
                  </a:lnTo>
                  <a:lnTo>
                    <a:pt x="1124268" y="115606"/>
                  </a:lnTo>
                  <a:lnTo>
                    <a:pt x="1131253" y="108619"/>
                  </a:lnTo>
                  <a:lnTo>
                    <a:pt x="1137920" y="101949"/>
                  </a:lnTo>
                  <a:lnTo>
                    <a:pt x="1144905" y="95597"/>
                  </a:lnTo>
                  <a:lnTo>
                    <a:pt x="1152525" y="89245"/>
                  </a:lnTo>
                  <a:lnTo>
                    <a:pt x="1159828" y="82893"/>
                  </a:lnTo>
                  <a:lnTo>
                    <a:pt x="1167130" y="76859"/>
                  </a:lnTo>
                  <a:lnTo>
                    <a:pt x="1175068" y="71460"/>
                  </a:lnTo>
                  <a:lnTo>
                    <a:pt x="1183005" y="65743"/>
                  </a:lnTo>
                  <a:lnTo>
                    <a:pt x="1190943" y="60661"/>
                  </a:lnTo>
                  <a:lnTo>
                    <a:pt x="1198880" y="55262"/>
                  </a:lnTo>
                  <a:lnTo>
                    <a:pt x="1207453" y="50498"/>
                  </a:lnTo>
                  <a:lnTo>
                    <a:pt x="1216025" y="45734"/>
                  </a:lnTo>
                  <a:lnTo>
                    <a:pt x="1224598" y="41288"/>
                  </a:lnTo>
                  <a:lnTo>
                    <a:pt x="1233170" y="36841"/>
                  </a:lnTo>
                  <a:lnTo>
                    <a:pt x="1242060" y="32713"/>
                  </a:lnTo>
                  <a:lnTo>
                    <a:pt x="1250950" y="28902"/>
                  </a:lnTo>
                  <a:lnTo>
                    <a:pt x="1260158" y="25408"/>
                  </a:lnTo>
                  <a:lnTo>
                    <a:pt x="1269365" y="21914"/>
                  </a:lnTo>
                  <a:lnTo>
                    <a:pt x="1278890" y="19056"/>
                  </a:lnTo>
                  <a:lnTo>
                    <a:pt x="1288415" y="15880"/>
                  </a:lnTo>
                  <a:lnTo>
                    <a:pt x="1297940" y="13339"/>
                  </a:lnTo>
                  <a:lnTo>
                    <a:pt x="1307783" y="10798"/>
                  </a:lnTo>
                  <a:lnTo>
                    <a:pt x="1317625" y="8575"/>
                  </a:lnTo>
                  <a:lnTo>
                    <a:pt x="1327785" y="6670"/>
                  </a:lnTo>
                  <a:lnTo>
                    <a:pt x="1337945" y="4764"/>
                  </a:lnTo>
                  <a:lnTo>
                    <a:pt x="1348105" y="3494"/>
                  </a:lnTo>
                  <a:lnTo>
                    <a:pt x="1358583" y="2223"/>
                  </a:lnTo>
                  <a:lnTo>
                    <a:pt x="1369060" y="1588"/>
                  </a:lnTo>
                  <a:lnTo>
                    <a:pt x="1379855" y="635"/>
                  </a:lnTo>
                  <a:lnTo>
                    <a:pt x="1390650" y="318"/>
                  </a:lnTo>
                  <a:lnTo>
                    <a:pt x="14014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49838" y="1496569"/>
            <a:ext cx="2016224" cy="2016224"/>
            <a:chOff x="1187624" y="1496569"/>
            <a:chExt cx="2016224" cy="2016224"/>
          </a:xfrm>
        </p:grpSpPr>
        <p:sp>
          <p:nvSpPr>
            <p:cNvPr id="6" name="椭圆 5"/>
            <p:cNvSpPr/>
            <p:nvPr/>
          </p:nvSpPr>
          <p:spPr>
            <a:xfrm>
              <a:off x="1187624" y="1496569"/>
              <a:ext cx="2016224" cy="201622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7861" y="1793208"/>
              <a:ext cx="1415751" cy="14157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508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99692" y="2676716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目 录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1973623" y="1954837"/>
              <a:ext cx="444227" cy="666341"/>
            </a:xfrm>
            <a:custGeom>
              <a:avLst/>
              <a:gdLst>
                <a:gd name="T0" fmla="*/ 907356 w 545"/>
                <a:gd name="T1" fmla="*/ 1070349 h 619"/>
                <a:gd name="T2" fmla="*/ 259874 w 545"/>
                <a:gd name="T3" fmla="*/ 1113977 h 619"/>
                <a:gd name="T4" fmla="*/ 907356 w 545"/>
                <a:gd name="T5" fmla="*/ 1198326 h 619"/>
                <a:gd name="T6" fmla="*/ 907356 w 545"/>
                <a:gd name="T7" fmla="*/ 1070349 h 619"/>
                <a:gd name="T8" fmla="*/ 907356 w 545"/>
                <a:gd name="T9" fmla="*/ 1369931 h 619"/>
                <a:gd name="T10" fmla="*/ 259874 w 545"/>
                <a:gd name="T11" fmla="*/ 1413559 h 619"/>
                <a:gd name="T12" fmla="*/ 907356 w 545"/>
                <a:gd name="T13" fmla="*/ 1457187 h 619"/>
                <a:gd name="T14" fmla="*/ 907356 w 545"/>
                <a:gd name="T15" fmla="*/ 1369931 h 619"/>
                <a:gd name="T16" fmla="*/ 1037292 w 545"/>
                <a:gd name="T17" fmla="*/ 215233 h 619"/>
                <a:gd name="T18" fmla="*/ 907356 w 545"/>
                <a:gd name="T19" fmla="*/ 84348 h 619"/>
                <a:gd name="T20" fmla="*/ 583615 w 545"/>
                <a:gd name="T21" fmla="*/ 0 h 619"/>
                <a:gd name="T22" fmla="*/ 290706 w 545"/>
                <a:gd name="T23" fmla="*/ 84348 h 619"/>
                <a:gd name="T24" fmla="*/ 160769 w 545"/>
                <a:gd name="T25" fmla="*/ 215233 h 619"/>
                <a:gd name="T26" fmla="*/ 0 w 545"/>
                <a:gd name="T27" fmla="*/ 1585164 h 619"/>
                <a:gd name="T28" fmla="*/ 1037292 w 545"/>
                <a:gd name="T29" fmla="*/ 1797488 h 619"/>
                <a:gd name="T30" fmla="*/ 1198062 w 545"/>
                <a:gd name="T31" fmla="*/ 427558 h 619"/>
                <a:gd name="T32" fmla="*/ 389811 w 545"/>
                <a:gd name="T33" fmla="*/ 215233 h 619"/>
                <a:gd name="T34" fmla="*/ 486713 w 545"/>
                <a:gd name="T35" fmla="*/ 215233 h 619"/>
                <a:gd name="T36" fmla="*/ 713551 w 545"/>
                <a:gd name="T37" fmla="*/ 215233 h 619"/>
                <a:gd name="T38" fmla="*/ 810453 w 545"/>
                <a:gd name="T39" fmla="*/ 427558 h 619"/>
                <a:gd name="T40" fmla="*/ 389811 w 545"/>
                <a:gd name="T41" fmla="*/ 215233 h 619"/>
                <a:gd name="T42" fmla="*/ 1101160 w 545"/>
                <a:gd name="T43" fmla="*/ 1585164 h 619"/>
                <a:gd name="T44" fmla="*/ 160769 w 545"/>
                <a:gd name="T45" fmla="*/ 1713140 h 619"/>
                <a:gd name="T46" fmla="*/ 63867 w 545"/>
                <a:gd name="T47" fmla="*/ 427558 h 619"/>
                <a:gd name="T48" fmla="*/ 290706 w 545"/>
                <a:gd name="T49" fmla="*/ 343210 h 619"/>
                <a:gd name="T50" fmla="*/ 907356 w 545"/>
                <a:gd name="T51" fmla="*/ 558443 h 619"/>
                <a:gd name="T52" fmla="*/ 1037292 w 545"/>
                <a:gd name="T53" fmla="*/ 343210 h 619"/>
                <a:gd name="T54" fmla="*/ 1101160 w 545"/>
                <a:gd name="T55" fmla="*/ 1585164 h 619"/>
                <a:gd name="T56" fmla="*/ 907356 w 545"/>
                <a:gd name="T57" fmla="*/ 770768 h 619"/>
                <a:gd name="T58" fmla="*/ 259874 w 545"/>
                <a:gd name="T59" fmla="*/ 858024 h 619"/>
                <a:gd name="T60" fmla="*/ 907356 w 545"/>
                <a:gd name="T61" fmla="*/ 898744 h 619"/>
                <a:gd name="T62" fmla="*/ 907356 w 545"/>
                <a:gd name="T63" fmla="*/ 770768 h 6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5" h="619">
                  <a:moveTo>
                    <a:pt x="412" y="368"/>
                  </a:moveTo>
                  <a:lnTo>
                    <a:pt x="412" y="368"/>
                  </a:lnTo>
                  <a:cubicBezTo>
                    <a:pt x="132" y="368"/>
                    <a:pt x="132" y="368"/>
                    <a:pt x="132" y="368"/>
                  </a:cubicBezTo>
                  <a:cubicBezTo>
                    <a:pt x="118" y="368"/>
                    <a:pt x="118" y="383"/>
                    <a:pt x="118" y="383"/>
                  </a:cubicBezTo>
                  <a:cubicBezTo>
                    <a:pt x="118" y="398"/>
                    <a:pt x="118" y="412"/>
                    <a:pt x="132" y="412"/>
                  </a:cubicBezTo>
                  <a:cubicBezTo>
                    <a:pt x="412" y="412"/>
                    <a:pt x="412" y="412"/>
                    <a:pt x="412" y="412"/>
                  </a:cubicBezTo>
                  <a:cubicBezTo>
                    <a:pt x="412" y="412"/>
                    <a:pt x="427" y="398"/>
                    <a:pt x="427" y="383"/>
                  </a:cubicBezTo>
                  <a:lnTo>
                    <a:pt x="412" y="368"/>
                  </a:lnTo>
                  <a:close/>
                  <a:moveTo>
                    <a:pt x="412" y="471"/>
                  </a:moveTo>
                  <a:lnTo>
                    <a:pt x="412" y="471"/>
                  </a:lnTo>
                  <a:cubicBezTo>
                    <a:pt x="132" y="471"/>
                    <a:pt x="132" y="471"/>
                    <a:pt x="132" y="471"/>
                  </a:cubicBezTo>
                  <a:cubicBezTo>
                    <a:pt x="118" y="471"/>
                    <a:pt x="118" y="471"/>
                    <a:pt x="118" y="486"/>
                  </a:cubicBezTo>
                  <a:cubicBezTo>
                    <a:pt x="118" y="501"/>
                    <a:pt x="118" y="501"/>
                    <a:pt x="132" y="501"/>
                  </a:cubicBezTo>
                  <a:cubicBezTo>
                    <a:pt x="412" y="501"/>
                    <a:pt x="412" y="501"/>
                    <a:pt x="412" y="501"/>
                  </a:cubicBezTo>
                  <a:cubicBezTo>
                    <a:pt x="412" y="501"/>
                    <a:pt x="427" y="501"/>
                    <a:pt x="427" y="486"/>
                  </a:cubicBezTo>
                  <a:cubicBezTo>
                    <a:pt x="427" y="471"/>
                    <a:pt x="412" y="471"/>
                    <a:pt x="412" y="471"/>
                  </a:cubicBezTo>
                  <a:close/>
                  <a:moveTo>
                    <a:pt x="471" y="74"/>
                  </a:moveTo>
                  <a:lnTo>
                    <a:pt x="471" y="74"/>
                  </a:lnTo>
                  <a:cubicBezTo>
                    <a:pt x="412" y="74"/>
                    <a:pt x="412" y="74"/>
                    <a:pt x="412" y="74"/>
                  </a:cubicBezTo>
                  <a:cubicBezTo>
                    <a:pt x="412" y="29"/>
                    <a:pt x="412" y="29"/>
                    <a:pt x="412" y="29"/>
                  </a:cubicBezTo>
                  <a:cubicBezTo>
                    <a:pt x="353" y="29"/>
                    <a:pt x="353" y="29"/>
                    <a:pt x="353" y="29"/>
                  </a:cubicBezTo>
                  <a:cubicBezTo>
                    <a:pt x="339" y="15"/>
                    <a:pt x="309" y="0"/>
                    <a:pt x="265" y="0"/>
                  </a:cubicBezTo>
                  <a:cubicBezTo>
                    <a:pt x="235" y="0"/>
                    <a:pt x="206" y="15"/>
                    <a:pt x="19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29" y="74"/>
                    <a:pt x="0" y="103"/>
                    <a:pt x="0" y="147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471" y="618"/>
                    <a:pt x="471" y="618"/>
                    <a:pt x="471" y="618"/>
                  </a:cubicBezTo>
                  <a:cubicBezTo>
                    <a:pt x="515" y="618"/>
                    <a:pt x="544" y="589"/>
                    <a:pt x="544" y="545"/>
                  </a:cubicBezTo>
                  <a:cubicBezTo>
                    <a:pt x="544" y="147"/>
                    <a:pt x="544" y="147"/>
                    <a:pt x="544" y="147"/>
                  </a:cubicBezTo>
                  <a:cubicBezTo>
                    <a:pt x="544" y="103"/>
                    <a:pt x="515" y="74"/>
                    <a:pt x="471" y="74"/>
                  </a:cubicBezTo>
                  <a:close/>
                  <a:moveTo>
                    <a:pt x="177" y="74"/>
                  </a:moveTo>
                  <a:lnTo>
                    <a:pt x="177" y="74"/>
                  </a:lnTo>
                  <a:cubicBezTo>
                    <a:pt x="221" y="74"/>
                    <a:pt x="221" y="74"/>
                    <a:pt x="221" y="74"/>
                  </a:cubicBezTo>
                  <a:cubicBezTo>
                    <a:pt x="221" y="59"/>
                    <a:pt x="235" y="29"/>
                    <a:pt x="265" y="29"/>
                  </a:cubicBezTo>
                  <a:cubicBezTo>
                    <a:pt x="294" y="29"/>
                    <a:pt x="324" y="59"/>
                    <a:pt x="324" y="74"/>
                  </a:cubicBezTo>
                  <a:cubicBezTo>
                    <a:pt x="368" y="74"/>
                    <a:pt x="368" y="74"/>
                    <a:pt x="368" y="74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177" y="147"/>
                    <a:pt x="177" y="147"/>
                    <a:pt x="177" y="147"/>
                  </a:cubicBezTo>
                  <a:lnTo>
                    <a:pt x="177" y="74"/>
                  </a:lnTo>
                  <a:close/>
                  <a:moveTo>
                    <a:pt x="500" y="545"/>
                  </a:moveTo>
                  <a:lnTo>
                    <a:pt x="500" y="545"/>
                  </a:lnTo>
                  <a:cubicBezTo>
                    <a:pt x="500" y="559"/>
                    <a:pt x="486" y="589"/>
                    <a:pt x="471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59"/>
                    <a:pt x="29" y="545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33"/>
                    <a:pt x="59" y="118"/>
                    <a:pt x="73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412" y="192"/>
                    <a:pt x="412" y="192"/>
                    <a:pt x="412" y="192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86" y="118"/>
                    <a:pt x="500" y="133"/>
                    <a:pt x="500" y="147"/>
                  </a:cubicBezTo>
                  <a:lnTo>
                    <a:pt x="500" y="545"/>
                  </a:lnTo>
                  <a:close/>
                  <a:moveTo>
                    <a:pt x="412" y="265"/>
                  </a:moveTo>
                  <a:lnTo>
                    <a:pt x="412" y="265"/>
                  </a:lnTo>
                  <a:cubicBezTo>
                    <a:pt x="132" y="265"/>
                    <a:pt x="132" y="265"/>
                    <a:pt x="132" y="265"/>
                  </a:cubicBezTo>
                  <a:cubicBezTo>
                    <a:pt x="118" y="265"/>
                    <a:pt x="118" y="280"/>
                    <a:pt x="118" y="295"/>
                  </a:cubicBezTo>
                  <a:cubicBezTo>
                    <a:pt x="118" y="295"/>
                    <a:pt x="118" y="309"/>
                    <a:pt x="132" y="309"/>
                  </a:cubicBezTo>
                  <a:cubicBezTo>
                    <a:pt x="412" y="309"/>
                    <a:pt x="412" y="309"/>
                    <a:pt x="412" y="309"/>
                  </a:cubicBezTo>
                  <a:lnTo>
                    <a:pt x="427" y="295"/>
                  </a:lnTo>
                  <a:cubicBezTo>
                    <a:pt x="427" y="280"/>
                    <a:pt x="412" y="265"/>
                    <a:pt x="412" y="2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19968" y="1720859"/>
            <a:ext cx="900000" cy="900000"/>
            <a:chOff x="3851920" y="40902"/>
            <a:chExt cx="900000" cy="900000"/>
          </a:xfrm>
        </p:grpSpPr>
        <p:sp>
          <p:nvSpPr>
            <p:cNvPr id="21" name="MH_Other_2"/>
            <p:cNvSpPr/>
            <p:nvPr>
              <p:custDataLst>
                <p:tags r:id="rId3"/>
              </p:custDataLst>
            </p:nvPr>
          </p:nvSpPr>
          <p:spPr>
            <a:xfrm>
              <a:off x="3851920" y="40902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MH_Title_1"/>
            <p:cNvSpPr/>
            <p:nvPr>
              <p:custDataLst>
                <p:tags r:id="rId4"/>
              </p:custDataLst>
            </p:nvPr>
          </p:nvSpPr>
          <p:spPr>
            <a:xfrm>
              <a:off x="3995102" y="184084"/>
              <a:ext cx="613636" cy="6136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508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2800" b="1" dirty="0"/>
            </a:p>
          </p:txBody>
        </p:sp>
        <p:sp>
          <p:nvSpPr>
            <p:cNvPr id="13" name="KSO_Shape"/>
            <p:cNvSpPr>
              <a:spLocks noChangeAspect="1"/>
            </p:cNvSpPr>
            <p:nvPr/>
          </p:nvSpPr>
          <p:spPr bwMode="auto">
            <a:xfrm>
              <a:off x="4180700" y="298997"/>
              <a:ext cx="242440" cy="383810"/>
            </a:xfrm>
            <a:custGeom>
              <a:avLst/>
              <a:gdLst>
                <a:gd name="T0" fmla="*/ 2147483646 w 3864"/>
                <a:gd name="T1" fmla="*/ 1817606605 h 6111"/>
                <a:gd name="T2" fmla="*/ 2147483646 w 3864"/>
                <a:gd name="T3" fmla="*/ 2147483646 h 6111"/>
                <a:gd name="T4" fmla="*/ 2147483646 w 3864"/>
                <a:gd name="T5" fmla="*/ 2147483646 h 6111"/>
                <a:gd name="T6" fmla="*/ 2147483646 w 3864"/>
                <a:gd name="T7" fmla="*/ 2147483646 h 6111"/>
                <a:gd name="T8" fmla="*/ 2147483646 w 3864"/>
                <a:gd name="T9" fmla="*/ 2147483646 h 6111"/>
                <a:gd name="T10" fmla="*/ 2147483646 w 3864"/>
                <a:gd name="T11" fmla="*/ 2147483646 h 6111"/>
                <a:gd name="T12" fmla="*/ 2147483646 w 3864"/>
                <a:gd name="T13" fmla="*/ 2147483646 h 6111"/>
                <a:gd name="T14" fmla="*/ 2147483646 w 3864"/>
                <a:gd name="T15" fmla="*/ 2147483646 h 6111"/>
                <a:gd name="T16" fmla="*/ 2147483646 w 3864"/>
                <a:gd name="T17" fmla="*/ 2147483646 h 6111"/>
                <a:gd name="T18" fmla="*/ 2147483646 w 3864"/>
                <a:gd name="T19" fmla="*/ 2147483646 h 6111"/>
                <a:gd name="T20" fmla="*/ 2147483646 w 3864"/>
                <a:gd name="T21" fmla="*/ 2147483646 h 6111"/>
                <a:gd name="T22" fmla="*/ 2147483646 w 3864"/>
                <a:gd name="T23" fmla="*/ 2147483646 h 6111"/>
                <a:gd name="T24" fmla="*/ 2147483646 w 3864"/>
                <a:gd name="T25" fmla="*/ 2147483646 h 6111"/>
                <a:gd name="T26" fmla="*/ 2147483646 w 3864"/>
                <a:gd name="T27" fmla="*/ 2147483646 h 6111"/>
                <a:gd name="T28" fmla="*/ 2147483646 w 3864"/>
                <a:gd name="T29" fmla="*/ 2147483646 h 6111"/>
                <a:gd name="T30" fmla="*/ 2147483646 w 3864"/>
                <a:gd name="T31" fmla="*/ 2147483646 h 6111"/>
                <a:gd name="T32" fmla="*/ 2147483646 w 3864"/>
                <a:gd name="T33" fmla="*/ 2147483646 h 6111"/>
                <a:gd name="T34" fmla="*/ 2147483646 w 3864"/>
                <a:gd name="T35" fmla="*/ 2147483646 h 6111"/>
                <a:gd name="T36" fmla="*/ 574134261 w 3864"/>
                <a:gd name="T37" fmla="*/ 2147483646 h 6111"/>
                <a:gd name="T38" fmla="*/ 906491754 w 3864"/>
                <a:gd name="T39" fmla="*/ 2147483646 h 6111"/>
                <a:gd name="T40" fmla="*/ 2147483646 w 3864"/>
                <a:gd name="T41" fmla="*/ 2147483646 h 6111"/>
                <a:gd name="T42" fmla="*/ 2147483646 w 3864"/>
                <a:gd name="T43" fmla="*/ 2147483646 h 6111"/>
                <a:gd name="T44" fmla="*/ 2147483646 w 3864"/>
                <a:gd name="T45" fmla="*/ 2147483646 h 6111"/>
                <a:gd name="T46" fmla="*/ 2147483646 w 3864"/>
                <a:gd name="T47" fmla="*/ 1817606605 h 6111"/>
                <a:gd name="T48" fmla="*/ 2147483646 w 3864"/>
                <a:gd name="T49" fmla="*/ 2147483646 h 6111"/>
                <a:gd name="T50" fmla="*/ 2147483646 w 3864"/>
                <a:gd name="T51" fmla="*/ 2147483646 h 6111"/>
                <a:gd name="T52" fmla="*/ 2147483646 w 3864"/>
                <a:gd name="T53" fmla="*/ 2147483646 h 6111"/>
                <a:gd name="T54" fmla="*/ 2147483646 w 3864"/>
                <a:gd name="T55" fmla="*/ 2147483646 h 6111"/>
                <a:gd name="T56" fmla="*/ 2147483646 w 3864"/>
                <a:gd name="T57" fmla="*/ 2147483646 h 6111"/>
                <a:gd name="T58" fmla="*/ 2147483646 w 3864"/>
                <a:gd name="T59" fmla="*/ 2147483646 h 6111"/>
                <a:gd name="T60" fmla="*/ 2147483646 w 3864"/>
                <a:gd name="T61" fmla="*/ 2147483646 h 6111"/>
                <a:gd name="T62" fmla="*/ 2147483646 w 3864"/>
                <a:gd name="T63" fmla="*/ 2147483646 h 6111"/>
                <a:gd name="T64" fmla="*/ 2147483646 w 3864"/>
                <a:gd name="T65" fmla="*/ 2147483646 h 6111"/>
                <a:gd name="T66" fmla="*/ 2147483646 w 3864"/>
                <a:gd name="T67" fmla="*/ 2147483646 h 6111"/>
                <a:gd name="T68" fmla="*/ 2147483646 w 3864"/>
                <a:gd name="T69" fmla="*/ 2147483646 h 6111"/>
                <a:gd name="T70" fmla="*/ 2147483646 w 3864"/>
                <a:gd name="T71" fmla="*/ 2147483646 h 6111"/>
                <a:gd name="T72" fmla="*/ 2147483646 w 3864"/>
                <a:gd name="T73" fmla="*/ 2147483646 h 6111"/>
                <a:gd name="T74" fmla="*/ 2147483646 w 3864"/>
                <a:gd name="T75" fmla="*/ 2147483646 h 6111"/>
                <a:gd name="T76" fmla="*/ 2147483646 w 3864"/>
                <a:gd name="T77" fmla="*/ 2147483646 h 6111"/>
                <a:gd name="T78" fmla="*/ 2147483646 w 3864"/>
                <a:gd name="T79" fmla="*/ 2147483646 h 6111"/>
                <a:gd name="T80" fmla="*/ 2147483646 w 3864"/>
                <a:gd name="T81" fmla="*/ 2147483646 h 6111"/>
                <a:gd name="T82" fmla="*/ 2147483646 w 3864"/>
                <a:gd name="T83" fmla="*/ 2147483646 h 6111"/>
                <a:gd name="T84" fmla="*/ 2147483646 w 3864"/>
                <a:gd name="T85" fmla="*/ 2147483646 h 6111"/>
                <a:gd name="T86" fmla="*/ 2147483646 w 3864"/>
                <a:gd name="T87" fmla="*/ 2147483646 h 6111"/>
                <a:gd name="T88" fmla="*/ 2147483646 w 3864"/>
                <a:gd name="T89" fmla="*/ 2147483646 h 6111"/>
                <a:gd name="T90" fmla="*/ 2147483646 w 3864"/>
                <a:gd name="T91" fmla="*/ 2147483646 h 6111"/>
                <a:gd name="T92" fmla="*/ 2147483646 w 3864"/>
                <a:gd name="T93" fmla="*/ 2147483646 h 6111"/>
                <a:gd name="T94" fmla="*/ 2147483646 w 3864"/>
                <a:gd name="T95" fmla="*/ 2147483646 h 6111"/>
                <a:gd name="T96" fmla="*/ 2147483646 w 3864"/>
                <a:gd name="T97" fmla="*/ 2147483646 h 6111"/>
                <a:gd name="T98" fmla="*/ 2147483646 w 3864"/>
                <a:gd name="T99" fmla="*/ 2147483646 h 6111"/>
                <a:gd name="T100" fmla="*/ 2147483646 w 3864"/>
                <a:gd name="T101" fmla="*/ 2147483646 h 6111"/>
                <a:gd name="T102" fmla="*/ 2147483646 w 3864"/>
                <a:gd name="T103" fmla="*/ 2147483646 h 6111"/>
                <a:gd name="T104" fmla="*/ 2147483646 w 3864"/>
                <a:gd name="T105" fmla="*/ 2147483646 h 6111"/>
                <a:gd name="T106" fmla="*/ 2147483646 w 3864"/>
                <a:gd name="T107" fmla="*/ 2147483646 h 6111"/>
                <a:gd name="T108" fmla="*/ 2147483646 w 3864"/>
                <a:gd name="T109" fmla="*/ 2147483646 h 6111"/>
                <a:gd name="T110" fmla="*/ 2147483646 w 3864"/>
                <a:gd name="T111" fmla="*/ 2147483646 h 6111"/>
                <a:gd name="T112" fmla="*/ 2147483646 w 3864"/>
                <a:gd name="T113" fmla="*/ 2147483646 h 6111"/>
                <a:gd name="T114" fmla="*/ 2147483646 w 3864"/>
                <a:gd name="T115" fmla="*/ 2147483646 h 6111"/>
                <a:gd name="T116" fmla="*/ 2147483646 w 3864"/>
                <a:gd name="T117" fmla="*/ 2147483646 h 6111"/>
                <a:gd name="T118" fmla="*/ 2147483646 w 3864"/>
                <a:gd name="T119" fmla="*/ 2147483646 h 6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64" h="6111">
                  <a:moveTo>
                    <a:pt x="1932" y="0"/>
                  </a:moveTo>
                  <a:lnTo>
                    <a:pt x="1932" y="0"/>
                  </a:lnTo>
                  <a:lnTo>
                    <a:pt x="1982" y="0"/>
                  </a:lnTo>
                  <a:lnTo>
                    <a:pt x="2031" y="2"/>
                  </a:lnTo>
                  <a:lnTo>
                    <a:pt x="2081" y="5"/>
                  </a:lnTo>
                  <a:lnTo>
                    <a:pt x="2129" y="9"/>
                  </a:lnTo>
                  <a:lnTo>
                    <a:pt x="2178" y="15"/>
                  </a:lnTo>
                  <a:lnTo>
                    <a:pt x="2226" y="22"/>
                  </a:lnTo>
                  <a:lnTo>
                    <a:pt x="2273" y="30"/>
                  </a:lnTo>
                  <a:lnTo>
                    <a:pt x="2321" y="39"/>
                  </a:lnTo>
                  <a:lnTo>
                    <a:pt x="2367" y="48"/>
                  </a:lnTo>
                  <a:lnTo>
                    <a:pt x="2415" y="60"/>
                  </a:lnTo>
                  <a:lnTo>
                    <a:pt x="2460" y="73"/>
                  </a:lnTo>
                  <a:lnTo>
                    <a:pt x="2507" y="87"/>
                  </a:lnTo>
                  <a:lnTo>
                    <a:pt x="2551" y="101"/>
                  </a:lnTo>
                  <a:lnTo>
                    <a:pt x="2596" y="117"/>
                  </a:lnTo>
                  <a:lnTo>
                    <a:pt x="2640" y="133"/>
                  </a:lnTo>
                  <a:lnTo>
                    <a:pt x="2683" y="152"/>
                  </a:lnTo>
                  <a:lnTo>
                    <a:pt x="2727" y="170"/>
                  </a:lnTo>
                  <a:lnTo>
                    <a:pt x="2769" y="190"/>
                  </a:lnTo>
                  <a:lnTo>
                    <a:pt x="2811" y="211"/>
                  </a:lnTo>
                  <a:lnTo>
                    <a:pt x="2853" y="233"/>
                  </a:lnTo>
                  <a:lnTo>
                    <a:pt x="2893" y="255"/>
                  </a:lnTo>
                  <a:lnTo>
                    <a:pt x="2934" y="279"/>
                  </a:lnTo>
                  <a:lnTo>
                    <a:pt x="2973" y="304"/>
                  </a:lnTo>
                  <a:lnTo>
                    <a:pt x="3012" y="329"/>
                  </a:lnTo>
                  <a:lnTo>
                    <a:pt x="3050" y="356"/>
                  </a:lnTo>
                  <a:lnTo>
                    <a:pt x="3087" y="383"/>
                  </a:lnTo>
                  <a:lnTo>
                    <a:pt x="3124" y="412"/>
                  </a:lnTo>
                  <a:lnTo>
                    <a:pt x="3160" y="441"/>
                  </a:lnTo>
                  <a:lnTo>
                    <a:pt x="3196" y="471"/>
                  </a:lnTo>
                  <a:lnTo>
                    <a:pt x="3231" y="501"/>
                  </a:lnTo>
                  <a:lnTo>
                    <a:pt x="3265" y="532"/>
                  </a:lnTo>
                  <a:lnTo>
                    <a:pt x="3297" y="565"/>
                  </a:lnTo>
                  <a:lnTo>
                    <a:pt x="3330" y="599"/>
                  </a:lnTo>
                  <a:lnTo>
                    <a:pt x="3362" y="632"/>
                  </a:lnTo>
                  <a:lnTo>
                    <a:pt x="3393" y="667"/>
                  </a:lnTo>
                  <a:lnTo>
                    <a:pt x="3423" y="702"/>
                  </a:lnTo>
                  <a:lnTo>
                    <a:pt x="3452" y="739"/>
                  </a:lnTo>
                  <a:lnTo>
                    <a:pt x="3480" y="775"/>
                  </a:lnTo>
                  <a:lnTo>
                    <a:pt x="3507" y="813"/>
                  </a:lnTo>
                  <a:lnTo>
                    <a:pt x="3534" y="852"/>
                  </a:lnTo>
                  <a:lnTo>
                    <a:pt x="3560" y="890"/>
                  </a:lnTo>
                  <a:lnTo>
                    <a:pt x="3584" y="930"/>
                  </a:lnTo>
                  <a:lnTo>
                    <a:pt x="3607" y="970"/>
                  </a:lnTo>
                  <a:lnTo>
                    <a:pt x="3631" y="1011"/>
                  </a:lnTo>
                  <a:lnTo>
                    <a:pt x="3653" y="1051"/>
                  </a:lnTo>
                  <a:lnTo>
                    <a:pt x="3674" y="1094"/>
                  </a:lnTo>
                  <a:lnTo>
                    <a:pt x="3693" y="1136"/>
                  </a:lnTo>
                  <a:lnTo>
                    <a:pt x="3712" y="1179"/>
                  </a:lnTo>
                  <a:lnTo>
                    <a:pt x="3729" y="1223"/>
                  </a:lnTo>
                  <a:lnTo>
                    <a:pt x="3747" y="1267"/>
                  </a:lnTo>
                  <a:lnTo>
                    <a:pt x="3762" y="1312"/>
                  </a:lnTo>
                  <a:lnTo>
                    <a:pt x="3777" y="1357"/>
                  </a:lnTo>
                  <a:lnTo>
                    <a:pt x="3791" y="1402"/>
                  </a:lnTo>
                  <a:lnTo>
                    <a:pt x="3802" y="1449"/>
                  </a:lnTo>
                  <a:lnTo>
                    <a:pt x="3814" y="1495"/>
                  </a:lnTo>
                  <a:lnTo>
                    <a:pt x="3824" y="1543"/>
                  </a:lnTo>
                  <a:lnTo>
                    <a:pt x="3834" y="1589"/>
                  </a:lnTo>
                  <a:lnTo>
                    <a:pt x="3842" y="1638"/>
                  </a:lnTo>
                  <a:lnTo>
                    <a:pt x="3848" y="1685"/>
                  </a:lnTo>
                  <a:lnTo>
                    <a:pt x="3853" y="1734"/>
                  </a:lnTo>
                  <a:lnTo>
                    <a:pt x="3858" y="1783"/>
                  </a:lnTo>
                  <a:lnTo>
                    <a:pt x="3862" y="1832"/>
                  </a:lnTo>
                  <a:lnTo>
                    <a:pt x="3863" y="1882"/>
                  </a:lnTo>
                  <a:lnTo>
                    <a:pt x="3864" y="1932"/>
                  </a:lnTo>
                  <a:lnTo>
                    <a:pt x="3863" y="1999"/>
                  </a:lnTo>
                  <a:lnTo>
                    <a:pt x="3859" y="2065"/>
                  </a:lnTo>
                  <a:lnTo>
                    <a:pt x="3853" y="2130"/>
                  </a:lnTo>
                  <a:lnTo>
                    <a:pt x="3845" y="2195"/>
                  </a:lnTo>
                  <a:lnTo>
                    <a:pt x="3836" y="2260"/>
                  </a:lnTo>
                  <a:lnTo>
                    <a:pt x="3823" y="2324"/>
                  </a:lnTo>
                  <a:lnTo>
                    <a:pt x="3809" y="2387"/>
                  </a:lnTo>
                  <a:lnTo>
                    <a:pt x="3793" y="2449"/>
                  </a:lnTo>
                  <a:lnTo>
                    <a:pt x="3776" y="2511"/>
                  </a:lnTo>
                  <a:lnTo>
                    <a:pt x="3755" y="2571"/>
                  </a:lnTo>
                  <a:lnTo>
                    <a:pt x="3733" y="2631"/>
                  </a:lnTo>
                  <a:lnTo>
                    <a:pt x="3709" y="2690"/>
                  </a:lnTo>
                  <a:lnTo>
                    <a:pt x="3683" y="2747"/>
                  </a:lnTo>
                  <a:lnTo>
                    <a:pt x="3656" y="2804"/>
                  </a:lnTo>
                  <a:lnTo>
                    <a:pt x="3626" y="2859"/>
                  </a:lnTo>
                  <a:lnTo>
                    <a:pt x="3596" y="2914"/>
                  </a:lnTo>
                  <a:lnTo>
                    <a:pt x="3566" y="2963"/>
                  </a:lnTo>
                  <a:lnTo>
                    <a:pt x="3534" y="3011"/>
                  </a:lnTo>
                  <a:lnTo>
                    <a:pt x="3502" y="3058"/>
                  </a:lnTo>
                  <a:lnTo>
                    <a:pt x="3467" y="3103"/>
                  </a:lnTo>
                  <a:lnTo>
                    <a:pt x="3432" y="3148"/>
                  </a:lnTo>
                  <a:lnTo>
                    <a:pt x="3395" y="3193"/>
                  </a:lnTo>
                  <a:lnTo>
                    <a:pt x="3358" y="3234"/>
                  </a:lnTo>
                  <a:lnTo>
                    <a:pt x="3318" y="3276"/>
                  </a:lnTo>
                  <a:lnTo>
                    <a:pt x="3278" y="3317"/>
                  </a:lnTo>
                  <a:lnTo>
                    <a:pt x="3237" y="3356"/>
                  </a:lnTo>
                  <a:lnTo>
                    <a:pt x="3194" y="3393"/>
                  </a:lnTo>
                  <a:lnTo>
                    <a:pt x="3150" y="3431"/>
                  </a:lnTo>
                  <a:lnTo>
                    <a:pt x="3106" y="3465"/>
                  </a:lnTo>
                  <a:lnTo>
                    <a:pt x="3059" y="3500"/>
                  </a:lnTo>
                  <a:lnTo>
                    <a:pt x="3013" y="3533"/>
                  </a:lnTo>
                  <a:lnTo>
                    <a:pt x="2965" y="3564"/>
                  </a:lnTo>
                  <a:lnTo>
                    <a:pt x="2965" y="3763"/>
                  </a:lnTo>
                  <a:lnTo>
                    <a:pt x="3040" y="3756"/>
                  </a:lnTo>
                  <a:lnTo>
                    <a:pt x="3184" y="3744"/>
                  </a:lnTo>
                  <a:lnTo>
                    <a:pt x="3240" y="3879"/>
                  </a:lnTo>
                  <a:lnTo>
                    <a:pt x="3257" y="3921"/>
                  </a:lnTo>
                  <a:lnTo>
                    <a:pt x="3272" y="3961"/>
                  </a:lnTo>
                  <a:lnTo>
                    <a:pt x="3283" y="4003"/>
                  </a:lnTo>
                  <a:lnTo>
                    <a:pt x="3293" y="4044"/>
                  </a:lnTo>
                  <a:lnTo>
                    <a:pt x="3301" y="4084"/>
                  </a:lnTo>
                  <a:lnTo>
                    <a:pt x="3305" y="4125"/>
                  </a:lnTo>
                  <a:lnTo>
                    <a:pt x="3309" y="4166"/>
                  </a:lnTo>
                  <a:lnTo>
                    <a:pt x="3310" y="4206"/>
                  </a:lnTo>
                  <a:lnTo>
                    <a:pt x="3309" y="4248"/>
                  </a:lnTo>
                  <a:lnTo>
                    <a:pt x="3305" y="4289"/>
                  </a:lnTo>
                  <a:lnTo>
                    <a:pt x="3300" y="4329"/>
                  </a:lnTo>
                  <a:lnTo>
                    <a:pt x="3292" y="4370"/>
                  </a:lnTo>
                  <a:lnTo>
                    <a:pt x="3282" y="4409"/>
                  </a:lnTo>
                  <a:lnTo>
                    <a:pt x="3269" y="4449"/>
                  </a:lnTo>
                  <a:lnTo>
                    <a:pt x="3256" y="4487"/>
                  </a:lnTo>
                  <a:lnTo>
                    <a:pt x="3239" y="4527"/>
                  </a:lnTo>
                  <a:lnTo>
                    <a:pt x="3224" y="4560"/>
                  </a:lnTo>
                  <a:lnTo>
                    <a:pt x="3240" y="4600"/>
                  </a:lnTo>
                  <a:lnTo>
                    <a:pt x="3257" y="4642"/>
                  </a:lnTo>
                  <a:lnTo>
                    <a:pt x="3272" y="4682"/>
                  </a:lnTo>
                  <a:lnTo>
                    <a:pt x="3283" y="4724"/>
                  </a:lnTo>
                  <a:lnTo>
                    <a:pt x="3293" y="4765"/>
                  </a:lnTo>
                  <a:lnTo>
                    <a:pt x="3301" y="4805"/>
                  </a:lnTo>
                  <a:lnTo>
                    <a:pt x="3305" y="4846"/>
                  </a:lnTo>
                  <a:lnTo>
                    <a:pt x="3309" y="4888"/>
                  </a:lnTo>
                  <a:lnTo>
                    <a:pt x="3310" y="4927"/>
                  </a:lnTo>
                  <a:lnTo>
                    <a:pt x="3309" y="4969"/>
                  </a:lnTo>
                  <a:lnTo>
                    <a:pt x="3305" y="5010"/>
                  </a:lnTo>
                  <a:lnTo>
                    <a:pt x="3300" y="5050"/>
                  </a:lnTo>
                  <a:lnTo>
                    <a:pt x="3292" y="5091"/>
                  </a:lnTo>
                  <a:lnTo>
                    <a:pt x="3282" y="5130"/>
                  </a:lnTo>
                  <a:lnTo>
                    <a:pt x="3269" y="5170"/>
                  </a:lnTo>
                  <a:lnTo>
                    <a:pt x="3256" y="5209"/>
                  </a:lnTo>
                  <a:lnTo>
                    <a:pt x="3239" y="5248"/>
                  </a:lnTo>
                  <a:lnTo>
                    <a:pt x="3191" y="5356"/>
                  </a:lnTo>
                  <a:lnTo>
                    <a:pt x="3073" y="5366"/>
                  </a:lnTo>
                  <a:lnTo>
                    <a:pt x="886" y="5559"/>
                  </a:lnTo>
                  <a:lnTo>
                    <a:pt x="735" y="5573"/>
                  </a:lnTo>
                  <a:lnTo>
                    <a:pt x="681" y="5430"/>
                  </a:lnTo>
                  <a:lnTo>
                    <a:pt x="668" y="5395"/>
                  </a:lnTo>
                  <a:lnTo>
                    <a:pt x="656" y="5359"/>
                  </a:lnTo>
                  <a:lnTo>
                    <a:pt x="646" y="5323"/>
                  </a:lnTo>
                  <a:lnTo>
                    <a:pt x="636" y="5286"/>
                  </a:lnTo>
                  <a:lnTo>
                    <a:pt x="628" y="5249"/>
                  </a:lnTo>
                  <a:lnTo>
                    <a:pt x="623" y="5210"/>
                  </a:lnTo>
                  <a:lnTo>
                    <a:pt x="618" y="5172"/>
                  </a:lnTo>
                  <a:lnTo>
                    <a:pt x="616" y="5133"/>
                  </a:lnTo>
                  <a:lnTo>
                    <a:pt x="614" y="5091"/>
                  </a:lnTo>
                  <a:lnTo>
                    <a:pt x="617" y="5049"/>
                  </a:lnTo>
                  <a:lnTo>
                    <a:pt x="621" y="5006"/>
                  </a:lnTo>
                  <a:lnTo>
                    <a:pt x="628" y="4963"/>
                  </a:lnTo>
                  <a:lnTo>
                    <a:pt x="633" y="4941"/>
                  </a:lnTo>
                  <a:lnTo>
                    <a:pt x="638" y="4919"/>
                  </a:lnTo>
                  <a:lnTo>
                    <a:pt x="645" y="4897"/>
                  </a:lnTo>
                  <a:lnTo>
                    <a:pt x="652" y="4875"/>
                  </a:lnTo>
                  <a:lnTo>
                    <a:pt x="659" y="4853"/>
                  </a:lnTo>
                  <a:lnTo>
                    <a:pt x="668" y="4831"/>
                  </a:lnTo>
                  <a:lnTo>
                    <a:pt x="677" y="4808"/>
                  </a:lnTo>
                  <a:lnTo>
                    <a:pt x="688" y="4786"/>
                  </a:lnTo>
                  <a:lnTo>
                    <a:pt x="700" y="4759"/>
                  </a:lnTo>
                  <a:lnTo>
                    <a:pt x="681" y="4709"/>
                  </a:lnTo>
                  <a:lnTo>
                    <a:pt x="668" y="4674"/>
                  </a:lnTo>
                  <a:lnTo>
                    <a:pt x="656" y="4638"/>
                  </a:lnTo>
                  <a:lnTo>
                    <a:pt x="646" y="4602"/>
                  </a:lnTo>
                  <a:lnTo>
                    <a:pt x="636" y="4565"/>
                  </a:lnTo>
                  <a:lnTo>
                    <a:pt x="628" y="4528"/>
                  </a:lnTo>
                  <a:lnTo>
                    <a:pt x="623" y="4489"/>
                  </a:lnTo>
                  <a:lnTo>
                    <a:pt x="618" y="4451"/>
                  </a:lnTo>
                  <a:lnTo>
                    <a:pt x="616" y="4412"/>
                  </a:lnTo>
                  <a:lnTo>
                    <a:pt x="614" y="4370"/>
                  </a:lnTo>
                  <a:lnTo>
                    <a:pt x="617" y="4327"/>
                  </a:lnTo>
                  <a:lnTo>
                    <a:pt x="621" y="4285"/>
                  </a:lnTo>
                  <a:lnTo>
                    <a:pt x="628" y="4242"/>
                  </a:lnTo>
                  <a:lnTo>
                    <a:pt x="633" y="4220"/>
                  </a:lnTo>
                  <a:lnTo>
                    <a:pt x="638" y="4198"/>
                  </a:lnTo>
                  <a:lnTo>
                    <a:pt x="645" y="4176"/>
                  </a:lnTo>
                  <a:lnTo>
                    <a:pt x="652" y="4154"/>
                  </a:lnTo>
                  <a:lnTo>
                    <a:pt x="659" y="4132"/>
                  </a:lnTo>
                  <a:lnTo>
                    <a:pt x="668" y="4110"/>
                  </a:lnTo>
                  <a:lnTo>
                    <a:pt x="677" y="4087"/>
                  </a:lnTo>
                  <a:lnTo>
                    <a:pt x="688" y="4064"/>
                  </a:lnTo>
                  <a:lnTo>
                    <a:pt x="736" y="3960"/>
                  </a:lnTo>
                  <a:lnTo>
                    <a:pt x="851" y="3950"/>
                  </a:lnTo>
                  <a:lnTo>
                    <a:pt x="934" y="3943"/>
                  </a:lnTo>
                  <a:lnTo>
                    <a:pt x="934" y="3586"/>
                  </a:lnTo>
                  <a:lnTo>
                    <a:pt x="885" y="3555"/>
                  </a:lnTo>
                  <a:lnTo>
                    <a:pt x="836" y="3522"/>
                  </a:lnTo>
                  <a:lnTo>
                    <a:pt x="789" y="3489"/>
                  </a:lnTo>
                  <a:lnTo>
                    <a:pt x="742" y="3454"/>
                  </a:lnTo>
                  <a:lnTo>
                    <a:pt x="697" y="3417"/>
                  </a:lnTo>
                  <a:lnTo>
                    <a:pt x="653" y="3378"/>
                  </a:lnTo>
                  <a:lnTo>
                    <a:pt x="610" y="3340"/>
                  </a:lnTo>
                  <a:lnTo>
                    <a:pt x="568" y="3299"/>
                  </a:lnTo>
                  <a:lnTo>
                    <a:pt x="527" y="3258"/>
                  </a:lnTo>
                  <a:lnTo>
                    <a:pt x="488" y="3215"/>
                  </a:lnTo>
                  <a:lnTo>
                    <a:pt x="450" y="3170"/>
                  </a:lnTo>
                  <a:lnTo>
                    <a:pt x="414" y="3125"/>
                  </a:lnTo>
                  <a:lnTo>
                    <a:pt x="378" y="3079"/>
                  </a:lnTo>
                  <a:lnTo>
                    <a:pt x="344" y="3031"/>
                  </a:lnTo>
                  <a:lnTo>
                    <a:pt x="311" y="2982"/>
                  </a:lnTo>
                  <a:lnTo>
                    <a:pt x="280" y="2934"/>
                  </a:lnTo>
                  <a:lnTo>
                    <a:pt x="248" y="2878"/>
                  </a:lnTo>
                  <a:lnTo>
                    <a:pt x="217" y="2821"/>
                  </a:lnTo>
                  <a:lnTo>
                    <a:pt x="188" y="2763"/>
                  </a:lnTo>
                  <a:lnTo>
                    <a:pt x="162" y="2705"/>
                  </a:lnTo>
                  <a:lnTo>
                    <a:pt x="136" y="2644"/>
                  </a:lnTo>
                  <a:lnTo>
                    <a:pt x="113" y="2584"/>
                  </a:lnTo>
                  <a:lnTo>
                    <a:pt x="92" y="2523"/>
                  </a:lnTo>
                  <a:lnTo>
                    <a:pt x="73" y="2460"/>
                  </a:lnTo>
                  <a:lnTo>
                    <a:pt x="56" y="2396"/>
                  </a:lnTo>
                  <a:lnTo>
                    <a:pt x="42" y="2332"/>
                  </a:lnTo>
                  <a:lnTo>
                    <a:pt x="29" y="2267"/>
                  </a:lnTo>
                  <a:lnTo>
                    <a:pt x="19" y="2201"/>
                  </a:lnTo>
                  <a:lnTo>
                    <a:pt x="11" y="2135"/>
                  </a:lnTo>
                  <a:lnTo>
                    <a:pt x="5" y="2067"/>
                  </a:lnTo>
                  <a:lnTo>
                    <a:pt x="1" y="2000"/>
                  </a:lnTo>
                  <a:lnTo>
                    <a:pt x="0" y="1932"/>
                  </a:lnTo>
                  <a:lnTo>
                    <a:pt x="0" y="1882"/>
                  </a:lnTo>
                  <a:lnTo>
                    <a:pt x="3" y="1832"/>
                  </a:lnTo>
                  <a:lnTo>
                    <a:pt x="5" y="1783"/>
                  </a:lnTo>
                  <a:lnTo>
                    <a:pt x="10" y="1734"/>
                  </a:lnTo>
                  <a:lnTo>
                    <a:pt x="15" y="1685"/>
                  </a:lnTo>
                  <a:lnTo>
                    <a:pt x="22" y="1638"/>
                  </a:lnTo>
                  <a:lnTo>
                    <a:pt x="30" y="1589"/>
                  </a:lnTo>
                  <a:lnTo>
                    <a:pt x="39" y="1543"/>
                  </a:lnTo>
                  <a:lnTo>
                    <a:pt x="49" y="1495"/>
                  </a:lnTo>
                  <a:lnTo>
                    <a:pt x="61" y="1449"/>
                  </a:lnTo>
                  <a:lnTo>
                    <a:pt x="73" y="1402"/>
                  </a:lnTo>
                  <a:lnTo>
                    <a:pt x="86" y="1357"/>
                  </a:lnTo>
                  <a:lnTo>
                    <a:pt x="101" y="1312"/>
                  </a:lnTo>
                  <a:lnTo>
                    <a:pt x="118" y="1267"/>
                  </a:lnTo>
                  <a:lnTo>
                    <a:pt x="134" y="1223"/>
                  </a:lnTo>
                  <a:lnTo>
                    <a:pt x="151" y="1179"/>
                  </a:lnTo>
                  <a:lnTo>
                    <a:pt x="171" y="1136"/>
                  </a:lnTo>
                  <a:lnTo>
                    <a:pt x="191" y="1094"/>
                  </a:lnTo>
                  <a:lnTo>
                    <a:pt x="212" y="1051"/>
                  </a:lnTo>
                  <a:lnTo>
                    <a:pt x="232" y="1011"/>
                  </a:lnTo>
                  <a:lnTo>
                    <a:pt x="256" y="970"/>
                  </a:lnTo>
                  <a:lnTo>
                    <a:pt x="279" y="930"/>
                  </a:lnTo>
                  <a:lnTo>
                    <a:pt x="304" y="890"/>
                  </a:lnTo>
                  <a:lnTo>
                    <a:pt x="330" y="852"/>
                  </a:lnTo>
                  <a:lnTo>
                    <a:pt x="357" y="813"/>
                  </a:lnTo>
                  <a:lnTo>
                    <a:pt x="383" y="775"/>
                  </a:lnTo>
                  <a:lnTo>
                    <a:pt x="411" y="739"/>
                  </a:lnTo>
                  <a:lnTo>
                    <a:pt x="441" y="702"/>
                  </a:lnTo>
                  <a:lnTo>
                    <a:pt x="470" y="667"/>
                  </a:lnTo>
                  <a:lnTo>
                    <a:pt x="502" y="632"/>
                  </a:lnTo>
                  <a:lnTo>
                    <a:pt x="533" y="599"/>
                  </a:lnTo>
                  <a:lnTo>
                    <a:pt x="566" y="565"/>
                  </a:lnTo>
                  <a:lnTo>
                    <a:pt x="599" y="532"/>
                  </a:lnTo>
                  <a:lnTo>
                    <a:pt x="633" y="501"/>
                  </a:lnTo>
                  <a:lnTo>
                    <a:pt x="668" y="471"/>
                  </a:lnTo>
                  <a:lnTo>
                    <a:pt x="703" y="441"/>
                  </a:lnTo>
                  <a:lnTo>
                    <a:pt x="739" y="412"/>
                  </a:lnTo>
                  <a:lnTo>
                    <a:pt x="776" y="383"/>
                  </a:lnTo>
                  <a:lnTo>
                    <a:pt x="813" y="356"/>
                  </a:lnTo>
                  <a:lnTo>
                    <a:pt x="851" y="329"/>
                  </a:lnTo>
                  <a:lnTo>
                    <a:pt x="891" y="304"/>
                  </a:lnTo>
                  <a:lnTo>
                    <a:pt x="930" y="279"/>
                  </a:lnTo>
                  <a:lnTo>
                    <a:pt x="970" y="255"/>
                  </a:lnTo>
                  <a:lnTo>
                    <a:pt x="1010" y="233"/>
                  </a:lnTo>
                  <a:lnTo>
                    <a:pt x="1052" y="211"/>
                  </a:lnTo>
                  <a:lnTo>
                    <a:pt x="1094" y="190"/>
                  </a:lnTo>
                  <a:lnTo>
                    <a:pt x="1137" y="170"/>
                  </a:lnTo>
                  <a:lnTo>
                    <a:pt x="1180" y="152"/>
                  </a:lnTo>
                  <a:lnTo>
                    <a:pt x="1224" y="133"/>
                  </a:lnTo>
                  <a:lnTo>
                    <a:pt x="1268" y="117"/>
                  </a:lnTo>
                  <a:lnTo>
                    <a:pt x="1312" y="101"/>
                  </a:lnTo>
                  <a:lnTo>
                    <a:pt x="1357" y="87"/>
                  </a:lnTo>
                  <a:lnTo>
                    <a:pt x="1403" y="73"/>
                  </a:lnTo>
                  <a:lnTo>
                    <a:pt x="1449" y="60"/>
                  </a:lnTo>
                  <a:lnTo>
                    <a:pt x="1496" y="48"/>
                  </a:lnTo>
                  <a:lnTo>
                    <a:pt x="1542" y="39"/>
                  </a:lnTo>
                  <a:lnTo>
                    <a:pt x="1590" y="30"/>
                  </a:lnTo>
                  <a:lnTo>
                    <a:pt x="1637" y="22"/>
                  </a:lnTo>
                  <a:lnTo>
                    <a:pt x="1686" y="15"/>
                  </a:lnTo>
                  <a:lnTo>
                    <a:pt x="1735" y="9"/>
                  </a:lnTo>
                  <a:lnTo>
                    <a:pt x="1783" y="5"/>
                  </a:lnTo>
                  <a:lnTo>
                    <a:pt x="1832" y="2"/>
                  </a:lnTo>
                  <a:lnTo>
                    <a:pt x="1882" y="0"/>
                  </a:lnTo>
                  <a:lnTo>
                    <a:pt x="1932" y="0"/>
                  </a:lnTo>
                  <a:close/>
                  <a:moveTo>
                    <a:pt x="1507" y="2300"/>
                  </a:moveTo>
                  <a:lnTo>
                    <a:pt x="1507" y="2300"/>
                  </a:lnTo>
                  <a:lnTo>
                    <a:pt x="1533" y="2310"/>
                  </a:lnTo>
                  <a:lnTo>
                    <a:pt x="1557" y="2318"/>
                  </a:lnTo>
                  <a:lnTo>
                    <a:pt x="1569" y="2321"/>
                  </a:lnTo>
                  <a:lnTo>
                    <a:pt x="1580" y="2323"/>
                  </a:lnTo>
                  <a:lnTo>
                    <a:pt x="1592" y="2324"/>
                  </a:lnTo>
                  <a:lnTo>
                    <a:pt x="1604" y="2324"/>
                  </a:lnTo>
                  <a:lnTo>
                    <a:pt x="1619" y="2324"/>
                  </a:lnTo>
                  <a:lnTo>
                    <a:pt x="1633" y="2322"/>
                  </a:lnTo>
                  <a:lnTo>
                    <a:pt x="1648" y="2318"/>
                  </a:lnTo>
                  <a:lnTo>
                    <a:pt x="1663" y="2314"/>
                  </a:lnTo>
                  <a:lnTo>
                    <a:pt x="1677" y="2308"/>
                  </a:lnTo>
                  <a:lnTo>
                    <a:pt x="1691" y="2300"/>
                  </a:lnTo>
                  <a:lnTo>
                    <a:pt x="1705" y="2289"/>
                  </a:lnTo>
                  <a:lnTo>
                    <a:pt x="1718" y="2279"/>
                  </a:lnTo>
                  <a:lnTo>
                    <a:pt x="1750" y="2251"/>
                  </a:lnTo>
                  <a:lnTo>
                    <a:pt x="1782" y="2276"/>
                  </a:lnTo>
                  <a:lnTo>
                    <a:pt x="1801" y="2290"/>
                  </a:lnTo>
                  <a:lnTo>
                    <a:pt x="1819" y="2303"/>
                  </a:lnTo>
                  <a:lnTo>
                    <a:pt x="1838" y="2314"/>
                  </a:lnTo>
                  <a:lnTo>
                    <a:pt x="1855" y="2323"/>
                  </a:lnTo>
                  <a:lnTo>
                    <a:pt x="1873" y="2330"/>
                  </a:lnTo>
                  <a:lnTo>
                    <a:pt x="1890" y="2336"/>
                  </a:lnTo>
                  <a:lnTo>
                    <a:pt x="1908" y="2339"/>
                  </a:lnTo>
                  <a:lnTo>
                    <a:pt x="1924" y="2340"/>
                  </a:lnTo>
                  <a:lnTo>
                    <a:pt x="1939" y="2340"/>
                  </a:lnTo>
                  <a:lnTo>
                    <a:pt x="1954" y="2338"/>
                  </a:lnTo>
                  <a:lnTo>
                    <a:pt x="1969" y="2333"/>
                  </a:lnTo>
                  <a:lnTo>
                    <a:pt x="1984" y="2328"/>
                  </a:lnTo>
                  <a:lnTo>
                    <a:pt x="1999" y="2319"/>
                  </a:lnTo>
                  <a:lnTo>
                    <a:pt x="2013" y="2309"/>
                  </a:lnTo>
                  <a:lnTo>
                    <a:pt x="2028" y="2296"/>
                  </a:lnTo>
                  <a:lnTo>
                    <a:pt x="2044" y="2282"/>
                  </a:lnTo>
                  <a:lnTo>
                    <a:pt x="2077" y="2246"/>
                  </a:lnTo>
                  <a:lnTo>
                    <a:pt x="2113" y="2279"/>
                  </a:lnTo>
                  <a:lnTo>
                    <a:pt x="2134" y="2295"/>
                  </a:lnTo>
                  <a:lnTo>
                    <a:pt x="2154" y="2308"/>
                  </a:lnTo>
                  <a:lnTo>
                    <a:pt x="2175" y="2319"/>
                  </a:lnTo>
                  <a:lnTo>
                    <a:pt x="2194" y="2326"/>
                  </a:lnTo>
                  <a:lnTo>
                    <a:pt x="2215" y="2332"/>
                  </a:lnTo>
                  <a:lnTo>
                    <a:pt x="2235" y="2336"/>
                  </a:lnTo>
                  <a:lnTo>
                    <a:pt x="2255" y="2337"/>
                  </a:lnTo>
                  <a:lnTo>
                    <a:pt x="2275" y="2336"/>
                  </a:lnTo>
                  <a:lnTo>
                    <a:pt x="2291" y="2333"/>
                  </a:lnTo>
                  <a:lnTo>
                    <a:pt x="2308" y="2330"/>
                  </a:lnTo>
                  <a:lnTo>
                    <a:pt x="2324" y="2325"/>
                  </a:lnTo>
                  <a:lnTo>
                    <a:pt x="2342" y="2319"/>
                  </a:lnTo>
                  <a:lnTo>
                    <a:pt x="2359" y="2314"/>
                  </a:lnTo>
                  <a:lnTo>
                    <a:pt x="2377" y="2307"/>
                  </a:lnTo>
                  <a:lnTo>
                    <a:pt x="2412" y="2290"/>
                  </a:lnTo>
                  <a:lnTo>
                    <a:pt x="2484" y="2175"/>
                  </a:lnTo>
                  <a:lnTo>
                    <a:pt x="2653" y="2281"/>
                  </a:lnTo>
                  <a:lnTo>
                    <a:pt x="2239" y="2948"/>
                  </a:lnTo>
                  <a:lnTo>
                    <a:pt x="2239" y="3826"/>
                  </a:lnTo>
                  <a:lnTo>
                    <a:pt x="2564" y="3799"/>
                  </a:lnTo>
                  <a:lnTo>
                    <a:pt x="2564" y="3450"/>
                  </a:lnTo>
                  <a:lnTo>
                    <a:pt x="2564" y="3332"/>
                  </a:lnTo>
                  <a:lnTo>
                    <a:pt x="2668" y="3274"/>
                  </a:lnTo>
                  <a:lnTo>
                    <a:pt x="2712" y="3248"/>
                  </a:lnTo>
                  <a:lnTo>
                    <a:pt x="2756" y="3222"/>
                  </a:lnTo>
                  <a:lnTo>
                    <a:pt x="2799" y="3194"/>
                  </a:lnTo>
                  <a:lnTo>
                    <a:pt x="2841" y="3163"/>
                  </a:lnTo>
                  <a:lnTo>
                    <a:pt x="2882" y="3132"/>
                  </a:lnTo>
                  <a:lnTo>
                    <a:pt x="2921" y="3100"/>
                  </a:lnTo>
                  <a:lnTo>
                    <a:pt x="2960" y="3066"/>
                  </a:lnTo>
                  <a:lnTo>
                    <a:pt x="2997" y="3031"/>
                  </a:lnTo>
                  <a:lnTo>
                    <a:pt x="3033" y="2995"/>
                  </a:lnTo>
                  <a:lnTo>
                    <a:pt x="3067" y="2958"/>
                  </a:lnTo>
                  <a:lnTo>
                    <a:pt x="3101" y="2918"/>
                  </a:lnTo>
                  <a:lnTo>
                    <a:pt x="3134" y="2879"/>
                  </a:lnTo>
                  <a:lnTo>
                    <a:pt x="3165" y="2838"/>
                  </a:lnTo>
                  <a:lnTo>
                    <a:pt x="3195" y="2797"/>
                  </a:lnTo>
                  <a:lnTo>
                    <a:pt x="3223" y="2754"/>
                  </a:lnTo>
                  <a:lnTo>
                    <a:pt x="3250" y="2711"/>
                  </a:lnTo>
                  <a:lnTo>
                    <a:pt x="3275" y="2667"/>
                  </a:lnTo>
                  <a:lnTo>
                    <a:pt x="3299" y="2624"/>
                  </a:lnTo>
                  <a:lnTo>
                    <a:pt x="3319" y="2578"/>
                  </a:lnTo>
                  <a:lnTo>
                    <a:pt x="3340" y="2533"/>
                  </a:lnTo>
                  <a:lnTo>
                    <a:pt x="3359" y="2487"/>
                  </a:lnTo>
                  <a:lnTo>
                    <a:pt x="3376" y="2439"/>
                  </a:lnTo>
                  <a:lnTo>
                    <a:pt x="3393" y="2391"/>
                  </a:lnTo>
                  <a:lnTo>
                    <a:pt x="3406" y="2343"/>
                  </a:lnTo>
                  <a:lnTo>
                    <a:pt x="3419" y="2293"/>
                  </a:lnTo>
                  <a:lnTo>
                    <a:pt x="3431" y="2243"/>
                  </a:lnTo>
                  <a:lnTo>
                    <a:pt x="3440" y="2193"/>
                  </a:lnTo>
                  <a:lnTo>
                    <a:pt x="3448" y="2142"/>
                  </a:lnTo>
                  <a:lnTo>
                    <a:pt x="3454" y="2089"/>
                  </a:lnTo>
                  <a:lnTo>
                    <a:pt x="3459" y="2037"/>
                  </a:lnTo>
                  <a:lnTo>
                    <a:pt x="3461" y="1985"/>
                  </a:lnTo>
                  <a:lnTo>
                    <a:pt x="3462" y="1932"/>
                  </a:lnTo>
                  <a:lnTo>
                    <a:pt x="3462" y="1892"/>
                  </a:lnTo>
                  <a:lnTo>
                    <a:pt x="3460" y="1853"/>
                  </a:lnTo>
                  <a:lnTo>
                    <a:pt x="3458" y="1814"/>
                  </a:lnTo>
                  <a:lnTo>
                    <a:pt x="3454" y="1775"/>
                  </a:lnTo>
                  <a:lnTo>
                    <a:pt x="3449" y="1737"/>
                  </a:lnTo>
                  <a:lnTo>
                    <a:pt x="3445" y="1698"/>
                  </a:lnTo>
                  <a:lnTo>
                    <a:pt x="3438" y="1661"/>
                  </a:lnTo>
                  <a:lnTo>
                    <a:pt x="3431" y="1623"/>
                  </a:lnTo>
                  <a:lnTo>
                    <a:pt x="3423" y="1586"/>
                  </a:lnTo>
                  <a:lnTo>
                    <a:pt x="3415" y="1548"/>
                  </a:lnTo>
                  <a:lnTo>
                    <a:pt x="3404" y="1512"/>
                  </a:lnTo>
                  <a:lnTo>
                    <a:pt x="3394" y="1476"/>
                  </a:lnTo>
                  <a:lnTo>
                    <a:pt x="3382" y="1440"/>
                  </a:lnTo>
                  <a:lnTo>
                    <a:pt x="3369" y="1406"/>
                  </a:lnTo>
                  <a:lnTo>
                    <a:pt x="3357" y="1371"/>
                  </a:lnTo>
                  <a:lnTo>
                    <a:pt x="3341" y="1336"/>
                  </a:lnTo>
                  <a:lnTo>
                    <a:pt x="3328" y="1301"/>
                  </a:lnTo>
                  <a:lnTo>
                    <a:pt x="3311" y="1267"/>
                  </a:lnTo>
                  <a:lnTo>
                    <a:pt x="3295" y="1235"/>
                  </a:lnTo>
                  <a:lnTo>
                    <a:pt x="3278" y="1202"/>
                  </a:lnTo>
                  <a:lnTo>
                    <a:pt x="3259" y="1170"/>
                  </a:lnTo>
                  <a:lnTo>
                    <a:pt x="3240" y="1137"/>
                  </a:lnTo>
                  <a:lnTo>
                    <a:pt x="3221" y="1106"/>
                  </a:lnTo>
                  <a:lnTo>
                    <a:pt x="3201" y="1076"/>
                  </a:lnTo>
                  <a:lnTo>
                    <a:pt x="3180" y="1046"/>
                  </a:lnTo>
                  <a:lnTo>
                    <a:pt x="3158" y="1015"/>
                  </a:lnTo>
                  <a:lnTo>
                    <a:pt x="3136" y="986"/>
                  </a:lnTo>
                  <a:lnTo>
                    <a:pt x="3113" y="957"/>
                  </a:lnTo>
                  <a:lnTo>
                    <a:pt x="3090" y="930"/>
                  </a:lnTo>
                  <a:lnTo>
                    <a:pt x="3065" y="902"/>
                  </a:lnTo>
                  <a:lnTo>
                    <a:pt x="3040" y="875"/>
                  </a:lnTo>
                  <a:lnTo>
                    <a:pt x="3014" y="849"/>
                  </a:lnTo>
                  <a:lnTo>
                    <a:pt x="2987" y="824"/>
                  </a:lnTo>
                  <a:lnTo>
                    <a:pt x="2961" y="798"/>
                  </a:lnTo>
                  <a:lnTo>
                    <a:pt x="2934" y="774"/>
                  </a:lnTo>
                  <a:lnTo>
                    <a:pt x="2905" y="751"/>
                  </a:lnTo>
                  <a:lnTo>
                    <a:pt x="2877" y="728"/>
                  </a:lnTo>
                  <a:lnTo>
                    <a:pt x="2848" y="704"/>
                  </a:lnTo>
                  <a:lnTo>
                    <a:pt x="2818" y="683"/>
                  </a:lnTo>
                  <a:lnTo>
                    <a:pt x="2788" y="663"/>
                  </a:lnTo>
                  <a:lnTo>
                    <a:pt x="2756" y="642"/>
                  </a:lnTo>
                  <a:lnTo>
                    <a:pt x="2725" y="622"/>
                  </a:lnTo>
                  <a:lnTo>
                    <a:pt x="2694" y="603"/>
                  </a:lnTo>
                  <a:lnTo>
                    <a:pt x="2661" y="586"/>
                  </a:lnTo>
                  <a:lnTo>
                    <a:pt x="2629" y="568"/>
                  </a:lnTo>
                  <a:lnTo>
                    <a:pt x="2595" y="552"/>
                  </a:lnTo>
                  <a:lnTo>
                    <a:pt x="2561" y="536"/>
                  </a:lnTo>
                  <a:lnTo>
                    <a:pt x="2528" y="521"/>
                  </a:lnTo>
                  <a:lnTo>
                    <a:pt x="2493" y="507"/>
                  </a:lnTo>
                  <a:lnTo>
                    <a:pt x="2458" y="494"/>
                  </a:lnTo>
                  <a:lnTo>
                    <a:pt x="2423" y="481"/>
                  </a:lnTo>
                  <a:lnTo>
                    <a:pt x="2387" y="470"/>
                  </a:lnTo>
                  <a:lnTo>
                    <a:pt x="2351" y="459"/>
                  </a:lnTo>
                  <a:lnTo>
                    <a:pt x="2314" y="449"/>
                  </a:lnTo>
                  <a:lnTo>
                    <a:pt x="2277" y="440"/>
                  </a:lnTo>
                  <a:lnTo>
                    <a:pt x="2240" y="431"/>
                  </a:lnTo>
                  <a:lnTo>
                    <a:pt x="2203" y="424"/>
                  </a:lnTo>
                  <a:lnTo>
                    <a:pt x="2164" y="419"/>
                  </a:lnTo>
                  <a:lnTo>
                    <a:pt x="2127" y="413"/>
                  </a:lnTo>
                  <a:lnTo>
                    <a:pt x="2088" y="408"/>
                  </a:lnTo>
                  <a:lnTo>
                    <a:pt x="2049" y="405"/>
                  </a:lnTo>
                  <a:lnTo>
                    <a:pt x="2011" y="402"/>
                  </a:lnTo>
                  <a:lnTo>
                    <a:pt x="1972" y="401"/>
                  </a:lnTo>
                  <a:lnTo>
                    <a:pt x="1932" y="401"/>
                  </a:lnTo>
                  <a:lnTo>
                    <a:pt x="1893" y="401"/>
                  </a:lnTo>
                  <a:lnTo>
                    <a:pt x="1853" y="402"/>
                  </a:lnTo>
                  <a:lnTo>
                    <a:pt x="1814" y="405"/>
                  </a:lnTo>
                  <a:lnTo>
                    <a:pt x="1775" y="408"/>
                  </a:lnTo>
                  <a:lnTo>
                    <a:pt x="1737" y="413"/>
                  </a:lnTo>
                  <a:lnTo>
                    <a:pt x="1699" y="419"/>
                  </a:lnTo>
                  <a:lnTo>
                    <a:pt x="1660" y="424"/>
                  </a:lnTo>
                  <a:lnTo>
                    <a:pt x="1623" y="431"/>
                  </a:lnTo>
                  <a:lnTo>
                    <a:pt x="1586" y="440"/>
                  </a:lnTo>
                  <a:lnTo>
                    <a:pt x="1549" y="449"/>
                  </a:lnTo>
                  <a:lnTo>
                    <a:pt x="1513" y="459"/>
                  </a:lnTo>
                  <a:lnTo>
                    <a:pt x="1477" y="470"/>
                  </a:lnTo>
                  <a:lnTo>
                    <a:pt x="1441" y="481"/>
                  </a:lnTo>
                  <a:lnTo>
                    <a:pt x="1405" y="494"/>
                  </a:lnTo>
                  <a:lnTo>
                    <a:pt x="1370" y="507"/>
                  </a:lnTo>
                  <a:lnTo>
                    <a:pt x="1335" y="521"/>
                  </a:lnTo>
                  <a:lnTo>
                    <a:pt x="1302" y="536"/>
                  </a:lnTo>
                  <a:lnTo>
                    <a:pt x="1268" y="552"/>
                  </a:lnTo>
                  <a:lnTo>
                    <a:pt x="1234" y="568"/>
                  </a:lnTo>
                  <a:lnTo>
                    <a:pt x="1202" y="586"/>
                  </a:lnTo>
                  <a:lnTo>
                    <a:pt x="1169" y="603"/>
                  </a:lnTo>
                  <a:lnTo>
                    <a:pt x="1138" y="622"/>
                  </a:lnTo>
                  <a:lnTo>
                    <a:pt x="1107" y="642"/>
                  </a:lnTo>
                  <a:lnTo>
                    <a:pt x="1076" y="663"/>
                  </a:lnTo>
                  <a:lnTo>
                    <a:pt x="1045" y="683"/>
                  </a:lnTo>
                  <a:lnTo>
                    <a:pt x="1016" y="704"/>
                  </a:lnTo>
                  <a:lnTo>
                    <a:pt x="987" y="728"/>
                  </a:lnTo>
                  <a:lnTo>
                    <a:pt x="958" y="751"/>
                  </a:lnTo>
                  <a:lnTo>
                    <a:pt x="930" y="774"/>
                  </a:lnTo>
                  <a:lnTo>
                    <a:pt x="902" y="798"/>
                  </a:lnTo>
                  <a:lnTo>
                    <a:pt x="876" y="824"/>
                  </a:lnTo>
                  <a:lnTo>
                    <a:pt x="849" y="849"/>
                  </a:lnTo>
                  <a:lnTo>
                    <a:pt x="823" y="875"/>
                  </a:lnTo>
                  <a:lnTo>
                    <a:pt x="799" y="902"/>
                  </a:lnTo>
                  <a:lnTo>
                    <a:pt x="775" y="930"/>
                  </a:lnTo>
                  <a:lnTo>
                    <a:pt x="750" y="957"/>
                  </a:lnTo>
                  <a:lnTo>
                    <a:pt x="728" y="986"/>
                  </a:lnTo>
                  <a:lnTo>
                    <a:pt x="705" y="1015"/>
                  </a:lnTo>
                  <a:lnTo>
                    <a:pt x="684" y="1046"/>
                  </a:lnTo>
                  <a:lnTo>
                    <a:pt x="662" y="1076"/>
                  </a:lnTo>
                  <a:lnTo>
                    <a:pt x="642" y="1106"/>
                  </a:lnTo>
                  <a:lnTo>
                    <a:pt x="623" y="1137"/>
                  </a:lnTo>
                  <a:lnTo>
                    <a:pt x="604" y="1170"/>
                  </a:lnTo>
                  <a:lnTo>
                    <a:pt x="585" y="1202"/>
                  </a:lnTo>
                  <a:lnTo>
                    <a:pt x="569" y="1235"/>
                  </a:lnTo>
                  <a:lnTo>
                    <a:pt x="552" y="1267"/>
                  </a:lnTo>
                  <a:lnTo>
                    <a:pt x="537" y="1301"/>
                  </a:lnTo>
                  <a:lnTo>
                    <a:pt x="522" y="1336"/>
                  </a:lnTo>
                  <a:lnTo>
                    <a:pt x="508" y="1371"/>
                  </a:lnTo>
                  <a:lnTo>
                    <a:pt x="494" y="1406"/>
                  </a:lnTo>
                  <a:lnTo>
                    <a:pt x="482" y="1440"/>
                  </a:lnTo>
                  <a:lnTo>
                    <a:pt x="470" y="1476"/>
                  </a:lnTo>
                  <a:lnTo>
                    <a:pt x="459" y="1512"/>
                  </a:lnTo>
                  <a:lnTo>
                    <a:pt x="450" y="1548"/>
                  </a:lnTo>
                  <a:lnTo>
                    <a:pt x="440" y="1586"/>
                  </a:lnTo>
                  <a:lnTo>
                    <a:pt x="432" y="1623"/>
                  </a:lnTo>
                  <a:lnTo>
                    <a:pt x="425" y="1661"/>
                  </a:lnTo>
                  <a:lnTo>
                    <a:pt x="418" y="1698"/>
                  </a:lnTo>
                  <a:lnTo>
                    <a:pt x="414" y="1737"/>
                  </a:lnTo>
                  <a:lnTo>
                    <a:pt x="409" y="1775"/>
                  </a:lnTo>
                  <a:lnTo>
                    <a:pt x="405" y="1814"/>
                  </a:lnTo>
                  <a:lnTo>
                    <a:pt x="403" y="1853"/>
                  </a:lnTo>
                  <a:lnTo>
                    <a:pt x="402" y="1892"/>
                  </a:lnTo>
                  <a:lnTo>
                    <a:pt x="401" y="1932"/>
                  </a:lnTo>
                  <a:lnTo>
                    <a:pt x="402" y="1986"/>
                  </a:lnTo>
                  <a:lnTo>
                    <a:pt x="405" y="2040"/>
                  </a:lnTo>
                  <a:lnTo>
                    <a:pt x="410" y="2093"/>
                  </a:lnTo>
                  <a:lnTo>
                    <a:pt x="416" y="2146"/>
                  </a:lnTo>
                  <a:lnTo>
                    <a:pt x="424" y="2199"/>
                  </a:lnTo>
                  <a:lnTo>
                    <a:pt x="434" y="2251"/>
                  </a:lnTo>
                  <a:lnTo>
                    <a:pt x="446" y="2301"/>
                  </a:lnTo>
                  <a:lnTo>
                    <a:pt x="459" y="2352"/>
                  </a:lnTo>
                  <a:lnTo>
                    <a:pt x="474" y="2402"/>
                  </a:lnTo>
                  <a:lnTo>
                    <a:pt x="490" y="2451"/>
                  </a:lnTo>
                  <a:lnTo>
                    <a:pt x="509" y="2498"/>
                  </a:lnTo>
                  <a:lnTo>
                    <a:pt x="529" y="2546"/>
                  </a:lnTo>
                  <a:lnTo>
                    <a:pt x="549" y="2592"/>
                  </a:lnTo>
                  <a:lnTo>
                    <a:pt x="573" y="2638"/>
                  </a:lnTo>
                  <a:lnTo>
                    <a:pt x="597" y="2682"/>
                  </a:lnTo>
                  <a:lnTo>
                    <a:pt x="623" y="2726"/>
                  </a:lnTo>
                  <a:lnTo>
                    <a:pt x="650" y="2770"/>
                  </a:lnTo>
                  <a:lnTo>
                    <a:pt x="679" y="2814"/>
                  </a:lnTo>
                  <a:lnTo>
                    <a:pt x="711" y="2856"/>
                  </a:lnTo>
                  <a:lnTo>
                    <a:pt x="743" y="2896"/>
                  </a:lnTo>
                  <a:lnTo>
                    <a:pt x="777" y="2937"/>
                  </a:lnTo>
                  <a:lnTo>
                    <a:pt x="812" y="2975"/>
                  </a:lnTo>
                  <a:lnTo>
                    <a:pt x="848" y="3014"/>
                  </a:lnTo>
                  <a:lnTo>
                    <a:pt x="885" y="3050"/>
                  </a:lnTo>
                  <a:lnTo>
                    <a:pt x="924" y="3085"/>
                  </a:lnTo>
                  <a:lnTo>
                    <a:pt x="964" y="3118"/>
                  </a:lnTo>
                  <a:lnTo>
                    <a:pt x="1004" y="3151"/>
                  </a:lnTo>
                  <a:lnTo>
                    <a:pt x="1047" y="3182"/>
                  </a:lnTo>
                  <a:lnTo>
                    <a:pt x="1090" y="3211"/>
                  </a:lnTo>
                  <a:lnTo>
                    <a:pt x="1135" y="3239"/>
                  </a:lnTo>
                  <a:lnTo>
                    <a:pt x="1180" y="3266"/>
                  </a:lnTo>
                  <a:lnTo>
                    <a:pt x="1226" y="3291"/>
                  </a:lnTo>
                  <a:lnTo>
                    <a:pt x="1335" y="3348"/>
                  </a:lnTo>
                  <a:lnTo>
                    <a:pt x="1335" y="3469"/>
                  </a:lnTo>
                  <a:lnTo>
                    <a:pt x="1335" y="3838"/>
                  </a:lnTo>
                  <a:lnTo>
                    <a:pt x="1674" y="3838"/>
                  </a:lnTo>
                  <a:lnTo>
                    <a:pt x="1674" y="2948"/>
                  </a:lnTo>
                  <a:lnTo>
                    <a:pt x="1260" y="2281"/>
                  </a:lnTo>
                  <a:lnTo>
                    <a:pt x="1431" y="2175"/>
                  </a:lnTo>
                  <a:lnTo>
                    <a:pt x="1507" y="2300"/>
                  </a:lnTo>
                  <a:close/>
                  <a:moveTo>
                    <a:pt x="2326" y="2429"/>
                  </a:moveTo>
                  <a:lnTo>
                    <a:pt x="2326" y="2429"/>
                  </a:lnTo>
                  <a:lnTo>
                    <a:pt x="2305" y="2432"/>
                  </a:lnTo>
                  <a:lnTo>
                    <a:pt x="2284" y="2435"/>
                  </a:lnTo>
                  <a:lnTo>
                    <a:pt x="2258" y="2437"/>
                  </a:lnTo>
                  <a:lnTo>
                    <a:pt x="2234" y="2437"/>
                  </a:lnTo>
                  <a:lnTo>
                    <a:pt x="2208" y="2433"/>
                  </a:lnTo>
                  <a:lnTo>
                    <a:pt x="2184" y="2429"/>
                  </a:lnTo>
                  <a:lnTo>
                    <a:pt x="2158" y="2420"/>
                  </a:lnTo>
                  <a:lnTo>
                    <a:pt x="2134" y="2411"/>
                  </a:lnTo>
                  <a:lnTo>
                    <a:pt x="2109" y="2397"/>
                  </a:lnTo>
                  <a:lnTo>
                    <a:pt x="2083" y="2382"/>
                  </a:lnTo>
                  <a:lnTo>
                    <a:pt x="2063" y="2396"/>
                  </a:lnTo>
                  <a:lnTo>
                    <a:pt x="2045" y="2409"/>
                  </a:lnTo>
                  <a:lnTo>
                    <a:pt x="2024" y="2419"/>
                  </a:lnTo>
                  <a:lnTo>
                    <a:pt x="2004" y="2427"/>
                  </a:lnTo>
                  <a:lnTo>
                    <a:pt x="1983" y="2434"/>
                  </a:lnTo>
                  <a:lnTo>
                    <a:pt x="1962" y="2438"/>
                  </a:lnTo>
                  <a:lnTo>
                    <a:pt x="1941" y="2440"/>
                  </a:lnTo>
                  <a:lnTo>
                    <a:pt x="1920" y="2440"/>
                  </a:lnTo>
                  <a:lnTo>
                    <a:pt x="1900" y="2439"/>
                  </a:lnTo>
                  <a:lnTo>
                    <a:pt x="1879" y="2435"/>
                  </a:lnTo>
                  <a:lnTo>
                    <a:pt x="1858" y="2430"/>
                  </a:lnTo>
                  <a:lnTo>
                    <a:pt x="1837" y="2423"/>
                  </a:lnTo>
                  <a:lnTo>
                    <a:pt x="1816" y="2415"/>
                  </a:lnTo>
                  <a:lnTo>
                    <a:pt x="1794" y="2404"/>
                  </a:lnTo>
                  <a:lnTo>
                    <a:pt x="1773" y="2393"/>
                  </a:lnTo>
                  <a:lnTo>
                    <a:pt x="1752" y="2379"/>
                  </a:lnTo>
                  <a:lnTo>
                    <a:pt x="1735" y="2390"/>
                  </a:lnTo>
                  <a:lnTo>
                    <a:pt x="1716" y="2399"/>
                  </a:lnTo>
                  <a:lnTo>
                    <a:pt x="1699" y="2408"/>
                  </a:lnTo>
                  <a:lnTo>
                    <a:pt x="1679" y="2413"/>
                  </a:lnTo>
                  <a:lnTo>
                    <a:pt x="1660" y="2418"/>
                  </a:lnTo>
                  <a:lnTo>
                    <a:pt x="1642" y="2422"/>
                  </a:lnTo>
                  <a:lnTo>
                    <a:pt x="1622" y="2424"/>
                  </a:lnTo>
                  <a:lnTo>
                    <a:pt x="1602" y="2424"/>
                  </a:lnTo>
                  <a:lnTo>
                    <a:pt x="1585" y="2424"/>
                  </a:lnTo>
                  <a:lnTo>
                    <a:pt x="1860" y="2866"/>
                  </a:lnTo>
                  <a:lnTo>
                    <a:pt x="1875" y="2891"/>
                  </a:lnTo>
                  <a:lnTo>
                    <a:pt x="1875" y="2918"/>
                  </a:lnTo>
                  <a:lnTo>
                    <a:pt x="1875" y="3838"/>
                  </a:lnTo>
                  <a:lnTo>
                    <a:pt x="2038" y="3838"/>
                  </a:lnTo>
                  <a:lnTo>
                    <a:pt x="2038" y="2918"/>
                  </a:lnTo>
                  <a:lnTo>
                    <a:pt x="2038" y="2891"/>
                  </a:lnTo>
                  <a:lnTo>
                    <a:pt x="2053" y="2866"/>
                  </a:lnTo>
                  <a:lnTo>
                    <a:pt x="2326" y="2429"/>
                  </a:lnTo>
                  <a:close/>
                  <a:moveTo>
                    <a:pt x="2506" y="5533"/>
                  </a:moveTo>
                  <a:lnTo>
                    <a:pt x="1402" y="5631"/>
                  </a:lnTo>
                  <a:lnTo>
                    <a:pt x="1405" y="5656"/>
                  </a:lnTo>
                  <a:lnTo>
                    <a:pt x="1410" y="5681"/>
                  </a:lnTo>
                  <a:lnTo>
                    <a:pt x="1417" y="5705"/>
                  </a:lnTo>
                  <a:lnTo>
                    <a:pt x="1424" y="5729"/>
                  </a:lnTo>
                  <a:lnTo>
                    <a:pt x="1432" y="5753"/>
                  </a:lnTo>
                  <a:lnTo>
                    <a:pt x="1441" y="5776"/>
                  </a:lnTo>
                  <a:lnTo>
                    <a:pt x="1451" y="5798"/>
                  </a:lnTo>
                  <a:lnTo>
                    <a:pt x="1463" y="5820"/>
                  </a:lnTo>
                  <a:lnTo>
                    <a:pt x="1475" y="5842"/>
                  </a:lnTo>
                  <a:lnTo>
                    <a:pt x="1489" y="5862"/>
                  </a:lnTo>
                  <a:lnTo>
                    <a:pt x="1503" y="5883"/>
                  </a:lnTo>
                  <a:lnTo>
                    <a:pt x="1516" y="5902"/>
                  </a:lnTo>
                  <a:lnTo>
                    <a:pt x="1533" y="5921"/>
                  </a:lnTo>
                  <a:lnTo>
                    <a:pt x="1549" y="5938"/>
                  </a:lnTo>
                  <a:lnTo>
                    <a:pt x="1566" y="5956"/>
                  </a:lnTo>
                  <a:lnTo>
                    <a:pt x="1584" y="5973"/>
                  </a:lnTo>
                  <a:lnTo>
                    <a:pt x="1602" y="5988"/>
                  </a:lnTo>
                  <a:lnTo>
                    <a:pt x="1622" y="6003"/>
                  </a:lnTo>
                  <a:lnTo>
                    <a:pt x="1642" y="6017"/>
                  </a:lnTo>
                  <a:lnTo>
                    <a:pt x="1663" y="6031"/>
                  </a:lnTo>
                  <a:lnTo>
                    <a:pt x="1685" y="6043"/>
                  </a:lnTo>
                  <a:lnTo>
                    <a:pt x="1706" y="6055"/>
                  </a:lnTo>
                  <a:lnTo>
                    <a:pt x="1729" y="6065"/>
                  </a:lnTo>
                  <a:lnTo>
                    <a:pt x="1752" y="6074"/>
                  </a:lnTo>
                  <a:lnTo>
                    <a:pt x="1775" y="6082"/>
                  </a:lnTo>
                  <a:lnTo>
                    <a:pt x="1799" y="6091"/>
                  </a:lnTo>
                  <a:lnTo>
                    <a:pt x="1823" y="6096"/>
                  </a:lnTo>
                  <a:lnTo>
                    <a:pt x="1849" y="6102"/>
                  </a:lnTo>
                  <a:lnTo>
                    <a:pt x="1873" y="6106"/>
                  </a:lnTo>
                  <a:lnTo>
                    <a:pt x="1900" y="6109"/>
                  </a:lnTo>
                  <a:lnTo>
                    <a:pt x="1925" y="6110"/>
                  </a:lnTo>
                  <a:lnTo>
                    <a:pt x="1951" y="6111"/>
                  </a:lnTo>
                  <a:lnTo>
                    <a:pt x="1980" y="6110"/>
                  </a:lnTo>
                  <a:lnTo>
                    <a:pt x="2008" y="6109"/>
                  </a:lnTo>
                  <a:lnTo>
                    <a:pt x="2035" y="6106"/>
                  </a:lnTo>
                  <a:lnTo>
                    <a:pt x="2063" y="6100"/>
                  </a:lnTo>
                  <a:lnTo>
                    <a:pt x="2090" y="6094"/>
                  </a:lnTo>
                  <a:lnTo>
                    <a:pt x="2117" y="6087"/>
                  </a:lnTo>
                  <a:lnTo>
                    <a:pt x="2142" y="6078"/>
                  </a:lnTo>
                  <a:lnTo>
                    <a:pt x="2168" y="6067"/>
                  </a:lnTo>
                  <a:lnTo>
                    <a:pt x="2192" y="6057"/>
                  </a:lnTo>
                  <a:lnTo>
                    <a:pt x="2215" y="6044"/>
                  </a:lnTo>
                  <a:lnTo>
                    <a:pt x="2239" y="6031"/>
                  </a:lnTo>
                  <a:lnTo>
                    <a:pt x="2262" y="6016"/>
                  </a:lnTo>
                  <a:lnTo>
                    <a:pt x="2284" y="6001"/>
                  </a:lnTo>
                  <a:lnTo>
                    <a:pt x="2305" y="5985"/>
                  </a:lnTo>
                  <a:lnTo>
                    <a:pt x="2324" y="5968"/>
                  </a:lnTo>
                  <a:lnTo>
                    <a:pt x="2344" y="5949"/>
                  </a:lnTo>
                  <a:lnTo>
                    <a:pt x="2362" y="5929"/>
                  </a:lnTo>
                  <a:lnTo>
                    <a:pt x="2379" y="5909"/>
                  </a:lnTo>
                  <a:lnTo>
                    <a:pt x="2396" y="5889"/>
                  </a:lnTo>
                  <a:lnTo>
                    <a:pt x="2412" y="5866"/>
                  </a:lnTo>
                  <a:lnTo>
                    <a:pt x="2425" y="5844"/>
                  </a:lnTo>
                  <a:lnTo>
                    <a:pt x="2439" y="5821"/>
                  </a:lnTo>
                  <a:lnTo>
                    <a:pt x="2451" y="5797"/>
                  </a:lnTo>
                  <a:lnTo>
                    <a:pt x="2463" y="5772"/>
                  </a:lnTo>
                  <a:lnTo>
                    <a:pt x="2473" y="5747"/>
                  </a:lnTo>
                  <a:lnTo>
                    <a:pt x="2481" y="5721"/>
                  </a:lnTo>
                  <a:lnTo>
                    <a:pt x="2489" y="5695"/>
                  </a:lnTo>
                  <a:lnTo>
                    <a:pt x="2495" y="5668"/>
                  </a:lnTo>
                  <a:lnTo>
                    <a:pt x="2500" y="5641"/>
                  </a:lnTo>
                  <a:lnTo>
                    <a:pt x="2503" y="5613"/>
                  </a:lnTo>
                  <a:lnTo>
                    <a:pt x="2506" y="5584"/>
                  </a:lnTo>
                  <a:lnTo>
                    <a:pt x="2507" y="5556"/>
                  </a:lnTo>
                  <a:lnTo>
                    <a:pt x="2506" y="5533"/>
                  </a:lnTo>
                  <a:close/>
                  <a:moveTo>
                    <a:pt x="2908" y="4892"/>
                  </a:moveTo>
                  <a:lnTo>
                    <a:pt x="1018" y="5060"/>
                  </a:lnTo>
                  <a:lnTo>
                    <a:pt x="1015" y="5089"/>
                  </a:lnTo>
                  <a:lnTo>
                    <a:pt x="1015" y="5118"/>
                  </a:lnTo>
                  <a:lnTo>
                    <a:pt x="1017" y="5144"/>
                  </a:lnTo>
                  <a:lnTo>
                    <a:pt x="2906" y="4978"/>
                  </a:lnTo>
                  <a:lnTo>
                    <a:pt x="2908" y="4953"/>
                  </a:lnTo>
                  <a:lnTo>
                    <a:pt x="2910" y="4927"/>
                  </a:lnTo>
                  <a:lnTo>
                    <a:pt x="2910" y="4910"/>
                  </a:lnTo>
                  <a:lnTo>
                    <a:pt x="2908" y="4892"/>
                  </a:lnTo>
                  <a:close/>
                  <a:moveTo>
                    <a:pt x="2908" y="4171"/>
                  </a:moveTo>
                  <a:lnTo>
                    <a:pt x="1018" y="4337"/>
                  </a:lnTo>
                  <a:lnTo>
                    <a:pt x="1015" y="4368"/>
                  </a:lnTo>
                  <a:lnTo>
                    <a:pt x="1015" y="4397"/>
                  </a:lnTo>
                  <a:lnTo>
                    <a:pt x="1017" y="4423"/>
                  </a:lnTo>
                  <a:lnTo>
                    <a:pt x="2906" y="4257"/>
                  </a:lnTo>
                  <a:lnTo>
                    <a:pt x="2908" y="4232"/>
                  </a:lnTo>
                  <a:lnTo>
                    <a:pt x="2910" y="4206"/>
                  </a:lnTo>
                  <a:lnTo>
                    <a:pt x="2910" y="4189"/>
                  </a:lnTo>
                  <a:lnTo>
                    <a:pt x="2908" y="4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75823" y="2886224"/>
            <a:ext cx="900000" cy="900000"/>
            <a:chOff x="5076056" y="49893"/>
            <a:chExt cx="900000" cy="900000"/>
          </a:xfrm>
        </p:grpSpPr>
        <p:sp>
          <p:nvSpPr>
            <p:cNvPr id="25" name="MH_Other_2"/>
            <p:cNvSpPr/>
            <p:nvPr>
              <p:custDataLst>
                <p:tags r:id="rId5"/>
              </p:custDataLst>
            </p:nvPr>
          </p:nvSpPr>
          <p:spPr>
            <a:xfrm>
              <a:off x="5076056" y="49893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MH_Title_1"/>
            <p:cNvSpPr/>
            <p:nvPr>
              <p:custDataLst>
                <p:tags r:id="rId6"/>
              </p:custDataLst>
            </p:nvPr>
          </p:nvSpPr>
          <p:spPr>
            <a:xfrm>
              <a:off x="5219238" y="193075"/>
              <a:ext cx="613636" cy="6136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508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2800" b="1" dirty="0"/>
            </a:p>
          </p:txBody>
        </p:sp>
        <p:sp>
          <p:nvSpPr>
            <p:cNvPr id="15" name="KSO_Shape"/>
            <p:cNvSpPr>
              <a:spLocks noChangeAspect="1"/>
            </p:cNvSpPr>
            <p:nvPr/>
          </p:nvSpPr>
          <p:spPr bwMode="auto">
            <a:xfrm>
              <a:off x="5347856" y="333568"/>
              <a:ext cx="356400" cy="356400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" y="1559362"/>
            <a:ext cx="1542049" cy="1890639"/>
          </a:xfrm>
          <a:custGeom>
            <a:avLst/>
            <a:gdLst/>
            <a:ahLst/>
            <a:cxnLst/>
            <a:rect l="l" t="t" r="r" b="b"/>
            <a:pathLst>
              <a:path w="1542049" h="1890639">
                <a:moveTo>
                  <a:pt x="0" y="0"/>
                </a:moveTo>
                <a:lnTo>
                  <a:pt x="1542049" y="0"/>
                </a:lnTo>
                <a:cubicBezTo>
                  <a:pt x="1233527" y="201201"/>
                  <a:pt x="1029960" y="549488"/>
                  <a:pt x="1029960" y="945320"/>
                </a:cubicBezTo>
                <a:cubicBezTo>
                  <a:pt x="1029960" y="1341152"/>
                  <a:pt x="1233526" y="1689438"/>
                  <a:pt x="1542048" y="1890639"/>
                </a:cubicBezTo>
                <a:lnTo>
                  <a:pt x="0" y="1890639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52096" y="646003"/>
            <a:ext cx="3420000" cy="666024"/>
            <a:chOff x="3860351" y="698708"/>
            <a:chExt cx="3420000" cy="666024"/>
          </a:xfrm>
        </p:grpSpPr>
        <p:sp>
          <p:nvSpPr>
            <p:cNvPr id="36" name="TextBox 35"/>
            <p:cNvSpPr txBox="1"/>
            <p:nvPr/>
          </p:nvSpPr>
          <p:spPr>
            <a:xfrm>
              <a:off x="4211960" y="739333"/>
              <a:ext cx="208823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说自己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3860351" y="698708"/>
              <a:ext cx="3420000" cy="666024"/>
            </a:xfrm>
            <a:custGeom>
              <a:avLst/>
              <a:gdLst/>
              <a:ahLst/>
              <a:cxnLst/>
              <a:rect l="l" t="t" r="r" b="b"/>
              <a:pathLst>
                <a:path w="2981669" h="666024">
                  <a:moveTo>
                    <a:pt x="0" y="0"/>
                  </a:moveTo>
                  <a:lnTo>
                    <a:pt x="2648657" y="0"/>
                  </a:lnTo>
                  <a:cubicBezTo>
                    <a:pt x="2832574" y="0"/>
                    <a:pt x="2981669" y="149095"/>
                    <a:pt x="2981669" y="333012"/>
                  </a:cubicBezTo>
                  <a:cubicBezTo>
                    <a:pt x="2981669" y="516929"/>
                    <a:pt x="2832574" y="666024"/>
                    <a:pt x="2648657" y="666024"/>
                  </a:cubicBezTo>
                  <a:lnTo>
                    <a:pt x="0" y="666024"/>
                  </a:lnTo>
                  <a:cubicBezTo>
                    <a:pt x="67213" y="572223"/>
                    <a:pt x="106218" y="457173"/>
                    <a:pt x="106218" y="333012"/>
                  </a:cubicBezTo>
                  <a:cubicBezTo>
                    <a:pt x="106218" y="208851"/>
                    <a:pt x="67213" y="93801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27918" y="1799164"/>
            <a:ext cx="3420000" cy="666024"/>
            <a:chOff x="4421568" y="1690579"/>
            <a:chExt cx="3420000" cy="666024"/>
          </a:xfrm>
        </p:grpSpPr>
        <p:sp>
          <p:nvSpPr>
            <p:cNvPr id="37" name="TextBox 36"/>
            <p:cNvSpPr txBox="1"/>
            <p:nvPr/>
          </p:nvSpPr>
          <p:spPr>
            <a:xfrm>
              <a:off x="4716016" y="1761981"/>
              <a:ext cx="208823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说职前准备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圆角矩形 39"/>
            <p:cNvSpPr/>
            <p:nvPr/>
          </p:nvSpPr>
          <p:spPr>
            <a:xfrm>
              <a:off x="4421568" y="1690579"/>
              <a:ext cx="3420000" cy="666024"/>
            </a:xfrm>
            <a:custGeom>
              <a:avLst/>
              <a:gdLst/>
              <a:ahLst/>
              <a:cxnLst/>
              <a:rect l="l" t="t" r="r" b="b"/>
              <a:pathLst>
                <a:path w="2981669" h="666024">
                  <a:moveTo>
                    <a:pt x="0" y="0"/>
                  </a:moveTo>
                  <a:lnTo>
                    <a:pt x="2648657" y="0"/>
                  </a:lnTo>
                  <a:cubicBezTo>
                    <a:pt x="2832574" y="0"/>
                    <a:pt x="2981669" y="149095"/>
                    <a:pt x="2981669" y="333012"/>
                  </a:cubicBezTo>
                  <a:cubicBezTo>
                    <a:pt x="2981669" y="516929"/>
                    <a:pt x="2832574" y="666024"/>
                    <a:pt x="2648657" y="666024"/>
                  </a:cubicBezTo>
                  <a:lnTo>
                    <a:pt x="0" y="666024"/>
                  </a:lnTo>
                  <a:cubicBezTo>
                    <a:pt x="67213" y="572223"/>
                    <a:pt x="106218" y="457173"/>
                    <a:pt x="106218" y="333012"/>
                  </a:cubicBezTo>
                  <a:cubicBezTo>
                    <a:pt x="106218" y="208851"/>
                    <a:pt x="67213" y="93801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84247" y="3028772"/>
            <a:ext cx="3420000" cy="666024"/>
            <a:chOff x="4448077" y="2748102"/>
            <a:chExt cx="3420000" cy="666024"/>
          </a:xfrm>
        </p:grpSpPr>
        <p:sp>
          <p:nvSpPr>
            <p:cNvPr id="38" name="TextBox 37"/>
            <p:cNvSpPr txBox="1"/>
            <p:nvPr/>
          </p:nvSpPr>
          <p:spPr>
            <a:xfrm>
              <a:off x="4716016" y="2819504"/>
              <a:ext cx="208823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说职业规划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圆角矩形 39"/>
            <p:cNvSpPr/>
            <p:nvPr/>
          </p:nvSpPr>
          <p:spPr>
            <a:xfrm>
              <a:off x="4448077" y="2748102"/>
              <a:ext cx="3420000" cy="666024"/>
            </a:xfrm>
            <a:custGeom>
              <a:avLst/>
              <a:gdLst/>
              <a:ahLst/>
              <a:cxnLst/>
              <a:rect l="l" t="t" r="r" b="b"/>
              <a:pathLst>
                <a:path w="2981669" h="666024">
                  <a:moveTo>
                    <a:pt x="0" y="0"/>
                  </a:moveTo>
                  <a:lnTo>
                    <a:pt x="2648657" y="0"/>
                  </a:lnTo>
                  <a:cubicBezTo>
                    <a:pt x="2832574" y="0"/>
                    <a:pt x="2981669" y="149095"/>
                    <a:pt x="2981669" y="333012"/>
                  </a:cubicBezTo>
                  <a:cubicBezTo>
                    <a:pt x="2981669" y="516929"/>
                    <a:pt x="2832574" y="666024"/>
                    <a:pt x="2648657" y="666024"/>
                  </a:cubicBezTo>
                  <a:lnTo>
                    <a:pt x="0" y="666024"/>
                  </a:lnTo>
                  <a:cubicBezTo>
                    <a:pt x="67213" y="572223"/>
                    <a:pt x="106218" y="457173"/>
                    <a:pt x="106218" y="333012"/>
                  </a:cubicBezTo>
                  <a:cubicBezTo>
                    <a:pt x="106218" y="208851"/>
                    <a:pt x="67213" y="93801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6.88484E-7 L -0.13577 0.27663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88" y="138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33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38889E-6 3.47021E-6 L -0.20989 0.0849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503" y="42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 p14:presetBounceEnd="33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118042 -0.031851 L -0.190104 -0.156582 " pathEditMode="relative" rAng="0" ptsTypes="AA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0" y="-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33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6.88484E-7 L -0.13577 0.27663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88" y="138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38889E-6 3.47021E-6 L -0.20989 0.0849 " pathEditMode="relative" rAng="0" ptsTypes="AA">
                                          <p:cBhvr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503" y="42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118042 -0.031851 L -0.190104 -0.156582 " pathEditMode="relative" rAng="0" ptsTypes="AA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0" y="-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5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347614"/>
            <a:ext cx="9144000" cy="2592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275856" y="1635502"/>
            <a:ext cx="0" cy="201622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0442" y="1963965"/>
            <a:ext cx="404679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第一部分 </a:t>
            </a:r>
            <a:r>
              <a:rPr lang="en-US" altLang="zh-CN" sz="2400" b="1" dirty="0">
                <a:solidFill>
                  <a:schemeClr val="bg1"/>
                </a:solidFill>
              </a:rPr>
              <a:t>| </a:t>
            </a:r>
            <a:r>
              <a:rPr lang="zh-CN" altLang="en-US" sz="3600" b="1" dirty="0">
                <a:solidFill>
                  <a:schemeClr val="bg1"/>
                </a:solidFill>
              </a:rPr>
              <a:t>说自己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2"/>
          <p:cNvSpPr/>
          <p:nvPr>
            <p:custDataLst>
              <p:tags r:id="rId3"/>
            </p:custDataLst>
          </p:nvPr>
        </p:nvSpPr>
        <p:spPr>
          <a:xfrm>
            <a:off x="5998002" y="78908"/>
            <a:ext cx="765377" cy="75653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1"/>
          <p:cNvSpPr/>
          <p:nvPr>
            <p:custDataLst>
              <p:tags r:id="rId4"/>
            </p:custDataLst>
          </p:nvPr>
        </p:nvSpPr>
        <p:spPr>
          <a:xfrm>
            <a:off x="5272345" y="-285396"/>
            <a:ext cx="520817" cy="52081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1" name="3"/>
          <p:cNvSpPr/>
          <p:nvPr>
            <p:custDataLst>
              <p:tags r:id="rId5"/>
            </p:custDataLst>
          </p:nvPr>
        </p:nvSpPr>
        <p:spPr>
          <a:xfrm>
            <a:off x="6839826" y="-572185"/>
            <a:ext cx="947414" cy="93646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4"/>
          <p:cNvSpPr/>
          <p:nvPr>
            <p:custDataLst>
              <p:tags r:id="rId6"/>
            </p:custDataLst>
          </p:nvPr>
        </p:nvSpPr>
        <p:spPr>
          <a:xfrm>
            <a:off x="7979652" y="-120210"/>
            <a:ext cx="596669" cy="58977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6"/>
          <p:cNvSpPr/>
          <p:nvPr>
            <p:custDataLst>
              <p:tags r:id="rId7"/>
            </p:custDataLst>
          </p:nvPr>
        </p:nvSpPr>
        <p:spPr>
          <a:xfrm>
            <a:off x="8797080" y="-510690"/>
            <a:ext cx="722005" cy="71366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5"/>
          <p:cNvSpPr/>
          <p:nvPr>
            <p:custDataLst>
              <p:tags r:id="rId8"/>
            </p:custDataLst>
          </p:nvPr>
        </p:nvSpPr>
        <p:spPr>
          <a:xfrm>
            <a:off x="8647909" y="423634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8"/>
          <p:cNvSpPr/>
          <p:nvPr>
            <p:custDataLst>
              <p:tags r:id="rId9"/>
            </p:custDataLst>
          </p:nvPr>
        </p:nvSpPr>
        <p:spPr>
          <a:xfrm flipH="1">
            <a:off x="2337563" y="4990535"/>
            <a:ext cx="765377" cy="75653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7"/>
          <p:cNvSpPr/>
          <p:nvPr>
            <p:custDataLst>
              <p:tags r:id="rId10"/>
            </p:custDataLst>
          </p:nvPr>
        </p:nvSpPr>
        <p:spPr>
          <a:xfrm flipH="1">
            <a:off x="3307772" y="4802759"/>
            <a:ext cx="520817" cy="52081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9"/>
          <p:cNvSpPr/>
          <p:nvPr>
            <p:custDataLst>
              <p:tags r:id="rId11"/>
            </p:custDataLst>
          </p:nvPr>
        </p:nvSpPr>
        <p:spPr>
          <a:xfrm flipH="1">
            <a:off x="1313685" y="4515966"/>
            <a:ext cx="947414" cy="93646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9"/>
          <p:cNvSpPr/>
          <p:nvPr>
            <p:custDataLst>
              <p:tags r:id="rId12"/>
            </p:custDataLst>
          </p:nvPr>
        </p:nvSpPr>
        <p:spPr>
          <a:xfrm flipH="1">
            <a:off x="524621" y="4967944"/>
            <a:ext cx="596669" cy="58977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11"/>
          <p:cNvSpPr/>
          <p:nvPr>
            <p:custDataLst>
              <p:tags r:id="rId13"/>
            </p:custDataLst>
          </p:nvPr>
        </p:nvSpPr>
        <p:spPr>
          <a:xfrm flipH="1">
            <a:off x="-418155" y="4577464"/>
            <a:ext cx="722005" cy="71366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10"/>
          <p:cNvSpPr/>
          <p:nvPr>
            <p:custDataLst>
              <p:tags r:id="rId14"/>
            </p:custDataLst>
          </p:nvPr>
        </p:nvSpPr>
        <p:spPr>
          <a:xfrm flipH="1">
            <a:off x="257710" y="5511785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81380" y="1923614"/>
            <a:ext cx="1440000" cy="1440000"/>
            <a:chOff x="1181380" y="1923614"/>
            <a:chExt cx="1440000" cy="1440000"/>
          </a:xfrm>
        </p:grpSpPr>
        <p:sp>
          <p:nvSpPr>
            <p:cNvPr id="5" name="椭圆 4"/>
            <p:cNvSpPr/>
            <p:nvPr/>
          </p:nvSpPr>
          <p:spPr bwMode="auto">
            <a:xfrm>
              <a:off x="1181380" y="1923614"/>
              <a:ext cx="1440000" cy="144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540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1596612" y="2273450"/>
              <a:ext cx="609536" cy="740328"/>
            </a:xfrm>
            <a:custGeom>
              <a:avLst/>
              <a:gdLst>
                <a:gd name="T0" fmla="*/ 440790 w 2792413"/>
                <a:gd name="T1" fmla="*/ 2575798 h 3389313"/>
                <a:gd name="T2" fmla="*/ 1147253 w 2792413"/>
                <a:gd name="T3" fmla="*/ 1201035 h 3389313"/>
                <a:gd name="T4" fmla="*/ 1223433 w 2792413"/>
                <a:gd name="T5" fmla="*/ 1473921 h 3389313"/>
                <a:gd name="T6" fmla="*/ 1315165 w 2792413"/>
                <a:gd name="T7" fmla="*/ 1458373 h 3389313"/>
                <a:gd name="T8" fmla="*/ 1462128 w 2792413"/>
                <a:gd name="T9" fmla="*/ 1368574 h 3389313"/>
                <a:gd name="T10" fmla="*/ 1552274 w 2792413"/>
                <a:gd name="T11" fmla="*/ 1517392 h 3389313"/>
                <a:gd name="T12" fmla="*/ 1632262 w 2792413"/>
                <a:gd name="T13" fmla="*/ 1262910 h 3389313"/>
                <a:gd name="T14" fmla="*/ 1689714 w 2792413"/>
                <a:gd name="T15" fmla="*/ 1093784 h 3389313"/>
                <a:gd name="T16" fmla="*/ 1947454 w 2792413"/>
                <a:gd name="T17" fmla="*/ 1176285 h 3389313"/>
                <a:gd name="T18" fmla="*/ 2040457 w 2792413"/>
                <a:gd name="T19" fmla="*/ 1240064 h 3389313"/>
                <a:gd name="T20" fmla="*/ 2124889 w 2792413"/>
                <a:gd name="T21" fmla="*/ 1394276 h 3389313"/>
                <a:gd name="T22" fmla="*/ 2358823 w 2792413"/>
                <a:gd name="T23" fmla="*/ 1575460 h 3389313"/>
                <a:gd name="T24" fmla="*/ 2669254 w 2792413"/>
                <a:gd name="T25" fmla="*/ 1240381 h 3389313"/>
                <a:gd name="T26" fmla="*/ 2738767 w 2792413"/>
                <a:gd name="T27" fmla="*/ 1227371 h 3389313"/>
                <a:gd name="T28" fmla="*/ 2783840 w 2792413"/>
                <a:gd name="T29" fmla="*/ 1283853 h 3389313"/>
                <a:gd name="T30" fmla="*/ 2705122 w 2792413"/>
                <a:gd name="T31" fmla="*/ 1422200 h 3389313"/>
                <a:gd name="T32" fmla="*/ 2761621 w 2792413"/>
                <a:gd name="T33" fmla="*/ 1492008 h 3389313"/>
                <a:gd name="T34" fmla="*/ 2775270 w 2792413"/>
                <a:gd name="T35" fmla="*/ 1582441 h 3389313"/>
                <a:gd name="T36" fmla="*/ 2740355 w 2792413"/>
                <a:gd name="T37" fmla="*/ 1669383 h 3389313"/>
                <a:gd name="T38" fmla="*/ 2438811 w 2792413"/>
                <a:gd name="T39" fmla="*/ 2001606 h 3389313"/>
                <a:gd name="T40" fmla="*/ 2326447 w 2792413"/>
                <a:gd name="T41" fmla="*/ 2083155 h 3389313"/>
                <a:gd name="T42" fmla="*/ 2234397 w 2792413"/>
                <a:gd name="T43" fmla="*/ 2095530 h 3389313"/>
                <a:gd name="T44" fmla="*/ 2140759 w 2792413"/>
                <a:gd name="T45" fmla="*/ 2059674 h 3389313"/>
                <a:gd name="T46" fmla="*/ 2049979 w 2792413"/>
                <a:gd name="T47" fmla="*/ 1965116 h 3389313"/>
                <a:gd name="T48" fmla="*/ 1428165 w 2792413"/>
                <a:gd name="T49" fmla="*/ 2143126 h 3389313"/>
                <a:gd name="T50" fmla="*/ 1429434 w 2792413"/>
                <a:gd name="T51" fmla="*/ 1759182 h 3389313"/>
                <a:gd name="T52" fmla="*/ 1368174 w 2792413"/>
                <a:gd name="T53" fmla="*/ 1755057 h 3389313"/>
                <a:gd name="T54" fmla="*/ 1337384 w 2792413"/>
                <a:gd name="T55" fmla="*/ 1826769 h 3389313"/>
                <a:gd name="T56" fmla="*/ 852376 w 2792413"/>
                <a:gd name="T57" fmla="*/ 1682710 h 3389313"/>
                <a:gd name="T58" fmla="*/ 784766 w 2792413"/>
                <a:gd name="T59" fmla="*/ 2018424 h 3389313"/>
                <a:gd name="T60" fmla="*/ 485762 w 2792413"/>
                <a:gd name="T61" fmla="*/ 1784884 h 3389313"/>
                <a:gd name="T62" fmla="*/ 583526 w 2792413"/>
                <a:gd name="T63" fmla="*/ 1432036 h 3389313"/>
                <a:gd name="T64" fmla="*/ 667641 w 2792413"/>
                <a:gd name="T65" fmla="*/ 1278141 h 3389313"/>
                <a:gd name="T66" fmla="*/ 848249 w 2792413"/>
                <a:gd name="T67" fmla="*/ 1188343 h 3389313"/>
                <a:gd name="T68" fmla="*/ 1117099 w 2792413"/>
                <a:gd name="T69" fmla="*/ 1090294 h 3389313"/>
                <a:gd name="T70" fmla="*/ 1495426 w 2792413"/>
                <a:gd name="T71" fmla="*/ 10798 h 3389313"/>
                <a:gd name="T72" fmla="*/ 1596073 w 2792413"/>
                <a:gd name="T73" fmla="*/ 50816 h 3389313"/>
                <a:gd name="T74" fmla="*/ 1679258 w 2792413"/>
                <a:gd name="T75" fmla="*/ 116241 h 3389313"/>
                <a:gd name="T76" fmla="*/ 1743076 w 2792413"/>
                <a:gd name="T77" fmla="*/ 203263 h 3389313"/>
                <a:gd name="T78" fmla="*/ 1802448 w 2792413"/>
                <a:gd name="T79" fmla="*/ 402397 h 3389313"/>
                <a:gd name="T80" fmla="*/ 1849121 w 2792413"/>
                <a:gd name="T81" fmla="*/ 458612 h 3389313"/>
                <a:gd name="T82" fmla="*/ 1861186 w 2792413"/>
                <a:gd name="T83" fmla="*/ 526260 h 3389313"/>
                <a:gd name="T84" fmla="*/ 1823086 w 2792413"/>
                <a:gd name="T85" fmla="*/ 626621 h 3389313"/>
                <a:gd name="T86" fmla="*/ 1771651 w 2792413"/>
                <a:gd name="T87" fmla="*/ 681248 h 3389313"/>
                <a:gd name="T88" fmla="*/ 1688148 w 2792413"/>
                <a:gd name="T89" fmla="*/ 863867 h 3389313"/>
                <a:gd name="T90" fmla="*/ 1552576 w 2792413"/>
                <a:gd name="T91" fmla="*/ 992176 h 3389313"/>
                <a:gd name="T92" fmla="*/ 1464628 w 2792413"/>
                <a:gd name="T93" fmla="*/ 1024254 h 3389313"/>
                <a:gd name="T94" fmla="*/ 1364933 w 2792413"/>
                <a:gd name="T95" fmla="*/ 1028383 h 3389313"/>
                <a:gd name="T96" fmla="*/ 1273493 w 2792413"/>
                <a:gd name="T97" fmla="*/ 1003928 h 3389313"/>
                <a:gd name="T98" fmla="*/ 1136333 w 2792413"/>
                <a:gd name="T99" fmla="*/ 893721 h 3389313"/>
                <a:gd name="T100" fmla="*/ 1043305 w 2792413"/>
                <a:gd name="T101" fmla="*/ 719677 h 3389313"/>
                <a:gd name="T102" fmla="*/ 984250 w 2792413"/>
                <a:gd name="T103" fmla="*/ 642183 h 3389313"/>
                <a:gd name="T104" fmla="*/ 943610 w 2792413"/>
                <a:gd name="T105" fmla="*/ 580887 h 3389313"/>
                <a:gd name="T106" fmla="*/ 930275 w 2792413"/>
                <a:gd name="T107" fmla="*/ 508792 h 3389313"/>
                <a:gd name="T108" fmla="*/ 958215 w 2792413"/>
                <a:gd name="T109" fmla="*/ 440826 h 3389313"/>
                <a:gd name="T110" fmla="*/ 1010603 w 2792413"/>
                <a:gd name="T111" fmla="*/ 336019 h 3389313"/>
                <a:gd name="T112" fmla="*/ 1081405 w 2792413"/>
                <a:gd name="T113" fmla="*/ 168327 h 3389313"/>
                <a:gd name="T114" fmla="*/ 1152525 w 2792413"/>
                <a:gd name="T115" fmla="*/ 89245 h 3389313"/>
                <a:gd name="T116" fmla="*/ 1242060 w 2792413"/>
                <a:gd name="T117" fmla="*/ 32713 h 3389313"/>
                <a:gd name="T118" fmla="*/ 1348105 w 2792413"/>
                <a:gd name="T119" fmla="*/ 3494 h 3389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2413" h="3389313">
                  <a:moveTo>
                    <a:pt x="520700" y="2665413"/>
                  </a:moveTo>
                  <a:lnTo>
                    <a:pt x="2271713" y="2665413"/>
                  </a:lnTo>
                  <a:lnTo>
                    <a:pt x="2258063" y="3389313"/>
                  </a:lnTo>
                  <a:lnTo>
                    <a:pt x="534985" y="3389313"/>
                  </a:lnTo>
                  <a:lnTo>
                    <a:pt x="520700" y="2665413"/>
                  </a:lnTo>
                  <a:close/>
                  <a:moveTo>
                    <a:pt x="0" y="2312988"/>
                  </a:moveTo>
                  <a:lnTo>
                    <a:pt x="2792413" y="2312988"/>
                  </a:lnTo>
                  <a:lnTo>
                    <a:pt x="2504058" y="3016251"/>
                  </a:lnTo>
                  <a:lnTo>
                    <a:pt x="2343366" y="3016251"/>
                  </a:lnTo>
                  <a:lnTo>
                    <a:pt x="2351623" y="2575798"/>
                  </a:lnTo>
                  <a:lnTo>
                    <a:pt x="440790" y="2575798"/>
                  </a:lnTo>
                  <a:lnTo>
                    <a:pt x="449047" y="3016251"/>
                  </a:lnTo>
                  <a:lnTo>
                    <a:pt x="288355" y="3016251"/>
                  </a:lnTo>
                  <a:lnTo>
                    <a:pt x="0" y="2312988"/>
                  </a:lnTo>
                  <a:close/>
                  <a:moveTo>
                    <a:pt x="1131065" y="1087438"/>
                  </a:moveTo>
                  <a:lnTo>
                    <a:pt x="1131065" y="1087755"/>
                  </a:lnTo>
                  <a:lnTo>
                    <a:pt x="1131700" y="1087438"/>
                  </a:lnTo>
                  <a:lnTo>
                    <a:pt x="1133287" y="1104890"/>
                  </a:lnTo>
                  <a:lnTo>
                    <a:pt x="1135826" y="1125198"/>
                  </a:lnTo>
                  <a:lnTo>
                    <a:pt x="1138683" y="1148044"/>
                  </a:lnTo>
                  <a:lnTo>
                    <a:pt x="1142492" y="1173112"/>
                  </a:lnTo>
                  <a:lnTo>
                    <a:pt x="1147253" y="1201035"/>
                  </a:lnTo>
                  <a:lnTo>
                    <a:pt x="1153284" y="1231179"/>
                  </a:lnTo>
                  <a:lnTo>
                    <a:pt x="1160267" y="1262910"/>
                  </a:lnTo>
                  <a:lnTo>
                    <a:pt x="1168520" y="1297180"/>
                  </a:lnTo>
                  <a:lnTo>
                    <a:pt x="1178042" y="1333670"/>
                  </a:lnTo>
                  <a:lnTo>
                    <a:pt x="1183439" y="1352074"/>
                  </a:lnTo>
                  <a:lnTo>
                    <a:pt x="1188835" y="1371430"/>
                  </a:lnTo>
                  <a:lnTo>
                    <a:pt x="1195183" y="1391103"/>
                  </a:lnTo>
                  <a:lnTo>
                    <a:pt x="1201531" y="1411094"/>
                  </a:lnTo>
                  <a:lnTo>
                    <a:pt x="1208514" y="1431719"/>
                  </a:lnTo>
                  <a:lnTo>
                    <a:pt x="1215497" y="1452344"/>
                  </a:lnTo>
                  <a:lnTo>
                    <a:pt x="1223433" y="1473921"/>
                  </a:lnTo>
                  <a:lnTo>
                    <a:pt x="1231685" y="1495498"/>
                  </a:lnTo>
                  <a:lnTo>
                    <a:pt x="1240573" y="1517392"/>
                  </a:lnTo>
                  <a:lnTo>
                    <a:pt x="1249461" y="1539604"/>
                  </a:lnTo>
                  <a:lnTo>
                    <a:pt x="1258983" y="1562450"/>
                  </a:lnTo>
                  <a:lnTo>
                    <a:pt x="1269458" y="1585296"/>
                  </a:lnTo>
                  <a:lnTo>
                    <a:pt x="1279932" y="1608460"/>
                  </a:lnTo>
                  <a:lnTo>
                    <a:pt x="1291359" y="1632258"/>
                  </a:lnTo>
                  <a:lnTo>
                    <a:pt x="1294851" y="1601162"/>
                  </a:lnTo>
                  <a:lnTo>
                    <a:pt x="1298977" y="1571018"/>
                  </a:lnTo>
                  <a:lnTo>
                    <a:pt x="1306913" y="1512315"/>
                  </a:lnTo>
                  <a:lnTo>
                    <a:pt x="1315165" y="1458373"/>
                  </a:lnTo>
                  <a:lnTo>
                    <a:pt x="1323101" y="1409824"/>
                  </a:lnTo>
                  <a:lnTo>
                    <a:pt x="1330084" y="1368574"/>
                  </a:lnTo>
                  <a:lnTo>
                    <a:pt x="1336115" y="1335574"/>
                  </a:lnTo>
                  <a:lnTo>
                    <a:pt x="1342780" y="1300670"/>
                  </a:lnTo>
                  <a:lnTo>
                    <a:pt x="1298025" y="1196275"/>
                  </a:lnTo>
                  <a:lnTo>
                    <a:pt x="1370395" y="1127736"/>
                  </a:lnTo>
                  <a:lnTo>
                    <a:pt x="1421817" y="1127736"/>
                  </a:lnTo>
                  <a:lnTo>
                    <a:pt x="1494187" y="1196275"/>
                  </a:lnTo>
                  <a:lnTo>
                    <a:pt x="1449749" y="1300670"/>
                  </a:lnTo>
                  <a:lnTo>
                    <a:pt x="1456415" y="1335574"/>
                  </a:lnTo>
                  <a:lnTo>
                    <a:pt x="1462128" y="1368574"/>
                  </a:lnTo>
                  <a:lnTo>
                    <a:pt x="1469746" y="1409824"/>
                  </a:lnTo>
                  <a:lnTo>
                    <a:pt x="1477364" y="1458373"/>
                  </a:lnTo>
                  <a:lnTo>
                    <a:pt x="1485617" y="1512315"/>
                  </a:lnTo>
                  <a:lnTo>
                    <a:pt x="1493869" y="1571018"/>
                  </a:lnTo>
                  <a:lnTo>
                    <a:pt x="1497678" y="1601162"/>
                  </a:lnTo>
                  <a:lnTo>
                    <a:pt x="1501170" y="1632258"/>
                  </a:lnTo>
                  <a:lnTo>
                    <a:pt x="1512279" y="1608460"/>
                  </a:lnTo>
                  <a:lnTo>
                    <a:pt x="1523072" y="1585296"/>
                  </a:lnTo>
                  <a:lnTo>
                    <a:pt x="1533229" y="1562450"/>
                  </a:lnTo>
                  <a:lnTo>
                    <a:pt x="1542751" y="1539604"/>
                  </a:lnTo>
                  <a:lnTo>
                    <a:pt x="1552274" y="1517392"/>
                  </a:lnTo>
                  <a:lnTo>
                    <a:pt x="1560844" y="1495498"/>
                  </a:lnTo>
                  <a:lnTo>
                    <a:pt x="1568779" y="1473921"/>
                  </a:lnTo>
                  <a:lnTo>
                    <a:pt x="1576715" y="1452344"/>
                  </a:lnTo>
                  <a:lnTo>
                    <a:pt x="1584015" y="1431719"/>
                  </a:lnTo>
                  <a:lnTo>
                    <a:pt x="1590681" y="1411094"/>
                  </a:lnTo>
                  <a:lnTo>
                    <a:pt x="1597346" y="1391103"/>
                  </a:lnTo>
                  <a:lnTo>
                    <a:pt x="1603377" y="1371430"/>
                  </a:lnTo>
                  <a:lnTo>
                    <a:pt x="1609408" y="1352074"/>
                  </a:lnTo>
                  <a:lnTo>
                    <a:pt x="1614487" y="1333670"/>
                  </a:lnTo>
                  <a:lnTo>
                    <a:pt x="1624327" y="1297180"/>
                  </a:lnTo>
                  <a:lnTo>
                    <a:pt x="1632262" y="1262910"/>
                  </a:lnTo>
                  <a:lnTo>
                    <a:pt x="1639563" y="1231179"/>
                  </a:lnTo>
                  <a:lnTo>
                    <a:pt x="1644959" y="1201035"/>
                  </a:lnTo>
                  <a:lnTo>
                    <a:pt x="1649720" y="1173112"/>
                  </a:lnTo>
                  <a:lnTo>
                    <a:pt x="1653846" y="1148044"/>
                  </a:lnTo>
                  <a:lnTo>
                    <a:pt x="1657020" y="1125198"/>
                  </a:lnTo>
                  <a:lnTo>
                    <a:pt x="1659242" y="1104890"/>
                  </a:lnTo>
                  <a:lnTo>
                    <a:pt x="1660829" y="1087438"/>
                  </a:lnTo>
                  <a:lnTo>
                    <a:pt x="1661464" y="1087755"/>
                  </a:lnTo>
                  <a:lnTo>
                    <a:pt x="1661464" y="1087438"/>
                  </a:lnTo>
                  <a:lnTo>
                    <a:pt x="1675430" y="1090294"/>
                  </a:lnTo>
                  <a:lnTo>
                    <a:pt x="1689714" y="1093784"/>
                  </a:lnTo>
                  <a:lnTo>
                    <a:pt x="1703998" y="1097592"/>
                  </a:lnTo>
                  <a:lnTo>
                    <a:pt x="1718916" y="1101400"/>
                  </a:lnTo>
                  <a:lnTo>
                    <a:pt x="1749705" y="1110919"/>
                  </a:lnTo>
                  <a:lnTo>
                    <a:pt x="1782399" y="1120756"/>
                  </a:lnTo>
                  <a:lnTo>
                    <a:pt x="1812871" y="1129640"/>
                  </a:lnTo>
                  <a:lnTo>
                    <a:pt x="1841120" y="1138208"/>
                  </a:lnTo>
                  <a:lnTo>
                    <a:pt x="1866831" y="1146458"/>
                  </a:lnTo>
                  <a:lnTo>
                    <a:pt x="1890002" y="1154390"/>
                  </a:lnTo>
                  <a:lnTo>
                    <a:pt x="1911269" y="1162006"/>
                  </a:lnTo>
                  <a:lnTo>
                    <a:pt x="1930314" y="1168987"/>
                  </a:lnTo>
                  <a:lnTo>
                    <a:pt x="1947454" y="1176285"/>
                  </a:lnTo>
                  <a:lnTo>
                    <a:pt x="1962690" y="1183266"/>
                  </a:lnTo>
                  <a:lnTo>
                    <a:pt x="1976021" y="1189612"/>
                  </a:lnTo>
                  <a:lnTo>
                    <a:pt x="1987766" y="1195958"/>
                  </a:lnTo>
                  <a:lnTo>
                    <a:pt x="1998240" y="1201670"/>
                  </a:lnTo>
                  <a:lnTo>
                    <a:pt x="2006811" y="1207381"/>
                  </a:lnTo>
                  <a:lnTo>
                    <a:pt x="2014111" y="1212775"/>
                  </a:lnTo>
                  <a:lnTo>
                    <a:pt x="2020142" y="1218487"/>
                  </a:lnTo>
                  <a:lnTo>
                    <a:pt x="2025221" y="1223564"/>
                  </a:lnTo>
                  <a:lnTo>
                    <a:pt x="2029030" y="1228641"/>
                  </a:lnTo>
                  <a:lnTo>
                    <a:pt x="2035061" y="1234035"/>
                  </a:lnTo>
                  <a:lnTo>
                    <a:pt x="2040457" y="1240064"/>
                  </a:lnTo>
                  <a:lnTo>
                    <a:pt x="2046170" y="1246410"/>
                  </a:lnTo>
                  <a:lnTo>
                    <a:pt x="2051249" y="1252756"/>
                  </a:lnTo>
                  <a:lnTo>
                    <a:pt x="2056010" y="1259420"/>
                  </a:lnTo>
                  <a:lnTo>
                    <a:pt x="2060771" y="1266401"/>
                  </a:lnTo>
                  <a:lnTo>
                    <a:pt x="2065215" y="1273699"/>
                  </a:lnTo>
                  <a:lnTo>
                    <a:pt x="2068706" y="1281631"/>
                  </a:lnTo>
                  <a:lnTo>
                    <a:pt x="2069976" y="1283535"/>
                  </a:lnTo>
                  <a:lnTo>
                    <a:pt x="2072833" y="1289564"/>
                  </a:lnTo>
                  <a:lnTo>
                    <a:pt x="2083942" y="1312410"/>
                  </a:lnTo>
                  <a:lnTo>
                    <a:pt x="2101717" y="1348584"/>
                  </a:lnTo>
                  <a:lnTo>
                    <a:pt x="2124889" y="1394276"/>
                  </a:lnTo>
                  <a:lnTo>
                    <a:pt x="2151869" y="1446950"/>
                  </a:lnTo>
                  <a:lnTo>
                    <a:pt x="2182341" y="1504382"/>
                  </a:lnTo>
                  <a:lnTo>
                    <a:pt x="2197894" y="1534210"/>
                  </a:lnTo>
                  <a:lnTo>
                    <a:pt x="2214399" y="1563719"/>
                  </a:lnTo>
                  <a:lnTo>
                    <a:pt x="2230588" y="1593229"/>
                  </a:lnTo>
                  <a:lnTo>
                    <a:pt x="2247093" y="1622104"/>
                  </a:lnTo>
                  <a:lnTo>
                    <a:pt x="2260742" y="1645902"/>
                  </a:lnTo>
                  <a:lnTo>
                    <a:pt x="2274073" y="1668431"/>
                  </a:lnTo>
                  <a:lnTo>
                    <a:pt x="2305497" y="1634479"/>
                  </a:lnTo>
                  <a:lnTo>
                    <a:pt x="2332478" y="1604652"/>
                  </a:lnTo>
                  <a:lnTo>
                    <a:pt x="2358823" y="1575460"/>
                  </a:lnTo>
                  <a:lnTo>
                    <a:pt x="2406752" y="1520883"/>
                  </a:lnTo>
                  <a:lnTo>
                    <a:pt x="2443572" y="1478046"/>
                  </a:lnTo>
                  <a:lnTo>
                    <a:pt x="2465157" y="1453296"/>
                  </a:lnTo>
                  <a:lnTo>
                    <a:pt x="2468013" y="1449805"/>
                  </a:lnTo>
                  <a:lnTo>
                    <a:pt x="2471822" y="1445681"/>
                  </a:lnTo>
                  <a:lnTo>
                    <a:pt x="2475631" y="1441555"/>
                  </a:lnTo>
                  <a:lnTo>
                    <a:pt x="2483567" y="1434257"/>
                  </a:lnTo>
                  <a:lnTo>
                    <a:pt x="2491819" y="1427276"/>
                  </a:lnTo>
                  <a:lnTo>
                    <a:pt x="2500390" y="1420930"/>
                  </a:lnTo>
                  <a:lnTo>
                    <a:pt x="2664175" y="1245141"/>
                  </a:lnTo>
                  <a:lnTo>
                    <a:pt x="2669254" y="1240381"/>
                  </a:lnTo>
                  <a:lnTo>
                    <a:pt x="2674967" y="1235939"/>
                  </a:lnTo>
                  <a:lnTo>
                    <a:pt x="2680681" y="1232131"/>
                  </a:lnTo>
                  <a:lnTo>
                    <a:pt x="2686712" y="1229275"/>
                  </a:lnTo>
                  <a:lnTo>
                    <a:pt x="2693060" y="1227054"/>
                  </a:lnTo>
                  <a:lnTo>
                    <a:pt x="2699408" y="1225150"/>
                  </a:lnTo>
                  <a:lnTo>
                    <a:pt x="2706074" y="1224198"/>
                  </a:lnTo>
                  <a:lnTo>
                    <a:pt x="2712422" y="1223247"/>
                  </a:lnTo>
                  <a:lnTo>
                    <a:pt x="2719088" y="1223247"/>
                  </a:lnTo>
                  <a:lnTo>
                    <a:pt x="2725754" y="1224198"/>
                  </a:lnTo>
                  <a:lnTo>
                    <a:pt x="2732419" y="1225468"/>
                  </a:lnTo>
                  <a:lnTo>
                    <a:pt x="2738767" y="1227371"/>
                  </a:lnTo>
                  <a:lnTo>
                    <a:pt x="2745116" y="1229910"/>
                  </a:lnTo>
                  <a:lnTo>
                    <a:pt x="2751147" y="1233400"/>
                  </a:lnTo>
                  <a:lnTo>
                    <a:pt x="2757178" y="1237525"/>
                  </a:lnTo>
                  <a:lnTo>
                    <a:pt x="2762574" y="1241968"/>
                  </a:lnTo>
                  <a:lnTo>
                    <a:pt x="2767335" y="1247045"/>
                  </a:lnTo>
                  <a:lnTo>
                    <a:pt x="2771779" y="1252756"/>
                  </a:lnTo>
                  <a:lnTo>
                    <a:pt x="2775270" y="1258151"/>
                  </a:lnTo>
                  <a:lnTo>
                    <a:pt x="2778444" y="1264497"/>
                  </a:lnTo>
                  <a:lnTo>
                    <a:pt x="2780666" y="1270843"/>
                  </a:lnTo>
                  <a:lnTo>
                    <a:pt x="2782571" y="1277189"/>
                  </a:lnTo>
                  <a:lnTo>
                    <a:pt x="2783840" y="1283853"/>
                  </a:lnTo>
                  <a:lnTo>
                    <a:pt x="2784475" y="1290199"/>
                  </a:lnTo>
                  <a:lnTo>
                    <a:pt x="2784475" y="1296862"/>
                  </a:lnTo>
                  <a:lnTo>
                    <a:pt x="2783840" y="1303526"/>
                  </a:lnTo>
                  <a:lnTo>
                    <a:pt x="2782253" y="1310189"/>
                  </a:lnTo>
                  <a:lnTo>
                    <a:pt x="2780349" y="1316535"/>
                  </a:lnTo>
                  <a:lnTo>
                    <a:pt x="2777492" y="1322882"/>
                  </a:lnTo>
                  <a:lnTo>
                    <a:pt x="2774635" y="1328911"/>
                  </a:lnTo>
                  <a:lnTo>
                    <a:pt x="2770509" y="1334622"/>
                  </a:lnTo>
                  <a:lnTo>
                    <a:pt x="2766065" y="1340334"/>
                  </a:lnTo>
                  <a:lnTo>
                    <a:pt x="2694964" y="1416171"/>
                  </a:lnTo>
                  <a:lnTo>
                    <a:pt x="2705122" y="1422200"/>
                  </a:lnTo>
                  <a:lnTo>
                    <a:pt x="2709883" y="1426007"/>
                  </a:lnTo>
                  <a:lnTo>
                    <a:pt x="2714644" y="1429815"/>
                  </a:lnTo>
                  <a:lnTo>
                    <a:pt x="2721310" y="1435844"/>
                  </a:lnTo>
                  <a:lnTo>
                    <a:pt x="2727658" y="1441873"/>
                  </a:lnTo>
                  <a:lnTo>
                    <a:pt x="2733689" y="1448854"/>
                  </a:lnTo>
                  <a:lnTo>
                    <a:pt x="2739085" y="1455517"/>
                  </a:lnTo>
                  <a:lnTo>
                    <a:pt x="2744481" y="1462498"/>
                  </a:lnTo>
                  <a:lnTo>
                    <a:pt x="2749242" y="1469478"/>
                  </a:lnTo>
                  <a:lnTo>
                    <a:pt x="2753686" y="1476777"/>
                  </a:lnTo>
                  <a:lnTo>
                    <a:pt x="2757812" y="1484392"/>
                  </a:lnTo>
                  <a:lnTo>
                    <a:pt x="2761621" y="1492008"/>
                  </a:lnTo>
                  <a:lnTo>
                    <a:pt x="2764478" y="1499940"/>
                  </a:lnTo>
                  <a:lnTo>
                    <a:pt x="2767335" y="1507873"/>
                  </a:lnTo>
                  <a:lnTo>
                    <a:pt x="2770191" y="1515806"/>
                  </a:lnTo>
                  <a:lnTo>
                    <a:pt x="2771779" y="1524056"/>
                  </a:lnTo>
                  <a:lnTo>
                    <a:pt x="2773683" y="1532306"/>
                  </a:lnTo>
                  <a:lnTo>
                    <a:pt x="2774953" y="1540556"/>
                  </a:lnTo>
                  <a:lnTo>
                    <a:pt x="2775905" y="1548806"/>
                  </a:lnTo>
                  <a:lnTo>
                    <a:pt x="2776222" y="1557373"/>
                  </a:lnTo>
                  <a:lnTo>
                    <a:pt x="2776222" y="1565623"/>
                  </a:lnTo>
                  <a:lnTo>
                    <a:pt x="2775905" y="1574191"/>
                  </a:lnTo>
                  <a:lnTo>
                    <a:pt x="2775270" y="1582441"/>
                  </a:lnTo>
                  <a:lnTo>
                    <a:pt x="2774000" y="1591008"/>
                  </a:lnTo>
                  <a:lnTo>
                    <a:pt x="2772731" y="1598941"/>
                  </a:lnTo>
                  <a:lnTo>
                    <a:pt x="2770826" y="1607508"/>
                  </a:lnTo>
                  <a:lnTo>
                    <a:pt x="2768604" y="1615758"/>
                  </a:lnTo>
                  <a:lnTo>
                    <a:pt x="2765430" y="1623691"/>
                  </a:lnTo>
                  <a:lnTo>
                    <a:pt x="2762574" y="1631624"/>
                  </a:lnTo>
                  <a:lnTo>
                    <a:pt x="2758765" y="1639556"/>
                  </a:lnTo>
                  <a:lnTo>
                    <a:pt x="2754956" y="1647489"/>
                  </a:lnTo>
                  <a:lnTo>
                    <a:pt x="2750194" y="1654787"/>
                  </a:lnTo>
                  <a:lnTo>
                    <a:pt x="2745433" y="1662085"/>
                  </a:lnTo>
                  <a:lnTo>
                    <a:pt x="2740355" y="1669383"/>
                  </a:lnTo>
                  <a:lnTo>
                    <a:pt x="2734641" y="1676364"/>
                  </a:lnTo>
                  <a:lnTo>
                    <a:pt x="2716549" y="1697941"/>
                  </a:lnTo>
                  <a:lnTo>
                    <a:pt x="2670206" y="1751249"/>
                  </a:lnTo>
                  <a:lnTo>
                    <a:pt x="2639417" y="1786470"/>
                  </a:lnTo>
                  <a:lnTo>
                    <a:pt x="2605136" y="1824865"/>
                  </a:lnTo>
                  <a:lnTo>
                    <a:pt x="2569586" y="1864529"/>
                  </a:lnTo>
                  <a:lnTo>
                    <a:pt x="2532766" y="1904827"/>
                  </a:lnTo>
                  <a:lnTo>
                    <a:pt x="2508325" y="1930529"/>
                  </a:lnTo>
                  <a:lnTo>
                    <a:pt x="2484519" y="1955914"/>
                  </a:lnTo>
                  <a:lnTo>
                    <a:pt x="2461030" y="1979712"/>
                  </a:lnTo>
                  <a:lnTo>
                    <a:pt x="2438811" y="2001606"/>
                  </a:lnTo>
                  <a:lnTo>
                    <a:pt x="2426115" y="2013347"/>
                  </a:lnTo>
                  <a:lnTo>
                    <a:pt x="2413418" y="2025087"/>
                  </a:lnTo>
                  <a:lnTo>
                    <a:pt x="2400722" y="2035876"/>
                  </a:lnTo>
                  <a:lnTo>
                    <a:pt x="2387708" y="2046664"/>
                  </a:lnTo>
                  <a:lnTo>
                    <a:pt x="2380090" y="2052376"/>
                  </a:lnTo>
                  <a:lnTo>
                    <a:pt x="2371837" y="2058405"/>
                  </a:lnTo>
                  <a:lnTo>
                    <a:pt x="2362314" y="2064751"/>
                  </a:lnTo>
                  <a:lnTo>
                    <a:pt x="2351205" y="2071414"/>
                  </a:lnTo>
                  <a:lnTo>
                    <a:pt x="2343904" y="2075222"/>
                  </a:lnTo>
                  <a:lnTo>
                    <a:pt x="2335969" y="2079347"/>
                  </a:lnTo>
                  <a:lnTo>
                    <a:pt x="2326447" y="2083155"/>
                  </a:lnTo>
                  <a:lnTo>
                    <a:pt x="2315337" y="2087280"/>
                  </a:lnTo>
                  <a:lnTo>
                    <a:pt x="2307719" y="2089501"/>
                  </a:lnTo>
                  <a:lnTo>
                    <a:pt x="2300101" y="2091405"/>
                  </a:lnTo>
                  <a:lnTo>
                    <a:pt x="2292801" y="2093309"/>
                  </a:lnTo>
                  <a:lnTo>
                    <a:pt x="2284865" y="2094578"/>
                  </a:lnTo>
                  <a:lnTo>
                    <a:pt x="2277565" y="2095530"/>
                  </a:lnTo>
                  <a:lnTo>
                    <a:pt x="2270582" y="2096164"/>
                  </a:lnTo>
                  <a:lnTo>
                    <a:pt x="2262964" y="2096799"/>
                  </a:lnTo>
                  <a:lnTo>
                    <a:pt x="2255981" y="2097116"/>
                  </a:lnTo>
                  <a:lnTo>
                    <a:pt x="2244871" y="2096799"/>
                  </a:lnTo>
                  <a:lnTo>
                    <a:pt x="2234397" y="2095530"/>
                  </a:lnTo>
                  <a:lnTo>
                    <a:pt x="2224557" y="2093943"/>
                  </a:lnTo>
                  <a:lnTo>
                    <a:pt x="2215034" y="2092357"/>
                  </a:lnTo>
                  <a:lnTo>
                    <a:pt x="2206147" y="2090453"/>
                  </a:lnTo>
                  <a:lnTo>
                    <a:pt x="2197894" y="2087597"/>
                  </a:lnTo>
                  <a:lnTo>
                    <a:pt x="2190593" y="2085058"/>
                  </a:lnTo>
                  <a:lnTo>
                    <a:pt x="2183610" y="2082520"/>
                  </a:lnTo>
                  <a:lnTo>
                    <a:pt x="2176945" y="2079982"/>
                  </a:lnTo>
                  <a:lnTo>
                    <a:pt x="2170596" y="2077126"/>
                  </a:lnTo>
                  <a:lnTo>
                    <a:pt x="2159487" y="2071097"/>
                  </a:lnTo>
                  <a:lnTo>
                    <a:pt x="2149647" y="2065385"/>
                  </a:lnTo>
                  <a:lnTo>
                    <a:pt x="2140759" y="2059674"/>
                  </a:lnTo>
                  <a:lnTo>
                    <a:pt x="2133141" y="2053962"/>
                  </a:lnTo>
                  <a:lnTo>
                    <a:pt x="2125841" y="2048251"/>
                  </a:lnTo>
                  <a:lnTo>
                    <a:pt x="2119175" y="2043174"/>
                  </a:lnTo>
                  <a:lnTo>
                    <a:pt x="2113462" y="2037779"/>
                  </a:lnTo>
                  <a:lnTo>
                    <a:pt x="2102670" y="2027308"/>
                  </a:lnTo>
                  <a:lnTo>
                    <a:pt x="2092512" y="2017154"/>
                  </a:lnTo>
                  <a:lnTo>
                    <a:pt x="2083307" y="2006683"/>
                  </a:lnTo>
                  <a:lnTo>
                    <a:pt x="2074737" y="1996847"/>
                  </a:lnTo>
                  <a:lnTo>
                    <a:pt x="2066167" y="1986375"/>
                  </a:lnTo>
                  <a:lnTo>
                    <a:pt x="2057914" y="1975904"/>
                  </a:lnTo>
                  <a:lnTo>
                    <a:pt x="2049979" y="1965116"/>
                  </a:lnTo>
                  <a:lnTo>
                    <a:pt x="2042044" y="1954010"/>
                  </a:lnTo>
                  <a:lnTo>
                    <a:pt x="2026490" y="1931798"/>
                  </a:lnTo>
                  <a:lnTo>
                    <a:pt x="2013476" y="1912125"/>
                  </a:lnTo>
                  <a:lnTo>
                    <a:pt x="2000462" y="1891817"/>
                  </a:lnTo>
                  <a:lnTo>
                    <a:pt x="1987131" y="1870557"/>
                  </a:lnTo>
                  <a:lnTo>
                    <a:pt x="1974117" y="1848663"/>
                  </a:lnTo>
                  <a:lnTo>
                    <a:pt x="1961103" y="1826769"/>
                  </a:lnTo>
                  <a:lnTo>
                    <a:pt x="1948089" y="1803922"/>
                  </a:lnTo>
                  <a:lnTo>
                    <a:pt x="1922061" y="1758547"/>
                  </a:lnTo>
                  <a:lnTo>
                    <a:pt x="1922061" y="2143126"/>
                  </a:lnTo>
                  <a:lnTo>
                    <a:pt x="1428165" y="2143126"/>
                  </a:lnTo>
                  <a:lnTo>
                    <a:pt x="1455462" y="1826769"/>
                  </a:lnTo>
                  <a:lnTo>
                    <a:pt x="1455145" y="1818519"/>
                  </a:lnTo>
                  <a:lnTo>
                    <a:pt x="1454510" y="1810269"/>
                  </a:lnTo>
                  <a:lnTo>
                    <a:pt x="1452923" y="1802653"/>
                  </a:lnTo>
                  <a:lnTo>
                    <a:pt x="1450701" y="1795038"/>
                  </a:lnTo>
                  <a:lnTo>
                    <a:pt x="1448479" y="1788057"/>
                  </a:lnTo>
                  <a:lnTo>
                    <a:pt x="1445623" y="1781076"/>
                  </a:lnTo>
                  <a:lnTo>
                    <a:pt x="1441814" y="1774730"/>
                  </a:lnTo>
                  <a:lnTo>
                    <a:pt x="1438005" y="1769018"/>
                  </a:lnTo>
                  <a:lnTo>
                    <a:pt x="1433878" y="1763941"/>
                  </a:lnTo>
                  <a:lnTo>
                    <a:pt x="1429434" y="1759182"/>
                  </a:lnTo>
                  <a:lnTo>
                    <a:pt x="1424673" y="1755057"/>
                  </a:lnTo>
                  <a:lnTo>
                    <a:pt x="1419595" y="1751566"/>
                  </a:lnTo>
                  <a:lnTo>
                    <a:pt x="1413881" y="1748711"/>
                  </a:lnTo>
                  <a:lnTo>
                    <a:pt x="1408485" y="1746807"/>
                  </a:lnTo>
                  <a:lnTo>
                    <a:pt x="1402454" y="1745538"/>
                  </a:lnTo>
                  <a:lnTo>
                    <a:pt x="1396423" y="1744903"/>
                  </a:lnTo>
                  <a:lnTo>
                    <a:pt x="1390710" y="1745538"/>
                  </a:lnTo>
                  <a:lnTo>
                    <a:pt x="1384679" y="1746807"/>
                  </a:lnTo>
                  <a:lnTo>
                    <a:pt x="1378966" y="1748711"/>
                  </a:lnTo>
                  <a:lnTo>
                    <a:pt x="1373570" y="1751566"/>
                  </a:lnTo>
                  <a:lnTo>
                    <a:pt x="1368174" y="1755057"/>
                  </a:lnTo>
                  <a:lnTo>
                    <a:pt x="1363412" y="1759182"/>
                  </a:lnTo>
                  <a:lnTo>
                    <a:pt x="1358969" y="1763941"/>
                  </a:lnTo>
                  <a:lnTo>
                    <a:pt x="1354842" y="1769018"/>
                  </a:lnTo>
                  <a:lnTo>
                    <a:pt x="1351351" y="1774730"/>
                  </a:lnTo>
                  <a:lnTo>
                    <a:pt x="1347542" y="1781076"/>
                  </a:lnTo>
                  <a:lnTo>
                    <a:pt x="1344367" y="1788057"/>
                  </a:lnTo>
                  <a:lnTo>
                    <a:pt x="1342146" y="1795038"/>
                  </a:lnTo>
                  <a:lnTo>
                    <a:pt x="1339924" y="1802653"/>
                  </a:lnTo>
                  <a:lnTo>
                    <a:pt x="1338971" y="1810269"/>
                  </a:lnTo>
                  <a:lnTo>
                    <a:pt x="1337702" y="1818519"/>
                  </a:lnTo>
                  <a:lnTo>
                    <a:pt x="1337384" y="1826769"/>
                  </a:lnTo>
                  <a:lnTo>
                    <a:pt x="1364999" y="2143126"/>
                  </a:lnTo>
                  <a:lnTo>
                    <a:pt x="870151" y="2143126"/>
                  </a:lnTo>
                  <a:lnTo>
                    <a:pt x="870151" y="1651297"/>
                  </a:lnTo>
                  <a:lnTo>
                    <a:pt x="869833" y="1651297"/>
                  </a:lnTo>
                  <a:lnTo>
                    <a:pt x="868881" y="1652249"/>
                  </a:lnTo>
                  <a:lnTo>
                    <a:pt x="867294" y="1653201"/>
                  </a:lnTo>
                  <a:lnTo>
                    <a:pt x="864755" y="1656691"/>
                  </a:lnTo>
                  <a:lnTo>
                    <a:pt x="861581" y="1661133"/>
                  </a:lnTo>
                  <a:lnTo>
                    <a:pt x="858724" y="1667162"/>
                  </a:lnTo>
                  <a:lnTo>
                    <a:pt x="855867" y="1674143"/>
                  </a:lnTo>
                  <a:lnTo>
                    <a:pt x="852376" y="1682710"/>
                  </a:lnTo>
                  <a:lnTo>
                    <a:pt x="848884" y="1691912"/>
                  </a:lnTo>
                  <a:lnTo>
                    <a:pt x="845710" y="1702701"/>
                  </a:lnTo>
                  <a:lnTo>
                    <a:pt x="839044" y="1726816"/>
                  </a:lnTo>
                  <a:lnTo>
                    <a:pt x="832061" y="1755057"/>
                  </a:lnTo>
                  <a:lnTo>
                    <a:pt x="824443" y="1786153"/>
                  </a:lnTo>
                  <a:lnTo>
                    <a:pt x="817460" y="1820423"/>
                  </a:lnTo>
                  <a:lnTo>
                    <a:pt x="810477" y="1856913"/>
                  </a:lnTo>
                  <a:lnTo>
                    <a:pt x="803811" y="1895308"/>
                  </a:lnTo>
                  <a:lnTo>
                    <a:pt x="797145" y="1935606"/>
                  </a:lnTo>
                  <a:lnTo>
                    <a:pt x="790797" y="1976221"/>
                  </a:lnTo>
                  <a:lnTo>
                    <a:pt x="784766" y="2018424"/>
                  </a:lnTo>
                  <a:lnTo>
                    <a:pt x="779688" y="2060308"/>
                  </a:lnTo>
                  <a:lnTo>
                    <a:pt x="774609" y="2101876"/>
                  </a:lnTo>
                  <a:lnTo>
                    <a:pt x="771118" y="2143126"/>
                  </a:lnTo>
                  <a:lnTo>
                    <a:pt x="438150" y="2143126"/>
                  </a:lnTo>
                  <a:lnTo>
                    <a:pt x="443864" y="2084741"/>
                  </a:lnTo>
                  <a:lnTo>
                    <a:pt x="449894" y="2028577"/>
                  </a:lnTo>
                  <a:lnTo>
                    <a:pt x="455925" y="1975269"/>
                  </a:lnTo>
                  <a:lnTo>
                    <a:pt x="463226" y="1923865"/>
                  </a:lnTo>
                  <a:lnTo>
                    <a:pt x="470209" y="1875317"/>
                  </a:lnTo>
                  <a:lnTo>
                    <a:pt x="478144" y="1828990"/>
                  </a:lnTo>
                  <a:lnTo>
                    <a:pt x="485762" y="1784884"/>
                  </a:lnTo>
                  <a:lnTo>
                    <a:pt x="494015" y="1742682"/>
                  </a:lnTo>
                  <a:lnTo>
                    <a:pt x="502585" y="1702701"/>
                  </a:lnTo>
                  <a:lnTo>
                    <a:pt x="511155" y="1665258"/>
                  </a:lnTo>
                  <a:lnTo>
                    <a:pt x="520043" y="1629085"/>
                  </a:lnTo>
                  <a:lnTo>
                    <a:pt x="528931" y="1595450"/>
                  </a:lnTo>
                  <a:lnTo>
                    <a:pt x="537818" y="1563719"/>
                  </a:lnTo>
                  <a:lnTo>
                    <a:pt x="547023" y="1533892"/>
                  </a:lnTo>
                  <a:lnTo>
                    <a:pt x="556228" y="1505969"/>
                  </a:lnTo>
                  <a:lnTo>
                    <a:pt x="565116" y="1479632"/>
                  </a:lnTo>
                  <a:lnTo>
                    <a:pt x="574638" y="1454882"/>
                  </a:lnTo>
                  <a:lnTo>
                    <a:pt x="583526" y="1432036"/>
                  </a:lnTo>
                  <a:lnTo>
                    <a:pt x="592413" y="1410777"/>
                  </a:lnTo>
                  <a:lnTo>
                    <a:pt x="601301" y="1391420"/>
                  </a:lnTo>
                  <a:lnTo>
                    <a:pt x="609871" y="1373334"/>
                  </a:lnTo>
                  <a:lnTo>
                    <a:pt x="618124" y="1356516"/>
                  </a:lnTo>
                  <a:lnTo>
                    <a:pt x="626059" y="1341920"/>
                  </a:lnTo>
                  <a:lnTo>
                    <a:pt x="633995" y="1327959"/>
                  </a:lnTo>
                  <a:lnTo>
                    <a:pt x="641930" y="1315266"/>
                  </a:lnTo>
                  <a:lnTo>
                    <a:pt x="648913" y="1304160"/>
                  </a:lnTo>
                  <a:lnTo>
                    <a:pt x="655579" y="1294324"/>
                  </a:lnTo>
                  <a:lnTo>
                    <a:pt x="661927" y="1285756"/>
                  </a:lnTo>
                  <a:lnTo>
                    <a:pt x="667641" y="1278141"/>
                  </a:lnTo>
                  <a:lnTo>
                    <a:pt x="673037" y="1271478"/>
                  </a:lnTo>
                  <a:lnTo>
                    <a:pt x="677798" y="1266083"/>
                  </a:lnTo>
                  <a:lnTo>
                    <a:pt x="681924" y="1261641"/>
                  </a:lnTo>
                  <a:lnTo>
                    <a:pt x="699065" y="1252756"/>
                  </a:lnTo>
                  <a:lnTo>
                    <a:pt x="717475" y="1243237"/>
                  </a:lnTo>
                  <a:lnTo>
                    <a:pt x="737154" y="1234035"/>
                  </a:lnTo>
                  <a:lnTo>
                    <a:pt x="758104" y="1224833"/>
                  </a:lnTo>
                  <a:lnTo>
                    <a:pt x="779688" y="1215948"/>
                  </a:lnTo>
                  <a:lnTo>
                    <a:pt x="801907" y="1206746"/>
                  </a:lnTo>
                  <a:lnTo>
                    <a:pt x="824761" y="1197227"/>
                  </a:lnTo>
                  <a:lnTo>
                    <a:pt x="848249" y="1188343"/>
                  </a:lnTo>
                  <a:lnTo>
                    <a:pt x="895544" y="1170891"/>
                  </a:lnTo>
                  <a:lnTo>
                    <a:pt x="942204" y="1154390"/>
                  </a:lnTo>
                  <a:lnTo>
                    <a:pt x="987594" y="1138525"/>
                  </a:lnTo>
                  <a:lnTo>
                    <a:pt x="1030445" y="1124564"/>
                  </a:lnTo>
                  <a:lnTo>
                    <a:pt x="1041554" y="1118217"/>
                  </a:lnTo>
                  <a:lnTo>
                    <a:pt x="1053299" y="1112188"/>
                  </a:lnTo>
                  <a:lnTo>
                    <a:pt x="1065678" y="1107111"/>
                  </a:lnTo>
                  <a:lnTo>
                    <a:pt x="1077740" y="1102352"/>
                  </a:lnTo>
                  <a:lnTo>
                    <a:pt x="1090754" y="1097909"/>
                  </a:lnTo>
                  <a:lnTo>
                    <a:pt x="1103768" y="1094102"/>
                  </a:lnTo>
                  <a:lnTo>
                    <a:pt x="1117099" y="1090294"/>
                  </a:lnTo>
                  <a:lnTo>
                    <a:pt x="1131065" y="1087438"/>
                  </a:lnTo>
                  <a:close/>
                  <a:moveTo>
                    <a:pt x="1401445" y="0"/>
                  </a:moveTo>
                  <a:lnTo>
                    <a:pt x="1412240" y="318"/>
                  </a:lnTo>
                  <a:lnTo>
                    <a:pt x="1423353" y="635"/>
                  </a:lnTo>
                  <a:lnTo>
                    <a:pt x="1433513" y="1588"/>
                  </a:lnTo>
                  <a:lnTo>
                    <a:pt x="1444308" y="2223"/>
                  </a:lnTo>
                  <a:lnTo>
                    <a:pt x="1454786" y="3494"/>
                  </a:lnTo>
                  <a:lnTo>
                    <a:pt x="1465263" y="4764"/>
                  </a:lnTo>
                  <a:lnTo>
                    <a:pt x="1475423" y="6670"/>
                  </a:lnTo>
                  <a:lnTo>
                    <a:pt x="1485266" y="8575"/>
                  </a:lnTo>
                  <a:lnTo>
                    <a:pt x="1495426" y="10798"/>
                  </a:lnTo>
                  <a:lnTo>
                    <a:pt x="1505268" y="13339"/>
                  </a:lnTo>
                  <a:lnTo>
                    <a:pt x="1515111" y="15880"/>
                  </a:lnTo>
                  <a:lnTo>
                    <a:pt x="1524636" y="19056"/>
                  </a:lnTo>
                  <a:lnTo>
                    <a:pt x="1533843" y="22232"/>
                  </a:lnTo>
                  <a:lnTo>
                    <a:pt x="1543368" y="25726"/>
                  </a:lnTo>
                  <a:lnTo>
                    <a:pt x="1552576" y="29219"/>
                  </a:lnTo>
                  <a:lnTo>
                    <a:pt x="1561466" y="33030"/>
                  </a:lnTo>
                  <a:lnTo>
                    <a:pt x="1570356" y="37159"/>
                  </a:lnTo>
                  <a:lnTo>
                    <a:pt x="1578928" y="41605"/>
                  </a:lnTo>
                  <a:lnTo>
                    <a:pt x="1587818" y="46052"/>
                  </a:lnTo>
                  <a:lnTo>
                    <a:pt x="1596073" y="50816"/>
                  </a:lnTo>
                  <a:lnTo>
                    <a:pt x="1604646" y="55897"/>
                  </a:lnTo>
                  <a:lnTo>
                    <a:pt x="1612583" y="60979"/>
                  </a:lnTo>
                  <a:lnTo>
                    <a:pt x="1620521" y="66378"/>
                  </a:lnTo>
                  <a:lnTo>
                    <a:pt x="1628776" y="72095"/>
                  </a:lnTo>
                  <a:lnTo>
                    <a:pt x="1636078" y="77812"/>
                  </a:lnTo>
                  <a:lnTo>
                    <a:pt x="1644016" y="83528"/>
                  </a:lnTo>
                  <a:lnTo>
                    <a:pt x="1651318" y="89880"/>
                  </a:lnTo>
                  <a:lnTo>
                    <a:pt x="1658303" y="96232"/>
                  </a:lnTo>
                  <a:lnTo>
                    <a:pt x="1665606" y="102902"/>
                  </a:lnTo>
                  <a:lnTo>
                    <a:pt x="1672591" y="109571"/>
                  </a:lnTo>
                  <a:lnTo>
                    <a:pt x="1679258" y="116241"/>
                  </a:lnTo>
                  <a:lnTo>
                    <a:pt x="1685926" y="123546"/>
                  </a:lnTo>
                  <a:lnTo>
                    <a:pt x="1692593" y="130851"/>
                  </a:lnTo>
                  <a:lnTo>
                    <a:pt x="1698943" y="138155"/>
                  </a:lnTo>
                  <a:lnTo>
                    <a:pt x="1704976" y="145778"/>
                  </a:lnTo>
                  <a:lnTo>
                    <a:pt x="1710691" y="153400"/>
                  </a:lnTo>
                  <a:lnTo>
                    <a:pt x="1716723" y="161658"/>
                  </a:lnTo>
                  <a:lnTo>
                    <a:pt x="1722438" y="169597"/>
                  </a:lnTo>
                  <a:lnTo>
                    <a:pt x="1727836" y="177537"/>
                  </a:lnTo>
                  <a:lnTo>
                    <a:pt x="1733233" y="186113"/>
                  </a:lnTo>
                  <a:lnTo>
                    <a:pt x="1738313" y="194688"/>
                  </a:lnTo>
                  <a:lnTo>
                    <a:pt x="1743076" y="203263"/>
                  </a:lnTo>
                  <a:lnTo>
                    <a:pt x="1747838" y="212156"/>
                  </a:lnTo>
                  <a:lnTo>
                    <a:pt x="1752283" y="221048"/>
                  </a:lnTo>
                  <a:lnTo>
                    <a:pt x="1760856" y="239469"/>
                  </a:lnTo>
                  <a:lnTo>
                    <a:pt x="1768793" y="258207"/>
                  </a:lnTo>
                  <a:lnTo>
                    <a:pt x="1776096" y="277581"/>
                  </a:lnTo>
                  <a:lnTo>
                    <a:pt x="1782446" y="297272"/>
                  </a:lnTo>
                  <a:lnTo>
                    <a:pt x="1788161" y="317916"/>
                  </a:lnTo>
                  <a:lnTo>
                    <a:pt x="1792923" y="338560"/>
                  </a:lnTo>
                  <a:lnTo>
                    <a:pt x="1797051" y="359521"/>
                  </a:lnTo>
                  <a:lnTo>
                    <a:pt x="1799908" y="380800"/>
                  </a:lnTo>
                  <a:lnTo>
                    <a:pt x="1802448" y="402397"/>
                  </a:lnTo>
                  <a:lnTo>
                    <a:pt x="1804036" y="424946"/>
                  </a:lnTo>
                  <a:lnTo>
                    <a:pt x="1809751" y="426534"/>
                  </a:lnTo>
                  <a:lnTo>
                    <a:pt x="1815148" y="428758"/>
                  </a:lnTo>
                  <a:lnTo>
                    <a:pt x="1819911" y="431616"/>
                  </a:lnTo>
                  <a:lnTo>
                    <a:pt x="1825308" y="434474"/>
                  </a:lnTo>
                  <a:lnTo>
                    <a:pt x="1829753" y="437968"/>
                  </a:lnTo>
                  <a:lnTo>
                    <a:pt x="1834198" y="441144"/>
                  </a:lnTo>
                  <a:lnTo>
                    <a:pt x="1838326" y="445273"/>
                  </a:lnTo>
                  <a:lnTo>
                    <a:pt x="1842453" y="449401"/>
                  </a:lnTo>
                  <a:lnTo>
                    <a:pt x="1845628" y="453848"/>
                  </a:lnTo>
                  <a:lnTo>
                    <a:pt x="1849121" y="458612"/>
                  </a:lnTo>
                  <a:lnTo>
                    <a:pt x="1851978" y="463693"/>
                  </a:lnTo>
                  <a:lnTo>
                    <a:pt x="1854201" y="469728"/>
                  </a:lnTo>
                  <a:lnTo>
                    <a:pt x="1856423" y="475762"/>
                  </a:lnTo>
                  <a:lnTo>
                    <a:pt x="1858328" y="482114"/>
                  </a:lnTo>
                  <a:lnTo>
                    <a:pt x="1859916" y="488784"/>
                  </a:lnTo>
                  <a:lnTo>
                    <a:pt x="1860868" y="496088"/>
                  </a:lnTo>
                  <a:lnTo>
                    <a:pt x="1861503" y="502123"/>
                  </a:lnTo>
                  <a:lnTo>
                    <a:pt x="1862138" y="507839"/>
                  </a:lnTo>
                  <a:lnTo>
                    <a:pt x="1862138" y="513874"/>
                  </a:lnTo>
                  <a:lnTo>
                    <a:pt x="1861503" y="519908"/>
                  </a:lnTo>
                  <a:lnTo>
                    <a:pt x="1861186" y="526260"/>
                  </a:lnTo>
                  <a:lnTo>
                    <a:pt x="1860868" y="532294"/>
                  </a:lnTo>
                  <a:lnTo>
                    <a:pt x="1858963" y="544998"/>
                  </a:lnTo>
                  <a:lnTo>
                    <a:pt x="1856106" y="557385"/>
                  </a:lnTo>
                  <a:lnTo>
                    <a:pt x="1852296" y="569771"/>
                  </a:lnTo>
                  <a:lnTo>
                    <a:pt x="1847851" y="582157"/>
                  </a:lnTo>
                  <a:lnTo>
                    <a:pt x="1842771" y="593908"/>
                  </a:lnTo>
                  <a:lnTo>
                    <a:pt x="1836738" y="605342"/>
                  </a:lnTo>
                  <a:lnTo>
                    <a:pt x="1833881" y="611059"/>
                  </a:lnTo>
                  <a:lnTo>
                    <a:pt x="1830071" y="616140"/>
                  </a:lnTo>
                  <a:lnTo>
                    <a:pt x="1826578" y="621540"/>
                  </a:lnTo>
                  <a:lnTo>
                    <a:pt x="1823086" y="626621"/>
                  </a:lnTo>
                  <a:lnTo>
                    <a:pt x="1818958" y="631385"/>
                  </a:lnTo>
                  <a:lnTo>
                    <a:pt x="1814831" y="635831"/>
                  </a:lnTo>
                  <a:lnTo>
                    <a:pt x="1810703" y="640278"/>
                  </a:lnTo>
                  <a:lnTo>
                    <a:pt x="1806258" y="644407"/>
                  </a:lnTo>
                  <a:lnTo>
                    <a:pt x="1801813" y="648218"/>
                  </a:lnTo>
                  <a:lnTo>
                    <a:pt x="1797051" y="652029"/>
                  </a:lnTo>
                  <a:lnTo>
                    <a:pt x="1792288" y="655205"/>
                  </a:lnTo>
                  <a:lnTo>
                    <a:pt x="1787208" y="658063"/>
                  </a:lnTo>
                  <a:lnTo>
                    <a:pt x="1782128" y="660922"/>
                  </a:lnTo>
                  <a:lnTo>
                    <a:pt x="1777048" y="663145"/>
                  </a:lnTo>
                  <a:lnTo>
                    <a:pt x="1771651" y="681248"/>
                  </a:lnTo>
                  <a:lnTo>
                    <a:pt x="1766571" y="699033"/>
                  </a:lnTo>
                  <a:lnTo>
                    <a:pt x="1760538" y="716501"/>
                  </a:lnTo>
                  <a:lnTo>
                    <a:pt x="1754188" y="733969"/>
                  </a:lnTo>
                  <a:lnTo>
                    <a:pt x="1747521" y="751437"/>
                  </a:lnTo>
                  <a:lnTo>
                    <a:pt x="1740218" y="768587"/>
                  </a:lnTo>
                  <a:lnTo>
                    <a:pt x="1732598" y="785420"/>
                  </a:lnTo>
                  <a:lnTo>
                    <a:pt x="1724661" y="801618"/>
                  </a:lnTo>
                  <a:lnTo>
                    <a:pt x="1716406" y="817497"/>
                  </a:lnTo>
                  <a:lnTo>
                    <a:pt x="1707516" y="833695"/>
                  </a:lnTo>
                  <a:lnTo>
                    <a:pt x="1698308" y="848940"/>
                  </a:lnTo>
                  <a:lnTo>
                    <a:pt x="1688148" y="863867"/>
                  </a:lnTo>
                  <a:lnTo>
                    <a:pt x="1677988" y="878159"/>
                  </a:lnTo>
                  <a:lnTo>
                    <a:pt x="1667511" y="892451"/>
                  </a:lnTo>
                  <a:lnTo>
                    <a:pt x="1656716" y="905790"/>
                  </a:lnTo>
                  <a:lnTo>
                    <a:pt x="1644968" y="918811"/>
                  </a:lnTo>
                  <a:lnTo>
                    <a:pt x="1633221" y="931515"/>
                  </a:lnTo>
                  <a:lnTo>
                    <a:pt x="1620838" y="943266"/>
                  </a:lnTo>
                  <a:lnTo>
                    <a:pt x="1607821" y="954382"/>
                  </a:lnTo>
                  <a:lnTo>
                    <a:pt x="1594803" y="964863"/>
                  </a:lnTo>
                  <a:lnTo>
                    <a:pt x="1581151" y="974709"/>
                  </a:lnTo>
                  <a:lnTo>
                    <a:pt x="1567181" y="983919"/>
                  </a:lnTo>
                  <a:lnTo>
                    <a:pt x="1552576" y="992176"/>
                  </a:lnTo>
                  <a:lnTo>
                    <a:pt x="1545273" y="996305"/>
                  </a:lnTo>
                  <a:lnTo>
                    <a:pt x="1537336" y="1000116"/>
                  </a:lnTo>
                  <a:lnTo>
                    <a:pt x="1530033" y="1003610"/>
                  </a:lnTo>
                  <a:lnTo>
                    <a:pt x="1522096" y="1006786"/>
                  </a:lnTo>
                  <a:lnTo>
                    <a:pt x="1513841" y="1010279"/>
                  </a:lnTo>
                  <a:lnTo>
                    <a:pt x="1506221" y="1012820"/>
                  </a:lnTo>
                  <a:lnTo>
                    <a:pt x="1497966" y="1015679"/>
                  </a:lnTo>
                  <a:lnTo>
                    <a:pt x="1489711" y="1017902"/>
                  </a:lnTo>
                  <a:lnTo>
                    <a:pt x="1481456" y="1020443"/>
                  </a:lnTo>
                  <a:lnTo>
                    <a:pt x="1473201" y="1022348"/>
                  </a:lnTo>
                  <a:lnTo>
                    <a:pt x="1464628" y="1024254"/>
                  </a:lnTo>
                  <a:lnTo>
                    <a:pt x="1455738" y="1025842"/>
                  </a:lnTo>
                  <a:lnTo>
                    <a:pt x="1447166" y="1027112"/>
                  </a:lnTo>
                  <a:lnTo>
                    <a:pt x="1438276" y="1028383"/>
                  </a:lnTo>
                  <a:lnTo>
                    <a:pt x="1429068" y="1029018"/>
                  </a:lnTo>
                  <a:lnTo>
                    <a:pt x="1419860" y="1029971"/>
                  </a:lnTo>
                  <a:lnTo>
                    <a:pt x="1410653" y="1030288"/>
                  </a:lnTo>
                  <a:lnTo>
                    <a:pt x="1401445" y="1030288"/>
                  </a:lnTo>
                  <a:lnTo>
                    <a:pt x="1391920" y="1030288"/>
                  </a:lnTo>
                  <a:lnTo>
                    <a:pt x="1382713" y="1029971"/>
                  </a:lnTo>
                  <a:lnTo>
                    <a:pt x="1373823" y="1029018"/>
                  </a:lnTo>
                  <a:lnTo>
                    <a:pt x="1364933" y="1028383"/>
                  </a:lnTo>
                  <a:lnTo>
                    <a:pt x="1356043" y="1027112"/>
                  </a:lnTo>
                  <a:lnTo>
                    <a:pt x="1347153" y="1025842"/>
                  </a:lnTo>
                  <a:lnTo>
                    <a:pt x="1338580" y="1024254"/>
                  </a:lnTo>
                  <a:lnTo>
                    <a:pt x="1330008" y="1022348"/>
                  </a:lnTo>
                  <a:lnTo>
                    <a:pt x="1321753" y="1020443"/>
                  </a:lnTo>
                  <a:lnTo>
                    <a:pt x="1313180" y="1018219"/>
                  </a:lnTo>
                  <a:lnTo>
                    <a:pt x="1305243" y="1015679"/>
                  </a:lnTo>
                  <a:lnTo>
                    <a:pt x="1297305" y="1013138"/>
                  </a:lnTo>
                  <a:lnTo>
                    <a:pt x="1289050" y="1010279"/>
                  </a:lnTo>
                  <a:lnTo>
                    <a:pt x="1281430" y="1007104"/>
                  </a:lnTo>
                  <a:lnTo>
                    <a:pt x="1273493" y="1003928"/>
                  </a:lnTo>
                  <a:lnTo>
                    <a:pt x="1266190" y="1000434"/>
                  </a:lnTo>
                  <a:lnTo>
                    <a:pt x="1250950" y="992812"/>
                  </a:lnTo>
                  <a:lnTo>
                    <a:pt x="1236345" y="984554"/>
                  </a:lnTo>
                  <a:lnTo>
                    <a:pt x="1222693" y="975344"/>
                  </a:lnTo>
                  <a:lnTo>
                    <a:pt x="1209040" y="965498"/>
                  </a:lnTo>
                  <a:lnTo>
                    <a:pt x="1196023" y="955017"/>
                  </a:lnTo>
                  <a:lnTo>
                    <a:pt x="1183005" y="943901"/>
                  </a:lnTo>
                  <a:lnTo>
                    <a:pt x="1170623" y="932150"/>
                  </a:lnTo>
                  <a:lnTo>
                    <a:pt x="1158875" y="919764"/>
                  </a:lnTo>
                  <a:lnTo>
                    <a:pt x="1147128" y="907378"/>
                  </a:lnTo>
                  <a:lnTo>
                    <a:pt x="1136333" y="893721"/>
                  </a:lnTo>
                  <a:lnTo>
                    <a:pt x="1125538" y="879747"/>
                  </a:lnTo>
                  <a:lnTo>
                    <a:pt x="1115695" y="865455"/>
                  </a:lnTo>
                  <a:lnTo>
                    <a:pt x="1105853" y="850845"/>
                  </a:lnTo>
                  <a:lnTo>
                    <a:pt x="1096645" y="835601"/>
                  </a:lnTo>
                  <a:lnTo>
                    <a:pt x="1087755" y="820038"/>
                  </a:lnTo>
                  <a:lnTo>
                    <a:pt x="1079183" y="803841"/>
                  </a:lnTo>
                  <a:lnTo>
                    <a:pt x="1070928" y="787643"/>
                  </a:lnTo>
                  <a:lnTo>
                    <a:pt x="1063625" y="770811"/>
                  </a:lnTo>
                  <a:lnTo>
                    <a:pt x="1056323" y="753978"/>
                  </a:lnTo>
                  <a:lnTo>
                    <a:pt x="1049655" y="737145"/>
                  </a:lnTo>
                  <a:lnTo>
                    <a:pt x="1043305" y="719677"/>
                  </a:lnTo>
                  <a:lnTo>
                    <a:pt x="1037273" y="702209"/>
                  </a:lnTo>
                  <a:lnTo>
                    <a:pt x="1031558" y="684106"/>
                  </a:lnTo>
                  <a:lnTo>
                    <a:pt x="1026795" y="666321"/>
                  </a:lnTo>
                  <a:lnTo>
                    <a:pt x="1020763" y="664415"/>
                  </a:lnTo>
                  <a:lnTo>
                    <a:pt x="1015365" y="662827"/>
                  </a:lnTo>
                  <a:lnTo>
                    <a:pt x="1009650" y="659969"/>
                  </a:lnTo>
                  <a:lnTo>
                    <a:pt x="1004253" y="657110"/>
                  </a:lnTo>
                  <a:lnTo>
                    <a:pt x="998855" y="653617"/>
                  </a:lnTo>
                  <a:lnTo>
                    <a:pt x="993775" y="650441"/>
                  </a:lnTo>
                  <a:lnTo>
                    <a:pt x="989013" y="646312"/>
                  </a:lnTo>
                  <a:lnTo>
                    <a:pt x="984250" y="642183"/>
                  </a:lnTo>
                  <a:lnTo>
                    <a:pt x="979805" y="637737"/>
                  </a:lnTo>
                  <a:lnTo>
                    <a:pt x="975360" y="632973"/>
                  </a:lnTo>
                  <a:lnTo>
                    <a:pt x="970598" y="627891"/>
                  </a:lnTo>
                  <a:lnTo>
                    <a:pt x="966788" y="622492"/>
                  </a:lnTo>
                  <a:lnTo>
                    <a:pt x="962978" y="617411"/>
                  </a:lnTo>
                  <a:lnTo>
                    <a:pt x="959168" y="611376"/>
                  </a:lnTo>
                  <a:lnTo>
                    <a:pt x="955358" y="605660"/>
                  </a:lnTo>
                  <a:lnTo>
                    <a:pt x="952500" y="599625"/>
                  </a:lnTo>
                  <a:lnTo>
                    <a:pt x="949325" y="593591"/>
                  </a:lnTo>
                  <a:lnTo>
                    <a:pt x="946468" y="587239"/>
                  </a:lnTo>
                  <a:lnTo>
                    <a:pt x="943610" y="580887"/>
                  </a:lnTo>
                  <a:lnTo>
                    <a:pt x="941388" y="574535"/>
                  </a:lnTo>
                  <a:lnTo>
                    <a:pt x="939165" y="567865"/>
                  </a:lnTo>
                  <a:lnTo>
                    <a:pt x="937260" y="561196"/>
                  </a:lnTo>
                  <a:lnTo>
                    <a:pt x="935355" y="554526"/>
                  </a:lnTo>
                  <a:lnTo>
                    <a:pt x="934085" y="547857"/>
                  </a:lnTo>
                  <a:lnTo>
                    <a:pt x="932815" y="541505"/>
                  </a:lnTo>
                  <a:lnTo>
                    <a:pt x="931863" y="534835"/>
                  </a:lnTo>
                  <a:lnTo>
                    <a:pt x="930910" y="528166"/>
                  </a:lnTo>
                  <a:lnTo>
                    <a:pt x="930593" y="521496"/>
                  </a:lnTo>
                  <a:lnTo>
                    <a:pt x="930275" y="515144"/>
                  </a:lnTo>
                  <a:lnTo>
                    <a:pt x="930275" y="508792"/>
                  </a:lnTo>
                  <a:lnTo>
                    <a:pt x="930593" y="502440"/>
                  </a:lnTo>
                  <a:lnTo>
                    <a:pt x="931228" y="496088"/>
                  </a:lnTo>
                  <a:lnTo>
                    <a:pt x="932498" y="488148"/>
                  </a:lnTo>
                  <a:lnTo>
                    <a:pt x="934403" y="480526"/>
                  </a:lnTo>
                  <a:lnTo>
                    <a:pt x="936625" y="473539"/>
                  </a:lnTo>
                  <a:lnTo>
                    <a:pt x="939165" y="466869"/>
                  </a:lnTo>
                  <a:lnTo>
                    <a:pt x="942023" y="460835"/>
                  </a:lnTo>
                  <a:lnTo>
                    <a:pt x="945515" y="455436"/>
                  </a:lnTo>
                  <a:lnTo>
                    <a:pt x="949325" y="450037"/>
                  </a:lnTo>
                  <a:lnTo>
                    <a:pt x="953770" y="445273"/>
                  </a:lnTo>
                  <a:lnTo>
                    <a:pt x="958215" y="440826"/>
                  </a:lnTo>
                  <a:lnTo>
                    <a:pt x="962978" y="437015"/>
                  </a:lnTo>
                  <a:lnTo>
                    <a:pt x="968058" y="433204"/>
                  </a:lnTo>
                  <a:lnTo>
                    <a:pt x="973773" y="430345"/>
                  </a:lnTo>
                  <a:lnTo>
                    <a:pt x="979805" y="427805"/>
                  </a:lnTo>
                  <a:lnTo>
                    <a:pt x="985520" y="425264"/>
                  </a:lnTo>
                  <a:lnTo>
                    <a:pt x="992188" y="423358"/>
                  </a:lnTo>
                  <a:lnTo>
                    <a:pt x="998855" y="421453"/>
                  </a:lnTo>
                  <a:lnTo>
                    <a:pt x="1000443" y="399538"/>
                  </a:lnTo>
                  <a:lnTo>
                    <a:pt x="1002983" y="377942"/>
                  </a:lnTo>
                  <a:lnTo>
                    <a:pt x="1006475" y="356663"/>
                  </a:lnTo>
                  <a:lnTo>
                    <a:pt x="1010603" y="336019"/>
                  </a:lnTo>
                  <a:lnTo>
                    <a:pt x="1015365" y="315057"/>
                  </a:lnTo>
                  <a:lnTo>
                    <a:pt x="1020763" y="295049"/>
                  </a:lnTo>
                  <a:lnTo>
                    <a:pt x="1027748" y="275358"/>
                  </a:lnTo>
                  <a:lnTo>
                    <a:pt x="1034733" y="256302"/>
                  </a:lnTo>
                  <a:lnTo>
                    <a:pt x="1042353" y="237564"/>
                  </a:lnTo>
                  <a:lnTo>
                    <a:pt x="1051243" y="219143"/>
                  </a:lnTo>
                  <a:lnTo>
                    <a:pt x="1060768" y="201675"/>
                  </a:lnTo>
                  <a:lnTo>
                    <a:pt x="1065530" y="193417"/>
                  </a:lnTo>
                  <a:lnTo>
                    <a:pt x="1070610" y="184842"/>
                  </a:lnTo>
                  <a:lnTo>
                    <a:pt x="1076008" y="176585"/>
                  </a:lnTo>
                  <a:lnTo>
                    <a:pt x="1081405" y="168327"/>
                  </a:lnTo>
                  <a:lnTo>
                    <a:pt x="1087120" y="160070"/>
                  </a:lnTo>
                  <a:lnTo>
                    <a:pt x="1092835" y="152447"/>
                  </a:lnTo>
                  <a:lnTo>
                    <a:pt x="1098868" y="144507"/>
                  </a:lnTo>
                  <a:lnTo>
                    <a:pt x="1104900" y="137202"/>
                  </a:lnTo>
                  <a:lnTo>
                    <a:pt x="1111250" y="129580"/>
                  </a:lnTo>
                  <a:lnTo>
                    <a:pt x="1117600" y="122593"/>
                  </a:lnTo>
                  <a:lnTo>
                    <a:pt x="1124268" y="115606"/>
                  </a:lnTo>
                  <a:lnTo>
                    <a:pt x="1131253" y="108619"/>
                  </a:lnTo>
                  <a:lnTo>
                    <a:pt x="1137920" y="101949"/>
                  </a:lnTo>
                  <a:lnTo>
                    <a:pt x="1144905" y="95597"/>
                  </a:lnTo>
                  <a:lnTo>
                    <a:pt x="1152525" y="89245"/>
                  </a:lnTo>
                  <a:lnTo>
                    <a:pt x="1159828" y="82893"/>
                  </a:lnTo>
                  <a:lnTo>
                    <a:pt x="1167130" y="76859"/>
                  </a:lnTo>
                  <a:lnTo>
                    <a:pt x="1175068" y="71460"/>
                  </a:lnTo>
                  <a:lnTo>
                    <a:pt x="1183005" y="65743"/>
                  </a:lnTo>
                  <a:lnTo>
                    <a:pt x="1190943" y="60661"/>
                  </a:lnTo>
                  <a:lnTo>
                    <a:pt x="1198880" y="55262"/>
                  </a:lnTo>
                  <a:lnTo>
                    <a:pt x="1207453" y="50498"/>
                  </a:lnTo>
                  <a:lnTo>
                    <a:pt x="1216025" y="45734"/>
                  </a:lnTo>
                  <a:lnTo>
                    <a:pt x="1224598" y="41288"/>
                  </a:lnTo>
                  <a:lnTo>
                    <a:pt x="1233170" y="36841"/>
                  </a:lnTo>
                  <a:lnTo>
                    <a:pt x="1242060" y="32713"/>
                  </a:lnTo>
                  <a:lnTo>
                    <a:pt x="1250950" y="28902"/>
                  </a:lnTo>
                  <a:lnTo>
                    <a:pt x="1260158" y="25408"/>
                  </a:lnTo>
                  <a:lnTo>
                    <a:pt x="1269365" y="21914"/>
                  </a:lnTo>
                  <a:lnTo>
                    <a:pt x="1278890" y="19056"/>
                  </a:lnTo>
                  <a:lnTo>
                    <a:pt x="1288415" y="15880"/>
                  </a:lnTo>
                  <a:lnTo>
                    <a:pt x="1297940" y="13339"/>
                  </a:lnTo>
                  <a:lnTo>
                    <a:pt x="1307783" y="10798"/>
                  </a:lnTo>
                  <a:lnTo>
                    <a:pt x="1317625" y="8575"/>
                  </a:lnTo>
                  <a:lnTo>
                    <a:pt x="1327785" y="6670"/>
                  </a:lnTo>
                  <a:lnTo>
                    <a:pt x="1337945" y="4764"/>
                  </a:lnTo>
                  <a:lnTo>
                    <a:pt x="1348105" y="3494"/>
                  </a:lnTo>
                  <a:lnTo>
                    <a:pt x="1358583" y="2223"/>
                  </a:lnTo>
                  <a:lnTo>
                    <a:pt x="1369060" y="1588"/>
                  </a:lnTo>
                  <a:lnTo>
                    <a:pt x="1379855" y="635"/>
                  </a:lnTo>
                  <a:lnTo>
                    <a:pt x="1390650" y="318"/>
                  </a:lnTo>
                  <a:lnTo>
                    <a:pt x="14014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说自己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5011769" y="2931557"/>
            <a:ext cx="908447" cy="1379934"/>
            <a:chOff x="2538425" y="3558780"/>
            <a:chExt cx="908447" cy="1379934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2602719" y="3558780"/>
              <a:ext cx="788193" cy="1379934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50800" dist="50800" dir="2700000" algn="tl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" name="TextBox 31"/>
            <p:cNvSpPr txBox="1"/>
            <p:nvPr/>
          </p:nvSpPr>
          <p:spPr bwMode="auto">
            <a:xfrm>
              <a:off x="2538425" y="4249346"/>
              <a:ext cx="908447" cy="3139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CN" altLang="en-US" b="1" kern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gency FB" panose="020B0503020202020204" pitchFamily="34" charset="0"/>
                </a:rPr>
                <a:t>有梦想</a:t>
              </a:r>
              <a:endParaRPr lang="zh-CN" altLang="en-US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gency FB" panose="020B0503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87672" y="3054038"/>
            <a:ext cx="908447" cy="1378744"/>
            <a:chOff x="3536169" y="3067051"/>
            <a:chExt cx="908447" cy="1378744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3592130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16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3" name="TextBox 32"/>
            <p:cNvSpPr txBox="1"/>
            <p:nvPr/>
          </p:nvSpPr>
          <p:spPr bwMode="auto">
            <a:xfrm>
              <a:off x="3536169" y="3928654"/>
              <a:ext cx="908447" cy="31393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1800" dirty="0"/>
                <a:t>年轻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93320" y="2931483"/>
            <a:ext cx="908447" cy="1378744"/>
            <a:chOff x="4488670" y="3067051"/>
            <a:chExt cx="908447" cy="1378744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4549391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16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16" name="TextBox 33"/>
            <p:cNvSpPr txBox="1"/>
            <p:nvPr/>
          </p:nvSpPr>
          <p:spPr bwMode="auto">
            <a:xfrm>
              <a:off x="4488670" y="3758527"/>
              <a:ext cx="908447" cy="6463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800" dirty="0"/>
                <a:t>行动</a:t>
              </a:r>
              <a:endParaRPr lang="en-US" altLang="zh-CN" sz="1800" dirty="0"/>
            </a:p>
            <a:p>
              <a:pPr>
                <a:lnSpc>
                  <a:spcPct val="100000"/>
                </a:lnSpc>
              </a:pPr>
              <a:r>
                <a:rPr lang="zh-CN" altLang="en-US" sz="1800" dirty="0"/>
                <a:t>力强</a:t>
              </a:r>
              <a:endParaRPr lang="zh-CN" altLang="en-US" sz="18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87705" y="2725108"/>
            <a:ext cx="908447" cy="1378744"/>
            <a:chOff x="1547825" y="3067051"/>
            <a:chExt cx="908447" cy="1378744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1616882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1600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" name="TextBox 30"/>
            <p:cNvSpPr txBox="1"/>
            <p:nvPr/>
          </p:nvSpPr>
          <p:spPr bwMode="auto">
            <a:xfrm>
              <a:off x="1547825" y="3928652"/>
              <a:ext cx="908447" cy="31393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800" dirty="0"/>
                <a:t>专业</a:t>
              </a:r>
              <a:endParaRPr lang="zh-CN" altLang="en-US" sz="18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8355" y="1042035"/>
            <a:ext cx="6451600" cy="2314575"/>
            <a:chOff x="2688397" y="1275894"/>
            <a:chExt cx="6059459" cy="2448000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3275856" y="1275894"/>
              <a:ext cx="5472000" cy="2448000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2688397" y="1286168"/>
              <a:ext cx="5969722" cy="2366491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259410" y="1419736"/>
            <a:ext cx="4032000" cy="216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姓名：王涵乔       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籍贯：江苏省句容市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37310" y="1908175"/>
            <a:ext cx="5586730" cy="38544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31595" y="1820545"/>
            <a:ext cx="5710555" cy="48958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本科：赣南师范大学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专业：生物科学（师范）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50010" y="2499360"/>
            <a:ext cx="5574030" cy="37274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硕士：淮北师范大学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专业：学科教学（生物）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04190" y="2427704"/>
            <a:ext cx="4032000" cy="216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07765" y="3358515"/>
            <a:ext cx="4032885" cy="2159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8040" y="987425"/>
            <a:ext cx="6359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优点：做事有计划、行动力强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899795" y="2427605"/>
            <a:ext cx="7107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缺点：抗压能力稍弱、想未来没发生的事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347614"/>
            <a:ext cx="9144000" cy="2592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275856" y="1635502"/>
            <a:ext cx="0" cy="201622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0150" y="1965325"/>
            <a:ext cx="3837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white"/>
                </a:solidFill>
              </a:rPr>
              <a:t>第二部分 </a:t>
            </a:r>
            <a:r>
              <a:rPr lang="en-US" altLang="zh-CN" sz="2400" b="1" dirty="0">
                <a:solidFill>
                  <a:prstClr val="white"/>
                </a:solidFill>
              </a:rPr>
              <a:t>| </a:t>
            </a:r>
            <a:r>
              <a:rPr lang="zh-CN" altLang="en-US" sz="3600" b="1" dirty="0">
                <a:solidFill>
                  <a:prstClr val="white"/>
                </a:solidFill>
              </a:rPr>
              <a:t>说职前准备</a:t>
            </a:r>
            <a:endParaRPr lang="zh-CN" altLang="en-US" sz="4800" b="1" dirty="0">
              <a:solidFill>
                <a:prstClr val="white"/>
              </a:solidFill>
            </a:endParaRPr>
          </a:p>
        </p:txBody>
      </p:sp>
      <p:sp>
        <p:nvSpPr>
          <p:cNvPr id="19" name="2"/>
          <p:cNvSpPr/>
          <p:nvPr>
            <p:custDataLst>
              <p:tags r:id="rId2"/>
            </p:custDataLst>
          </p:nvPr>
        </p:nvSpPr>
        <p:spPr>
          <a:xfrm>
            <a:off x="5998002" y="78908"/>
            <a:ext cx="765377" cy="75653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1"/>
          <p:cNvSpPr/>
          <p:nvPr>
            <p:custDataLst>
              <p:tags r:id="rId3"/>
            </p:custDataLst>
          </p:nvPr>
        </p:nvSpPr>
        <p:spPr>
          <a:xfrm>
            <a:off x="5272345" y="-285396"/>
            <a:ext cx="520817" cy="52081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1" name="3"/>
          <p:cNvSpPr/>
          <p:nvPr>
            <p:custDataLst>
              <p:tags r:id="rId4"/>
            </p:custDataLst>
          </p:nvPr>
        </p:nvSpPr>
        <p:spPr>
          <a:xfrm>
            <a:off x="6839826" y="-572185"/>
            <a:ext cx="947414" cy="93646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4"/>
          <p:cNvSpPr/>
          <p:nvPr>
            <p:custDataLst>
              <p:tags r:id="rId5"/>
            </p:custDataLst>
          </p:nvPr>
        </p:nvSpPr>
        <p:spPr>
          <a:xfrm>
            <a:off x="7979652" y="-120210"/>
            <a:ext cx="596669" cy="58977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6"/>
          <p:cNvSpPr/>
          <p:nvPr>
            <p:custDataLst>
              <p:tags r:id="rId6"/>
            </p:custDataLst>
          </p:nvPr>
        </p:nvSpPr>
        <p:spPr>
          <a:xfrm>
            <a:off x="8797080" y="-510690"/>
            <a:ext cx="722005" cy="71366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5"/>
          <p:cNvSpPr/>
          <p:nvPr>
            <p:custDataLst>
              <p:tags r:id="rId7"/>
            </p:custDataLst>
          </p:nvPr>
        </p:nvSpPr>
        <p:spPr>
          <a:xfrm>
            <a:off x="8647909" y="423634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8"/>
          <p:cNvSpPr/>
          <p:nvPr>
            <p:custDataLst>
              <p:tags r:id="rId8"/>
            </p:custDataLst>
          </p:nvPr>
        </p:nvSpPr>
        <p:spPr>
          <a:xfrm flipH="1">
            <a:off x="2337563" y="4990535"/>
            <a:ext cx="765377" cy="75653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7"/>
          <p:cNvSpPr/>
          <p:nvPr>
            <p:custDataLst>
              <p:tags r:id="rId9"/>
            </p:custDataLst>
          </p:nvPr>
        </p:nvSpPr>
        <p:spPr>
          <a:xfrm flipH="1">
            <a:off x="3307772" y="4802759"/>
            <a:ext cx="520817" cy="52081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9"/>
          <p:cNvSpPr/>
          <p:nvPr>
            <p:custDataLst>
              <p:tags r:id="rId10"/>
            </p:custDataLst>
          </p:nvPr>
        </p:nvSpPr>
        <p:spPr>
          <a:xfrm flipH="1">
            <a:off x="1313685" y="4515966"/>
            <a:ext cx="947414" cy="93646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9"/>
          <p:cNvSpPr/>
          <p:nvPr>
            <p:custDataLst>
              <p:tags r:id="rId11"/>
            </p:custDataLst>
          </p:nvPr>
        </p:nvSpPr>
        <p:spPr>
          <a:xfrm flipH="1">
            <a:off x="524621" y="4967944"/>
            <a:ext cx="596669" cy="58977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11"/>
          <p:cNvSpPr/>
          <p:nvPr>
            <p:custDataLst>
              <p:tags r:id="rId12"/>
            </p:custDataLst>
          </p:nvPr>
        </p:nvSpPr>
        <p:spPr>
          <a:xfrm flipH="1">
            <a:off x="-418155" y="4577464"/>
            <a:ext cx="722005" cy="71366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10"/>
          <p:cNvSpPr/>
          <p:nvPr>
            <p:custDataLst>
              <p:tags r:id="rId13"/>
            </p:custDataLst>
          </p:nvPr>
        </p:nvSpPr>
        <p:spPr>
          <a:xfrm flipH="1">
            <a:off x="257710" y="5511785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81380" y="1923614"/>
            <a:ext cx="1440000" cy="1440000"/>
            <a:chOff x="1181380" y="1923614"/>
            <a:chExt cx="1440000" cy="1440000"/>
          </a:xfrm>
        </p:grpSpPr>
        <p:sp>
          <p:nvSpPr>
            <p:cNvPr id="5" name="椭圆 4"/>
            <p:cNvSpPr/>
            <p:nvPr/>
          </p:nvSpPr>
          <p:spPr bwMode="auto">
            <a:xfrm>
              <a:off x="1181380" y="1923614"/>
              <a:ext cx="1440000" cy="144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KSO_Shape"/>
            <p:cNvSpPr>
              <a:spLocks noChangeAspect="1"/>
            </p:cNvSpPr>
            <p:nvPr/>
          </p:nvSpPr>
          <p:spPr bwMode="auto">
            <a:xfrm>
              <a:off x="1646686" y="2218798"/>
              <a:ext cx="536685" cy="849632"/>
            </a:xfrm>
            <a:custGeom>
              <a:avLst/>
              <a:gdLst>
                <a:gd name="T0" fmla="*/ 2147483646 w 3864"/>
                <a:gd name="T1" fmla="*/ 1817606605 h 6111"/>
                <a:gd name="T2" fmla="*/ 2147483646 w 3864"/>
                <a:gd name="T3" fmla="*/ 2147483646 h 6111"/>
                <a:gd name="T4" fmla="*/ 2147483646 w 3864"/>
                <a:gd name="T5" fmla="*/ 2147483646 h 6111"/>
                <a:gd name="T6" fmla="*/ 2147483646 w 3864"/>
                <a:gd name="T7" fmla="*/ 2147483646 h 6111"/>
                <a:gd name="T8" fmla="*/ 2147483646 w 3864"/>
                <a:gd name="T9" fmla="*/ 2147483646 h 6111"/>
                <a:gd name="T10" fmla="*/ 2147483646 w 3864"/>
                <a:gd name="T11" fmla="*/ 2147483646 h 6111"/>
                <a:gd name="T12" fmla="*/ 2147483646 w 3864"/>
                <a:gd name="T13" fmla="*/ 2147483646 h 6111"/>
                <a:gd name="T14" fmla="*/ 2147483646 w 3864"/>
                <a:gd name="T15" fmla="*/ 2147483646 h 6111"/>
                <a:gd name="T16" fmla="*/ 2147483646 w 3864"/>
                <a:gd name="T17" fmla="*/ 2147483646 h 6111"/>
                <a:gd name="T18" fmla="*/ 2147483646 w 3864"/>
                <a:gd name="T19" fmla="*/ 2147483646 h 6111"/>
                <a:gd name="T20" fmla="*/ 2147483646 w 3864"/>
                <a:gd name="T21" fmla="*/ 2147483646 h 6111"/>
                <a:gd name="T22" fmla="*/ 2147483646 w 3864"/>
                <a:gd name="T23" fmla="*/ 2147483646 h 6111"/>
                <a:gd name="T24" fmla="*/ 2147483646 w 3864"/>
                <a:gd name="T25" fmla="*/ 2147483646 h 6111"/>
                <a:gd name="T26" fmla="*/ 2147483646 w 3864"/>
                <a:gd name="T27" fmla="*/ 2147483646 h 6111"/>
                <a:gd name="T28" fmla="*/ 2147483646 w 3864"/>
                <a:gd name="T29" fmla="*/ 2147483646 h 6111"/>
                <a:gd name="T30" fmla="*/ 2147483646 w 3864"/>
                <a:gd name="T31" fmla="*/ 2147483646 h 6111"/>
                <a:gd name="T32" fmla="*/ 2147483646 w 3864"/>
                <a:gd name="T33" fmla="*/ 2147483646 h 6111"/>
                <a:gd name="T34" fmla="*/ 2147483646 w 3864"/>
                <a:gd name="T35" fmla="*/ 2147483646 h 6111"/>
                <a:gd name="T36" fmla="*/ 574134261 w 3864"/>
                <a:gd name="T37" fmla="*/ 2147483646 h 6111"/>
                <a:gd name="T38" fmla="*/ 906491754 w 3864"/>
                <a:gd name="T39" fmla="*/ 2147483646 h 6111"/>
                <a:gd name="T40" fmla="*/ 2147483646 w 3864"/>
                <a:gd name="T41" fmla="*/ 2147483646 h 6111"/>
                <a:gd name="T42" fmla="*/ 2147483646 w 3864"/>
                <a:gd name="T43" fmla="*/ 2147483646 h 6111"/>
                <a:gd name="T44" fmla="*/ 2147483646 w 3864"/>
                <a:gd name="T45" fmla="*/ 2147483646 h 6111"/>
                <a:gd name="T46" fmla="*/ 2147483646 w 3864"/>
                <a:gd name="T47" fmla="*/ 1817606605 h 6111"/>
                <a:gd name="T48" fmla="*/ 2147483646 w 3864"/>
                <a:gd name="T49" fmla="*/ 2147483646 h 6111"/>
                <a:gd name="T50" fmla="*/ 2147483646 w 3864"/>
                <a:gd name="T51" fmla="*/ 2147483646 h 6111"/>
                <a:gd name="T52" fmla="*/ 2147483646 w 3864"/>
                <a:gd name="T53" fmla="*/ 2147483646 h 6111"/>
                <a:gd name="T54" fmla="*/ 2147483646 w 3864"/>
                <a:gd name="T55" fmla="*/ 2147483646 h 6111"/>
                <a:gd name="T56" fmla="*/ 2147483646 w 3864"/>
                <a:gd name="T57" fmla="*/ 2147483646 h 6111"/>
                <a:gd name="T58" fmla="*/ 2147483646 w 3864"/>
                <a:gd name="T59" fmla="*/ 2147483646 h 6111"/>
                <a:gd name="T60" fmla="*/ 2147483646 w 3864"/>
                <a:gd name="T61" fmla="*/ 2147483646 h 6111"/>
                <a:gd name="T62" fmla="*/ 2147483646 w 3864"/>
                <a:gd name="T63" fmla="*/ 2147483646 h 6111"/>
                <a:gd name="T64" fmla="*/ 2147483646 w 3864"/>
                <a:gd name="T65" fmla="*/ 2147483646 h 6111"/>
                <a:gd name="T66" fmla="*/ 2147483646 w 3864"/>
                <a:gd name="T67" fmla="*/ 2147483646 h 6111"/>
                <a:gd name="T68" fmla="*/ 2147483646 w 3864"/>
                <a:gd name="T69" fmla="*/ 2147483646 h 6111"/>
                <a:gd name="T70" fmla="*/ 2147483646 w 3864"/>
                <a:gd name="T71" fmla="*/ 2147483646 h 6111"/>
                <a:gd name="T72" fmla="*/ 2147483646 w 3864"/>
                <a:gd name="T73" fmla="*/ 2147483646 h 6111"/>
                <a:gd name="T74" fmla="*/ 2147483646 w 3864"/>
                <a:gd name="T75" fmla="*/ 2147483646 h 6111"/>
                <a:gd name="T76" fmla="*/ 2147483646 w 3864"/>
                <a:gd name="T77" fmla="*/ 2147483646 h 6111"/>
                <a:gd name="T78" fmla="*/ 2147483646 w 3864"/>
                <a:gd name="T79" fmla="*/ 2147483646 h 6111"/>
                <a:gd name="T80" fmla="*/ 2147483646 w 3864"/>
                <a:gd name="T81" fmla="*/ 2147483646 h 6111"/>
                <a:gd name="T82" fmla="*/ 2147483646 w 3864"/>
                <a:gd name="T83" fmla="*/ 2147483646 h 6111"/>
                <a:gd name="T84" fmla="*/ 2147483646 w 3864"/>
                <a:gd name="T85" fmla="*/ 2147483646 h 6111"/>
                <a:gd name="T86" fmla="*/ 2147483646 w 3864"/>
                <a:gd name="T87" fmla="*/ 2147483646 h 6111"/>
                <a:gd name="T88" fmla="*/ 2147483646 w 3864"/>
                <a:gd name="T89" fmla="*/ 2147483646 h 6111"/>
                <a:gd name="T90" fmla="*/ 2147483646 w 3864"/>
                <a:gd name="T91" fmla="*/ 2147483646 h 6111"/>
                <a:gd name="T92" fmla="*/ 2147483646 w 3864"/>
                <a:gd name="T93" fmla="*/ 2147483646 h 6111"/>
                <a:gd name="T94" fmla="*/ 2147483646 w 3864"/>
                <a:gd name="T95" fmla="*/ 2147483646 h 6111"/>
                <a:gd name="T96" fmla="*/ 2147483646 w 3864"/>
                <a:gd name="T97" fmla="*/ 2147483646 h 6111"/>
                <a:gd name="T98" fmla="*/ 2147483646 w 3864"/>
                <a:gd name="T99" fmla="*/ 2147483646 h 6111"/>
                <a:gd name="T100" fmla="*/ 2147483646 w 3864"/>
                <a:gd name="T101" fmla="*/ 2147483646 h 6111"/>
                <a:gd name="T102" fmla="*/ 2147483646 w 3864"/>
                <a:gd name="T103" fmla="*/ 2147483646 h 6111"/>
                <a:gd name="T104" fmla="*/ 2147483646 w 3864"/>
                <a:gd name="T105" fmla="*/ 2147483646 h 6111"/>
                <a:gd name="T106" fmla="*/ 2147483646 w 3864"/>
                <a:gd name="T107" fmla="*/ 2147483646 h 6111"/>
                <a:gd name="T108" fmla="*/ 2147483646 w 3864"/>
                <a:gd name="T109" fmla="*/ 2147483646 h 6111"/>
                <a:gd name="T110" fmla="*/ 2147483646 w 3864"/>
                <a:gd name="T111" fmla="*/ 2147483646 h 6111"/>
                <a:gd name="T112" fmla="*/ 2147483646 w 3864"/>
                <a:gd name="T113" fmla="*/ 2147483646 h 6111"/>
                <a:gd name="T114" fmla="*/ 2147483646 w 3864"/>
                <a:gd name="T115" fmla="*/ 2147483646 h 6111"/>
                <a:gd name="T116" fmla="*/ 2147483646 w 3864"/>
                <a:gd name="T117" fmla="*/ 2147483646 h 6111"/>
                <a:gd name="T118" fmla="*/ 2147483646 w 3864"/>
                <a:gd name="T119" fmla="*/ 2147483646 h 6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64" h="6111">
                  <a:moveTo>
                    <a:pt x="1932" y="0"/>
                  </a:moveTo>
                  <a:lnTo>
                    <a:pt x="1932" y="0"/>
                  </a:lnTo>
                  <a:lnTo>
                    <a:pt x="1982" y="0"/>
                  </a:lnTo>
                  <a:lnTo>
                    <a:pt x="2031" y="2"/>
                  </a:lnTo>
                  <a:lnTo>
                    <a:pt x="2081" y="5"/>
                  </a:lnTo>
                  <a:lnTo>
                    <a:pt x="2129" y="9"/>
                  </a:lnTo>
                  <a:lnTo>
                    <a:pt x="2178" y="15"/>
                  </a:lnTo>
                  <a:lnTo>
                    <a:pt x="2226" y="22"/>
                  </a:lnTo>
                  <a:lnTo>
                    <a:pt x="2273" y="30"/>
                  </a:lnTo>
                  <a:lnTo>
                    <a:pt x="2321" y="39"/>
                  </a:lnTo>
                  <a:lnTo>
                    <a:pt x="2367" y="48"/>
                  </a:lnTo>
                  <a:lnTo>
                    <a:pt x="2415" y="60"/>
                  </a:lnTo>
                  <a:lnTo>
                    <a:pt x="2460" y="73"/>
                  </a:lnTo>
                  <a:lnTo>
                    <a:pt x="2507" y="87"/>
                  </a:lnTo>
                  <a:lnTo>
                    <a:pt x="2551" y="101"/>
                  </a:lnTo>
                  <a:lnTo>
                    <a:pt x="2596" y="117"/>
                  </a:lnTo>
                  <a:lnTo>
                    <a:pt x="2640" y="133"/>
                  </a:lnTo>
                  <a:lnTo>
                    <a:pt x="2683" y="152"/>
                  </a:lnTo>
                  <a:lnTo>
                    <a:pt x="2727" y="170"/>
                  </a:lnTo>
                  <a:lnTo>
                    <a:pt x="2769" y="190"/>
                  </a:lnTo>
                  <a:lnTo>
                    <a:pt x="2811" y="211"/>
                  </a:lnTo>
                  <a:lnTo>
                    <a:pt x="2853" y="233"/>
                  </a:lnTo>
                  <a:lnTo>
                    <a:pt x="2893" y="255"/>
                  </a:lnTo>
                  <a:lnTo>
                    <a:pt x="2934" y="279"/>
                  </a:lnTo>
                  <a:lnTo>
                    <a:pt x="2973" y="304"/>
                  </a:lnTo>
                  <a:lnTo>
                    <a:pt x="3012" y="329"/>
                  </a:lnTo>
                  <a:lnTo>
                    <a:pt x="3050" y="356"/>
                  </a:lnTo>
                  <a:lnTo>
                    <a:pt x="3087" y="383"/>
                  </a:lnTo>
                  <a:lnTo>
                    <a:pt x="3124" y="412"/>
                  </a:lnTo>
                  <a:lnTo>
                    <a:pt x="3160" y="441"/>
                  </a:lnTo>
                  <a:lnTo>
                    <a:pt x="3196" y="471"/>
                  </a:lnTo>
                  <a:lnTo>
                    <a:pt x="3231" y="501"/>
                  </a:lnTo>
                  <a:lnTo>
                    <a:pt x="3265" y="532"/>
                  </a:lnTo>
                  <a:lnTo>
                    <a:pt x="3297" y="565"/>
                  </a:lnTo>
                  <a:lnTo>
                    <a:pt x="3330" y="599"/>
                  </a:lnTo>
                  <a:lnTo>
                    <a:pt x="3362" y="632"/>
                  </a:lnTo>
                  <a:lnTo>
                    <a:pt x="3393" y="667"/>
                  </a:lnTo>
                  <a:lnTo>
                    <a:pt x="3423" y="702"/>
                  </a:lnTo>
                  <a:lnTo>
                    <a:pt x="3452" y="739"/>
                  </a:lnTo>
                  <a:lnTo>
                    <a:pt x="3480" y="775"/>
                  </a:lnTo>
                  <a:lnTo>
                    <a:pt x="3507" y="813"/>
                  </a:lnTo>
                  <a:lnTo>
                    <a:pt x="3534" y="852"/>
                  </a:lnTo>
                  <a:lnTo>
                    <a:pt x="3560" y="890"/>
                  </a:lnTo>
                  <a:lnTo>
                    <a:pt x="3584" y="930"/>
                  </a:lnTo>
                  <a:lnTo>
                    <a:pt x="3607" y="970"/>
                  </a:lnTo>
                  <a:lnTo>
                    <a:pt x="3631" y="1011"/>
                  </a:lnTo>
                  <a:lnTo>
                    <a:pt x="3653" y="1051"/>
                  </a:lnTo>
                  <a:lnTo>
                    <a:pt x="3674" y="1094"/>
                  </a:lnTo>
                  <a:lnTo>
                    <a:pt x="3693" y="1136"/>
                  </a:lnTo>
                  <a:lnTo>
                    <a:pt x="3712" y="1179"/>
                  </a:lnTo>
                  <a:lnTo>
                    <a:pt x="3729" y="1223"/>
                  </a:lnTo>
                  <a:lnTo>
                    <a:pt x="3747" y="1267"/>
                  </a:lnTo>
                  <a:lnTo>
                    <a:pt x="3762" y="1312"/>
                  </a:lnTo>
                  <a:lnTo>
                    <a:pt x="3777" y="1357"/>
                  </a:lnTo>
                  <a:lnTo>
                    <a:pt x="3791" y="1402"/>
                  </a:lnTo>
                  <a:lnTo>
                    <a:pt x="3802" y="1449"/>
                  </a:lnTo>
                  <a:lnTo>
                    <a:pt x="3814" y="1495"/>
                  </a:lnTo>
                  <a:lnTo>
                    <a:pt x="3824" y="1543"/>
                  </a:lnTo>
                  <a:lnTo>
                    <a:pt x="3834" y="1589"/>
                  </a:lnTo>
                  <a:lnTo>
                    <a:pt x="3842" y="1638"/>
                  </a:lnTo>
                  <a:lnTo>
                    <a:pt x="3848" y="1685"/>
                  </a:lnTo>
                  <a:lnTo>
                    <a:pt x="3853" y="1734"/>
                  </a:lnTo>
                  <a:lnTo>
                    <a:pt x="3858" y="1783"/>
                  </a:lnTo>
                  <a:lnTo>
                    <a:pt x="3862" y="1832"/>
                  </a:lnTo>
                  <a:lnTo>
                    <a:pt x="3863" y="1882"/>
                  </a:lnTo>
                  <a:lnTo>
                    <a:pt x="3864" y="1932"/>
                  </a:lnTo>
                  <a:lnTo>
                    <a:pt x="3863" y="1999"/>
                  </a:lnTo>
                  <a:lnTo>
                    <a:pt x="3859" y="2065"/>
                  </a:lnTo>
                  <a:lnTo>
                    <a:pt x="3853" y="2130"/>
                  </a:lnTo>
                  <a:lnTo>
                    <a:pt x="3845" y="2195"/>
                  </a:lnTo>
                  <a:lnTo>
                    <a:pt x="3836" y="2260"/>
                  </a:lnTo>
                  <a:lnTo>
                    <a:pt x="3823" y="2324"/>
                  </a:lnTo>
                  <a:lnTo>
                    <a:pt x="3809" y="2387"/>
                  </a:lnTo>
                  <a:lnTo>
                    <a:pt x="3793" y="2449"/>
                  </a:lnTo>
                  <a:lnTo>
                    <a:pt x="3776" y="2511"/>
                  </a:lnTo>
                  <a:lnTo>
                    <a:pt x="3755" y="2571"/>
                  </a:lnTo>
                  <a:lnTo>
                    <a:pt x="3733" y="2631"/>
                  </a:lnTo>
                  <a:lnTo>
                    <a:pt x="3709" y="2690"/>
                  </a:lnTo>
                  <a:lnTo>
                    <a:pt x="3683" y="2747"/>
                  </a:lnTo>
                  <a:lnTo>
                    <a:pt x="3656" y="2804"/>
                  </a:lnTo>
                  <a:lnTo>
                    <a:pt x="3626" y="2859"/>
                  </a:lnTo>
                  <a:lnTo>
                    <a:pt x="3596" y="2914"/>
                  </a:lnTo>
                  <a:lnTo>
                    <a:pt x="3566" y="2963"/>
                  </a:lnTo>
                  <a:lnTo>
                    <a:pt x="3534" y="3011"/>
                  </a:lnTo>
                  <a:lnTo>
                    <a:pt x="3502" y="3058"/>
                  </a:lnTo>
                  <a:lnTo>
                    <a:pt x="3467" y="3103"/>
                  </a:lnTo>
                  <a:lnTo>
                    <a:pt x="3432" y="3148"/>
                  </a:lnTo>
                  <a:lnTo>
                    <a:pt x="3395" y="3193"/>
                  </a:lnTo>
                  <a:lnTo>
                    <a:pt x="3358" y="3234"/>
                  </a:lnTo>
                  <a:lnTo>
                    <a:pt x="3318" y="3276"/>
                  </a:lnTo>
                  <a:lnTo>
                    <a:pt x="3278" y="3317"/>
                  </a:lnTo>
                  <a:lnTo>
                    <a:pt x="3237" y="3356"/>
                  </a:lnTo>
                  <a:lnTo>
                    <a:pt x="3194" y="3393"/>
                  </a:lnTo>
                  <a:lnTo>
                    <a:pt x="3150" y="3431"/>
                  </a:lnTo>
                  <a:lnTo>
                    <a:pt x="3106" y="3465"/>
                  </a:lnTo>
                  <a:lnTo>
                    <a:pt x="3059" y="3500"/>
                  </a:lnTo>
                  <a:lnTo>
                    <a:pt x="3013" y="3533"/>
                  </a:lnTo>
                  <a:lnTo>
                    <a:pt x="2965" y="3564"/>
                  </a:lnTo>
                  <a:lnTo>
                    <a:pt x="2965" y="3763"/>
                  </a:lnTo>
                  <a:lnTo>
                    <a:pt x="3040" y="3756"/>
                  </a:lnTo>
                  <a:lnTo>
                    <a:pt x="3184" y="3744"/>
                  </a:lnTo>
                  <a:lnTo>
                    <a:pt x="3240" y="3879"/>
                  </a:lnTo>
                  <a:lnTo>
                    <a:pt x="3257" y="3921"/>
                  </a:lnTo>
                  <a:lnTo>
                    <a:pt x="3272" y="3961"/>
                  </a:lnTo>
                  <a:lnTo>
                    <a:pt x="3283" y="4003"/>
                  </a:lnTo>
                  <a:lnTo>
                    <a:pt x="3293" y="4044"/>
                  </a:lnTo>
                  <a:lnTo>
                    <a:pt x="3301" y="4084"/>
                  </a:lnTo>
                  <a:lnTo>
                    <a:pt x="3305" y="4125"/>
                  </a:lnTo>
                  <a:lnTo>
                    <a:pt x="3309" y="4166"/>
                  </a:lnTo>
                  <a:lnTo>
                    <a:pt x="3310" y="4206"/>
                  </a:lnTo>
                  <a:lnTo>
                    <a:pt x="3309" y="4248"/>
                  </a:lnTo>
                  <a:lnTo>
                    <a:pt x="3305" y="4289"/>
                  </a:lnTo>
                  <a:lnTo>
                    <a:pt x="3300" y="4329"/>
                  </a:lnTo>
                  <a:lnTo>
                    <a:pt x="3292" y="4370"/>
                  </a:lnTo>
                  <a:lnTo>
                    <a:pt x="3282" y="4409"/>
                  </a:lnTo>
                  <a:lnTo>
                    <a:pt x="3269" y="4449"/>
                  </a:lnTo>
                  <a:lnTo>
                    <a:pt x="3256" y="4487"/>
                  </a:lnTo>
                  <a:lnTo>
                    <a:pt x="3239" y="4527"/>
                  </a:lnTo>
                  <a:lnTo>
                    <a:pt x="3224" y="4560"/>
                  </a:lnTo>
                  <a:lnTo>
                    <a:pt x="3240" y="4600"/>
                  </a:lnTo>
                  <a:lnTo>
                    <a:pt x="3257" y="4642"/>
                  </a:lnTo>
                  <a:lnTo>
                    <a:pt x="3272" y="4682"/>
                  </a:lnTo>
                  <a:lnTo>
                    <a:pt x="3283" y="4724"/>
                  </a:lnTo>
                  <a:lnTo>
                    <a:pt x="3293" y="4765"/>
                  </a:lnTo>
                  <a:lnTo>
                    <a:pt x="3301" y="4805"/>
                  </a:lnTo>
                  <a:lnTo>
                    <a:pt x="3305" y="4846"/>
                  </a:lnTo>
                  <a:lnTo>
                    <a:pt x="3309" y="4888"/>
                  </a:lnTo>
                  <a:lnTo>
                    <a:pt x="3310" y="4927"/>
                  </a:lnTo>
                  <a:lnTo>
                    <a:pt x="3309" y="4969"/>
                  </a:lnTo>
                  <a:lnTo>
                    <a:pt x="3305" y="5010"/>
                  </a:lnTo>
                  <a:lnTo>
                    <a:pt x="3300" y="5050"/>
                  </a:lnTo>
                  <a:lnTo>
                    <a:pt x="3292" y="5091"/>
                  </a:lnTo>
                  <a:lnTo>
                    <a:pt x="3282" y="5130"/>
                  </a:lnTo>
                  <a:lnTo>
                    <a:pt x="3269" y="5170"/>
                  </a:lnTo>
                  <a:lnTo>
                    <a:pt x="3256" y="5209"/>
                  </a:lnTo>
                  <a:lnTo>
                    <a:pt x="3239" y="5248"/>
                  </a:lnTo>
                  <a:lnTo>
                    <a:pt x="3191" y="5356"/>
                  </a:lnTo>
                  <a:lnTo>
                    <a:pt x="3073" y="5366"/>
                  </a:lnTo>
                  <a:lnTo>
                    <a:pt x="886" y="5559"/>
                  </a:lnTo>
                  <a:lnTo>
                    <a:pt x="735" y="5573"/>
                  </a:lnTo>
                  <a:lnTo>
                    <a:pt x="681" y="5430"/>
                  </a:lnTo>
                  <a:lnTo>
                    <a:pt x="668" y="5395"/>
                  </a:lnTo>
                  <a:lnTo>
                    <a:pt x="656" y="5359"/>
                  </a:lnTo>
                  <a:lnTo>
                    <a:pt x="646" y="5323"/>
                  </a:lnTo>
                  <a:lnTo>
                    <a:pt x="636" y="5286"/>
                  </a:lnTo>
                  <a:lnTo>
                    <a:pt x="628" y="5249"/>
                  </a:lnTo>
                  <a:lnTo>
                    <a:pt x="623" y="5210"/>
                  </a:lnTo>
                  <a:lnTo>
                    <a:pt x="618" y="5172"/>
                  </a:lnTo>
                  <a:lnTo>
                    <a:pt x="616" y="5133"/>
                  </a:lnTo>
                  <a:lnTo>
                    <a:pt x="614" y="5091"/>
                  </a:lnTo>
                  <a:lnTo>
                    <a:pt x="617" y="5049"/>
                  </a:lnTo>
                  <a:lnTo>
                    <a:pt x="621" y="5006"/>
                  </a:lnTo>
                  <a:lnTo>
                    <a:pt x="628" y="4963"/>
                  </a:lnTo>
                  <a:lnTo>
                    <a:pt x="633" y="4941"/>
                  </a:lnTo>
                  <a:lnTo>
                    <a:pt x="638" y="4919"/>
                  </a:lnTo>
                  <a:lnTo>
                    <a:pt x="645" y="4897"/>
                  </a:lnTo>
                  <a:lnTo>
                    <a:pt x="652" y="4875"/>
                  </a:lnTo>
                  <a:lnTo>
                    <a:pt x="659" y="4853"/>
                  </a:lnTo>
                  <a:lnTo>
                    <a:pt x="668" y="4831"/>
                  </a:lnTo>
                  <a:lnTo>
                    <a:pt x="677" y="4808"/>
                  </a:lnTo>
                  <a:lnTo>
                    <a:pt x="688" y="4786"/>
                  </a:lnTo>
                  <a:lnTo>
                    <a:pt x="700" y="4759"/>
                  </a:lnTo>
                  <a:lnTo>
                    <a:pt x="681" y="4709"/>
                  </a:lnTo>
                  <a:lnTo>
                    <a:pt x="668" y="4674"/>
                  </a:lnTo>
                  <a:lnTo>
                    <a:pt x="656" y="4638"/>
                  </a:lnTo>
                  <a:lnTo>
                    <a:pt x="646" y="4602"/>
                  </a:lnTo>
                  <a:lnTo>
                    <a:pt x="636" y="4565"/>
                  </a:lnTo>
                  <a:lnTo>
                    <a:pt x="628" y="4528"/>
                  </a:lnTo>
                  <a:lnTo>
                    <a:pt x="623" y="4489"/>
                  </a:lnTo>
                  <a:lnTo>
                    <a:pt x="618" y="4451"/>
                  </a:lnTo>
                  <a:lnTo>
                    <a:pt x="616" y="4412"/>
                  </a:lnTo>
                  <a:lnTo>
                    <a:pt x="614" y="4370"/>
                  </a:lnTo>
                  <a:lnTo>
                    <a:pt x="617" y="4327"/>
                  </a:lnTo>
                  <a:lnTo>
                    <a:pt x="621" y="4285"/>
                  </a:lnTo>
                  <a:lnTo>
                    <a:pt x="628" y="4242"/>
                  </a:lnTo>
                  <a:lnTo>
                    <a:pt x="633" y="4220"/>
                  </a:lnTo>
                  <a:lnTo>
                    <a:pt x="638" y="4198"/>
                  </a:lnTo>
                  <a:lnTo>
                    <a:pt x="645" y="4176"/>
                  </a:lnTo>
                  <a:lnTo>
                    <a:pt x="652" y="4154"/>
                  </a:lnTo>
                  <a:lnTo>
                    <a:pt x="659" y="4132"/>
                  </a:lnTo>
                  <a:lnTo>
                    <a:pt x="668" y="4110"/>
                  </a:lnTo>
                  <a:lnTo>
                    <a:pt x="677" y="4087"/>
                  </a:lnTo>
                  <a:lnTo>
                    <a:pt x="688" y="4064"/>
                  </a:lnTo>
                  <a:lnTo>
                    <a:pt x="736" y="3960"/>
                  </a:lnTo>
                  <a:lnTo>
                    <a:pt x="851" y="3950"/>
                  </a:lnTo>
                  <a:lnTo>
                    <a:pt x="934" y="3943"/>
                  </a:lnTo>
                  <a:lnTo>
                    <a:pt x="934" y="3586"/>
                  </a:lnTo>
                  <a:lnTo>
                    <a:pt x="885" y="3555"/>
                  </a:lnTo>
                  <a:lnTo>
                    <a:pt x="836" y="3522"/>
                  </a:lnTo>
                  <a:lnTo>
                    <a:pt x="789" y="3489"/>
                  </a:lnTo>
                  <a:lnTo>
                    <a:pt x="742" y="3454"/>
                  </a:lnTo>
                  <a:lnTo>
                    <a:pt x="697" y="3417"/>
                  </a:lnTo>
                  <a:lnTo>
                    <a:pt x="653" y="3378"/>
                  </a:lnTo>
                  <a:lnTo>
                    <a:pt x="610" y="3340"/>
                  </a:lnTo>
                  <a:lnTo>
                    <a:pt x="568" y="3299"/>
                  </a:lnTo>
                  <a:lnTo>
                    <a:pt x="527" y="3258"/>
                  </a:lnTo>
                  <a:lnTo>
                    <a:pt x="488" y="3215"/>
                  </a:lnTo>
                  <a:lnTo>
                    <a:pt x="450" y="3170"/>
                  </a:lnTo>
                  <a:lnTo>
                    <a:pt x="414" y="3125"/>
                  </a:lnTo>
                  <a:lnTo>
                    <a:pt x="378" y="3079"/>
                  </a:lnTo>
                  <a:lnTo>
                    <a:pt x="344" y="3031"/>
                  </a:lnTo>
                  <a:lnTo>
                    <a:pt x="311" y="2982"/>
                  </a:lnTo>
                  <a:lnTo>
                    <a:pt x="280" y="2934"/>
                  </a:lnTo>
                  <a:lnTo>
                    <a:pt x="248" y="2878"/>
                  </a:lnTo>
                  <a:lnTo>
                    <a:pt x="217" y="2821"/>
                  </a:lnTo>
                  <a:lnTo>
                    <a:pt x="188" y="2763"/>
                  </a:lnTo>
                  <a:lnTo>
                    <a:pt x="162" y="2705"/>
                  </a:lnTo>
                  <a:lnTo>
                    <a:pt x="136" y="2644"/>
                  </a:lnTo>
                  <a:lnTo>
                    <a:pt x="113" y="2584"/>
                  </a:lnTo>
                  <a:lnTo>
                    <a:pt x="92" y="2523"/>
                  </a:lnTo>
                  <a:lnTo>
                    <a:pt x="73" y="2460"/>
                  </a:lnTo>
                  <a:lnTo>
                    <a:pt x="56" y="2396"/>
                  </a:lnTo>
                  <a:lnTo>
                    <a:pt x="42" y="2332"/>
                  </a:lnTo>
                  <a:lnTo>
                    <a:pt x="29" y="2267"/>
                  </a:lnTo>
                  <a:lnTo>
                    <a:pt x="19" y="2201"/>
                  </a:lnTo>
                  <a:lnTo>
                    <a:pt x="11" y="2135"/>
                  </a:lnTo>
                  <a:lnTo>
                    <a:pt x="5" y="2067"/>
                  </a:lnTo>
                  <a:lnTo>
                    <a:pt x="1" y="2000"/>
                  </a:lnTo>
                  <a:lnTo>
                    <a:pt x="0" y="1932"/>
                  </a:lnTo>
                  <a:lnTo>
                    <a:pt x="0" y="1882"/>
                  </a:lnTo>
                  <a:lnTo>
                    <a:pt x="3" y="1832"/>
                  </a:lnTo>
                  <a:lnTo>
                    <a:pt x="5" y="1783"/>
                  </a:lnTo>
                  <a:lnTo>
                    <a:pt x="10" y="1734"/>
                  </a:lnTo>
                  <a:lnTo>
                    <a:pt x="15" y="1685"/>
                  </a:lnTo>
                  <a:lnTo>
                    <a:pt x="22" y="1638"/>
                  </a:lnTo>
                  <a:lnTo>
                    <a:pt x="30" y="1589"/>
                  </a:lnTo>
                  <a:lnTo>
                    <a:pt x="39" y="1543"/>
                  </a:lnTo>
                  <a:lnTo>
                    <a:pt x="49" y="1495"/>
                  </a:lnTo>
                  <a:lnTo>
                    <a:pt x="61" y="1449"/>
                  </a:lnTo>
                  <a:lnTo>
                    <a:pt x="73" y="1402"/>
                  </a:lnTo>
                  <a:lnTo>
                    <a:pt x="86" y="1357"/>
                  </a:lnTo>
                  <a:lnTo>
                    <a:pt x="101" y="1312"/>
                  </a:lnTo>
                  <a:lnTo>
                    <a:pt x="118" y="1267"/>
                  </a:lnTo>
                  <a:lnTo>
                    <a:pt x="134" y="1223"/>
                  </a:lnTo>
                  <a:lnTo>
                    <a:pt x="151" y="1179"/>
                  </a:lnTo>
                  <a:lnTo>
                    <a:pt x="171" y="1136"/>
                  </a:lnTo>
                  <a:lnTo>
                    <a:pt x="191" y="1094"/>
                  </a:lnTo>
                  <a:lnTo>
                    <a:pt x="212" y="1051"/>
                  </a:lnTo>
                  <a:lnTo>
                    <a:pt x="232" y="1011"/>
                  </a:lnTo>
                  <a:lnTo>
                    <a:pt x="256" y="970"/>
                  </a:lnTo>
                  <a:lnTo>
                    <a:pt x="279" y="930"/>
                  </a:lnTo>
                  <a:lnTo>
                    <a:pt x="304" y="890"/>
                  </a:lnTo>
                  <a:lnTo>
                    <a:pt x="330" y="852"/>
                  </a:lnTo>
                  <a:lnTo>
                    <a:pt x="357" y="813"/>
                  </a:lnTo>
                  <a:lnTo>
                    <a:pt x="383" y="775"/>
                  </a:lnTo>
                  <a:lnTo>
                    <a:pt x="411" y="739"/>
                  </a:lnTo>
                  <a:lnTo>
                    <a:pt x="441" y="702"/>
                  </a:lnTo>
                  <a:lnTo>
                    <a:pt x="470" y="667"/>
                  </a:lnTo>
                  <a:lnTo>
                    <a:pt x="502" y="632"/>
                  </a:lnTo>
                  <a:lnTo>
                    <a:pt x="533" y="599"/>
                  </a:lnTo>
                  <a:lnTo>
                    <a:pt x="566" y="565"/>
                  </a:lnTo>
                  <a:lnTo>
                    <a:pt x="599" y="532"/>
                  </a:lnTo>
                  <a:lnTo>
                    <a:pt x="633" y="501"/>
                  </a:lnTo>
                  <a:lnTo>
                    <a:pt x="668" y="471"/>
                  </a:lnTo>
                  <a:lnTo>
                    <a:pt x="703" y="441"/>
                  </a:lnTo>
                  <a:lnTo>
                    <a:pt x="739" y="412"/>
                  </a:lnTo>
                  <a:lnTo>
                    <a:pt x="776" y="383"/>
                  </a:lnTo>
                  <a:lnTo>
                    <a:pt x="813" y="356"/>
                  </a:lnTo>
                  <a:lnTo>
                    <a:pt x="851" y="329"/>
                  </a:lnTo>
                  <a:lnTo>
                    <a:pt x="891" y="304"/>
                  </a:lnTo>
                  <a:lnTo>
                    <a:pt x="930" y="279"/>
                  </a:lnTo>
                  <a:lnTo>
                    <a:pt x="970" y="255"/>
                  </a:lnTo>
                  <a:lnTo>
                    <a:pt x="1010" y="233"/>
                  </a:lnTo>
                  <a:lnTo>
                    <a:pt x="1052" y="211"/>
                  </a:lnTo>
                  <a:lnTo>
                    <a:pt x="1094" y="190"/>
                  </a:lnTo>
                  <a:lnTo>
                    <a:pt x="1137" y="170"/>
                  </a:lnTo>
                  <a:lnTo>
                    <a:pt x="1180" y="152"/>
                  </a:lnTo>
                  <a:lnTo>
                    <a:pt x="1224" y="133"/>
                  </a:lnTo>
                  <a:lnTo>
                    <a:pt x="1268" y="117"/>
                  </a:lnTo>
                  <a:lnTo>
                    <a:pt x="1312" y="101"/>
                  </a:lnTo>
                  <a:lnTo>
                    <a:pt x="1357" y="87"/>
                  </a:lnTo>
                  <a:lnTo>
                    <a:pt x="1403" y="73"/>
                  </a:lnTo>
                  <a:lnTo>
                    <a:pt x="1449" y="60"/>
                  </a:lnTo>
                  <a:lnTo>
                    <a:pt x="1496" y="48"/>
                  </a:lnTo>
                  <a:lnTo>
                    <a:pt x="1542" y="39"/>
                  </a:lnTo>
                  <a:lnTo>
                    <a:pt x="1590" y="30"/>
                  </a:lnTo>
                  <a:lnTo>
                    <a:pt x="1637" y="22"/>
                  </a:lnTo>
                  <a:lnTo>
                    <a:pt x="1686" y="15"/>
                  </a:lnTo>
                  <a:lnTo>
                    <a:pt x="1735" y="9"/>
                  </a:lnTo>
                  <a:lnTo>
                    <a:pt x="1783" y="5"/>
                  </a:lnTo>
                  <a:lnTo>
                    <a:pt x="1832" y="2"/>
                  </a:lnTo>
                  <a:lnTo>
                    <a:pt x="1882" y="0"/>
                  </a:lnTo>
                  <a:lnTo>
                    <a:pt x="1932" y="0"/>
                  </a:lnTo>
                  <a:close/>
                  <a:moveTo>
                    <a:pt x="1507" y="2300"/>
                  </a:moveTo>
                  <a:lnTo>
                    <a:pt x="1507" y="2300"/>
                  </a:lnTo>
                  <a:lnTo>
                    <a:pt x="1533" y="2310"/>
                  </a:lnTo>
                  <a:lnTo>
                    <a:pt x="1557" y="2318"/>
                  </a:lnTo>
                  <a:lnTo>
                    <a:pt x="1569" y="2321"/>
                  </a:lnTo>
                  <a:lnTo>
                    <a:pt x="1580" y="2323"/>
                  </a:lnTo>
                  <a:lnTo>
                    <a:pt x="1592" y="2324"/>
                  </a:lnTo>
                  <a:lnTo>
                    <a:pt x="1604" y="2324"/>
                  </a:lnTo>
                  <a:lnTo>
                    <a:pt x="1619" y="2324"/>
                  </a:lnTo>
                  <a:lnTo>
                    <a:pt x="1633" y="2322"/>
                  </a:lnTo>
                  <a:lnTo>
                    <a:pt x="1648" y="2318"/>
                  </a:lnTo>
                  <a:lnTo>
                    <a:pt x="1663" y="2314"/>
                  </a:lnTo>
                  <a:lnTo>
                    <a:pt x="1677" y="2308"/>
                  </a:lnTo>
                  <a:lnTo>
                    <a:pt x="1691" y="2300"/>
                  </a:lnTo>
                  <a:lnTo>
                    <a:pt x="1705" y="2289"/>
                  </a:lnTo>
                  <a:lnTo>
                    <a:pt x="1718" y="2279"/>
                  </a:lnTo>
                  <a:lnTo>
                    <a:pt x="1750" y="2251"/>
                  </a:lnTo>
                  <a:lnTo>
                    <a:pt x="1782" y="2276"/>
                  </a:lnTo>
                  <a:lnTo>
                    <a:pt x="1801" y="2290"/>
                  </a:lnTo>
                  <a:lnTo>
                    <a:pt x="1819" y="2303"/>
                  </a:lnTo>
                  <a:lnTo>
                    <a:pt x="1838" y="2314"/>
                  </a:lnTo>
                  <a:lnTo>
                    <a:pt x="1855" y="2323"/>
                  </a:lnTo>
                  <a:lnTo>
                    <a:pt x="1873" y="2330"/>
                  </a:lnTo>
                  <a:lnTo>
                    <a:pt x="1890" y="2336"/>
                  </a:lnTo>
                  <a:lnTo>
                    <a:pt x="1908" y="2339"/>
                  </a:lnTo>
                  <a:lnTo>
                    <a:pt x="1924" y="2340"/>
                  </a:lnTo>
                  <a:lnTo>
                    <a:pt x="1939" y="2340"/>
                  </a:lnTo>
                  <a:lnTo>
                    <a:pt x="1954" y="2338"/>
                  </a:lnTo>
                  <a:lnTo>
                    <a:pt x="1969" y="2333"/>
                  </a:lnTo>
                  <a:lnTo>
                    <a:pt x="1984" y="2328"/>
                  </a:lnTo>
                  <a:lnTo>
                    <a:pt x="1999" y="2319"/>
                  </a:lnTo>
                  <a:lnTo>
                    <a:pt x="2013" y="2309"/>
                  </a:lnTo>
                  <a:lnTo>
                    <a:pt x="2028" y="2296"/>
                  </a:lnTo>
                  <a:lnTo>
                    <a:pt x="2044" y="2282"/>
                  </a:lnTo>
                  <a:lnTo>
                    <a:pt x="2077" y="2246"/>
                  </a:lnTo>
                  <a:lnTo>
                    <a:pt x="2113" y="2279"/>
                  </a:lnTo>
                  <a:lnTo>
                    <a:pt x="2134" y="2295"/>
                  </a:lnTo>
                  <a:lnTo>
                    <a:pt x="2154" y="2308"/>
                  </a:lnTo>
                  <a:lnTo>
                    <a:pt x="2175" y="2319"/>
                  </a:lnTo>
                  <a:lnTo>
                    <a:pt x="2194" y="2326"/>
                  </a:lnTo>
                  <a:lnTo>
                    <a:pt x="2215" y="2332"/>
                  </a:lnTo>
                  <a:lnTo>
                    <a:pt x="2235" y="2336"/>
                  </a:lnTo>
                  <a:lnTo>
                    <a:pt x="2255" y="2337"/>
                  </a:lnTo>
                  <a:lnTo>
                    <a:pt x="2275" y="2336"/>
                  </a:lnTo>
                  <a:lnTo>
                    <a:pt x="2291" y="2333"/>
                  </a:lnTo>
                  <a:lnTo>
                    <a:pt x="2308" y="2330"/>
                  </a:lnTo>
                  <a:lnTo>
                    <a:pt x="2324" y="2325"/>
                  </a:lnTo>
                  <a:lnTo>
                    <a:pt x="2342" y="2319"/>
                  </a:lnTo>
                  <a:lnTo>
                    <a:pt x="2359" y="2314"/>
                  </a:lnTo>
                  <a:lnTo>
                    <a:pt x="2377" y="2307"/>
                  </a:lnTo>
                  <a:lnTo>
                    <a:pt x="2412" y="2290"/>
                  </a:lnTo>
                  <a:lnTo>
                    <a:pt x="2484" y="2175"/>
                  </a:lnTo>
                  <a:lnTo>
                    <a:pt x="2653" y="2281"/>
                  </a:lnTo>
                  <a:lnTo>
                    <a:pt x="2239" y="2948"/>
                  </a:lnTo>
                  <a:lnTo>
                    <a:pt x="2239" y="3826"/>
                  </a:lnTo>
                  <a:lnTo>
                    <a:pt x="2564" y="3799"/>
                  </a:lnTo>
                  <a:lnTo>
                    <a:pt x="2564" y="3450"/>
                  </a:lnTo>
                  <a:lnTo>
                    <a:pt x="2564" y="3332"/>
                  </a:lnTo>
                  <a:lnTo>
                    <a:pt x="2668" y="3274"/>
                  </a:lnTo>
                  <a:lnTo>
                    <a:pt x="2712" y="3248"/>
                  </a:lnTo>
                  <a:lnTo>
                    <a:pt x="2756" y="3222"/>
                  </a:lnTo>
                  <a:lnTo>
                    <a:pt x="2799" y="3194"/>
                  </a:lnTo>
                  <a:lnTo>
                    <a:pt x="2841" y="3163"/>
                  </a:lnTo>
                  <a:lnTo>
                    <a:pt x="2882" y="3132"/>
                  </a:lnTo>
                  <a:lnTo>
                    <a:pt x="2921" y="3100"/>
                  </a:lnTo>
                  <a:lnTo>
                    <a:pt x="2960" y="3066"/>
                  </a:lnTo>
                  <a:lnTo>
                    <a:pt x="2997" y="3031"/>
                  </a:lnTo>
                  <a:lnTo>
                    <a:pt x="3033" y="2995"/>
                  </a:lnTo>
                  <a:lnTo>
                    <a:pt x="3067" y="2958"/>
                  </a:lnTo>
                  <a:lnTo>
                    <a:pt x="3101" y="2918"/>
                  </a:lnTo>
                  <a:lnTo>
                    <a:pt x="3134" y="2879"/>
                  </a:lnTo>
                  <a:lnTo>
                    <a:pt x="3165" y="2838"/>
                  </a:lnTo>
                  <a:lnTo>
                    <a:pt x="3195" y="2797"/>
                  </a:lnTo>
                  <a:lnTo>
                    <a:pt x="3223" y="2754"/>
                  </a:lnTo>
                  <a:lnTo>
                    <a:pt x="3250" y="2711"/>
                  </a:lnTo>
                  <a:lnTo>
                    <a:pt x="3275" y="2667"/>
                  </a:lnTo>
                  <a:lnTo>
                    <a:pt x="3299" y="2624"/>
                  </a:lnTo>
                  <a:lnTo>
                    <a:pt x="3319" y="2578"/>
                  </a:lnTo>
                  <a:lnTo>
                    <a:pt x="3340" y="2533"/>
                  </a:lnTo>
                  <a:lnTo>
                    <a:pt x="3359" y="2487"/>
                  </a:lnTo>
                  <a:lnTo>
                    <a:pt x="3376" y="2439"/>
                  </a:lnTo>
                  <a:lnTo>
                    <a:pt x="3393" y="2391"/>
                  </a:lnTo>
                  <a:lnTo>
                    <a:pt x="3406" y="2343"/>
                  </a:lnTo>
                  <a:lnTo>
                    <a:pt x="3419" y="2293"/>
                  </a:lnTo>
                  <a:lnTo>
                    <a:pt x="3431" y="2243"/>
                  </a:lnTo>
                  <a:lnTo>
                    <a:pt x="3440" y="2193"/>
                  </a:lnTo>
                  <a:lnTo>
                    <a:pt x="3448" y="2142"/>
                  </a:lnTo>
                  <a:lnTo>
                    <a:pt x="3454" y="2089"/>
                  </a:lnTo>
                  <a:lnTo>
                    <a:pt x="3459" y="2037"/>
                  </a:lnTo>
                  <a:lnTo>
                    <a:pt x="3461" y="1985"/>
                  </a:lnTo>
                  <a:lnTo>
                    <a:pt x="3462" y="1932"/>
                  </a:lnTo>
                  <a:lnTo>
                    <a:pt x="3462" y="1892"/>
                  </a:lnTo>
                  <a:lnTo>
                    <a:pt x="3460" y="1853"/>
                  </a:lnTo>
                  <a:lnTo>
                    <a:pt x="3458" y="1814"/>
                  </a:lnTo>
                  <a:lnTo>
                    <a:pt x="3454" y="1775"/>
                  </a:lnTo>
                  <a:lnTo>
                    <a:pt x="3449" y="1737"/>
                  </a:lnTo>
                  <a:lnTo>
                    <a:pt x="3445" y="1698"/>
                  </a:lnTo>
                  <a:lnTo>
                    <a:pt x="3438" y="1661"/>
                  </a:lnTo>
                  <a:lnTo>
                    <a:pt x="3431" y="1623"/>
                  </a:lnTo>
                  <a:lnTo>
                    <a:pt x="3423" y="1586"/>
                  </a:lnTo>
                  <a:lnTo>
                    <a:pt x="3415" y="1548"/>
                  </a:lnTo>
                  <a:lnTo>
                    <a:pt x="3404" y="1512"/>
                  </a:lnTo>
                  <a:lnTo>
                    <a:pt x="3394" y="1476"/>
                  </a:lnTo>
                  <a:lnTo>
                    <a:pt x="3382" y="1440"/>
                  </a:lnTo>
                  <a:lnTo>
                    <a:pt x="3369" y="1406"/>
                  </a:lnTo>
                  <a:lnTo>
                    <a:pt x="3357" y="1371"/>
                  </a:lnTo>
                  <a:lnTo>
                    <a:pt x="3341" y="1336"/>
                  </a:lnTo>
                  <a:lnTo>
                    <a:pt x="3328" y="1301"/>
                  </a:lnTo>
                  <a:lnTo>
                    <a:pt x="3311" y="1267"/>
                  </a:lnTo>
                  <a:lnTo>
                    <a:pt x="3295" y="1235"/>
                  </a:lnTo>
                  <a:lnTo>
                    <a:pt x="3278" y="1202"/>
                  </a:lnTo>
                  <a:lnTo>
                    <a:pt x="3259" y="1170"/>
                  </a:lnTo>
                  <a:lnTo>
                    <a:pt x="3240" y="1137"/>
                  </a:lnTo>
                  <a:lnTo>
                    <a:pt x="3221" y="1106"/>
                  </a:lnTo>
                  <a:lnTo>
                    <a:pt x="3201" y="1076"/>
                  </a:lnTo>
                  <a:lnTo>
                    <a:pt x="3180" y="1046"/>
                  </a:lnTo>
                  <a:lnTo>
                    <a:pt x="3158" y="1015"/>
                  </a:lnTo>
                  <a:lnTo>
                    <a:pt x="3136" y="986"/>
                  </a:lnTo>
                  <a:lnTo>
                    <a:pt x="3113" y="957"/>
                  </a:lnTo>
                  <a:lnTo>
                    <a:pt x="3090" y="930"/>
                  </a:lnTo>
                  <a:lnTo>
                    <a:pt x="3065" y="902"/>
                  </a:lnTo>
                  <a:lnTo>
                    <a:pt x="3040" y="875"/>
                  </a:lnTo>
                  <a:lnTo>
                    <a:pt x="3014" y="849"/>
                  </a:lnTo>
                  <a:lnTo>
                    <a:pt x="2987" y="824"/>
                  </a:lnTo>
                  <a:lnTo>
                    <a:pt x="2961" y="798"/>
                  </a:lnTo>
                  <a:lnTo>
                    <a:pt x="2934" y="774"/>
                  </a:lnTo>
                  <a:lnTo>
                    <a:pt x="2905" y="751"/>
                  </a:lnTo>
                  <a:lnTo>
                    <a:pt x="2877" y="728"/>
                  </a:lnTo>
                  <a:lnTo>
                    <a:pt x="2848" y="704"/>
                  </a:lnTo>
                  <a:lnTo>
                    <a:pt x="2818" y="683"/>
                  </a:lnTo>
                  <a:lnTo>
                    <a:pt x="2788" y="663"/>
                  </a:lnTo>
                  <a:lnTo>
                    <a:pt x="2756" y="642"/>
                  </a:lnTo>
                  <a:lnTo>
                    <a:pt x="2725" y="622"/>
                  </a:lnTo>
                  <a:lnTo>
                    <a:pt x="2694" y="603"/>
                  </a:lnTo>
                  <a:lnTo>
                    <a:pt x="2661" y="586"/>
                  </a:lnTo>
                  <a:lnTo>
                    <a:pt x="2629" y="568"/>
                  </a:lnTo>
                  <a:lnTo>
                    <a:pt x="2595" y="552"/>
                  </a:lnTo>
                  <a:lnTo>
                    <a:pt x="2561" y="536"/>
                  </a:lnTo>
                  <a:lnTo>
                    <a:pt x="2528" y="521"/>
                  </a:lnTo>
                  <a:lnTo>
                    <a:pt x="2493" y="507"/>
                  </a:lnTo>
                  <a:lnTo>
                    <a:pt x="2458" y="494"/>
                  </a:lnTo>
                  <a:lnTo>
                    <a:pt x="2423" y="481"/>
                  </a:lnTo>
                  <a:lnTo>
                    <a:pt x="2387" y="470"/>
                  </a:lnTo>
                  <a:lnTo>
                    <a:pt x="2351" y="459"/>
                  </a:lnTo>
                  <a:lnTo>
                    <a:pt x="2314" y="449"/>
                  </a:lnTo>
                  <a:lnTo>
                    <a:pt x="2277" y="440"/>
                  </a:lnTo>
                  <a:lnTo>
                    <a:pt x="2240" y="431"/>
                  </a:lnTo>
                  <a:lnTo>
                    <a:pt x="2203" y="424"/>
                  </a:lnTo>
                  <a:lnTo>
                    <a:pt x="2164" y="419"/>
                  </a:lnTo>
                  <a:lnTo>
                    <a:pt x="2127" y="413"/>
                  </a:lnTo>
                  <a:lnTo>
                    <a:pt x="2088" y="408"/>
                  </a:lnTo>
                  <a:lnTo>
                    <a:pt x="2049" y="405"/>
                  </a:lnTo>
                  <a:lnTo>
                    <a:pt x="2011" y="402"/>
                  </a:lnTo>
                  <a:lnTo>
                    <a:pt x="1972" y="401"/>
                  </a:lnTo>
                  <a:lnTo>
                    <a:pt x="1932" y="401"/>
                  </a:lnTo>
                  <a:lnTo>
                    <a:pt x="1893" y="401"/>
                  </a:lnTo>
                  <a:lnTo>
                    <a:pt x="1853" y="402"/>
                  </a:lnTo>
                  <a:lnTo>
                    <a:pt x="1814" y="405"/>
                  </a:lnTo>
                  <a:lnTo>
                    <a:pt x="1775" y="408"/>
                  </a:lnTo>
                  <a:lnTo>
                    <a:pt x="1737" y="413"/>
                  </a:lnTo>
                  <a:lnTo>
                    <a:pt x="1699" y="419"/>
                  </a:lnTo>
                  <a:lnTo>
                    <a:pt x="1660" y="424"/>
                  </a:lnTo>
                  <a:lnTo>
                    <a:pt x="1623" y="431"/>
                  </a:lnTo>
                  <a:lnTo>
                    <a:pt x="1586" y="440"/>
                  </a:lnTo>
                  <a:lnTo>
                    <a:pt x="1549" y="449"/>
                  </a:lnTo>
                  <a:lnTo>
                    <a:pt x="1513" y="459"/>
                  </a:lnTo>
                  <a:lnTo>
                    <a:pt x="1477" y="470"/>
                  </a:lnTo>
                  <a:lnTo>
                    <a:pt x="1441" y="481"/>
                  </a:lnTo>
                  <a:lnTo>
                    <a:pt x="1405" y="494"/>
                  </a:lnTo>
                  <a:lnTo>
                    <a:pt x="1370" y="507"/>
                  </a:lnTo>
                  <a:lnTo>
                    <a:pt x="1335" y="521"/>
                  </a:lnTo>
                  <a:lnTo>
                    <a:pt x="1302" y="536"/>
                  </a:lnTo>
                  <a:lnTo>
                    <a:pt x="1268" y="552"/>
                  </a:lnTo>
                  <a:lnTo>
                    <a:pt x="1234" y="568"/>
                  </a:lnTo>
                  <a:lnTo>
                    <a:pt x="1202" y="586"/>
                  </a:lnTo>
                  <a:lnTo>
                    <a:pt x="1169" y="603"/>
                  </a:lnTo>
                  <a:lnTo>
                    <a:pt x="1138" y="622"/>
                  </a:lnTo>
                  <a:lnTo>
                    <a:pt x="1107" y="642"/>
                  </a:lnTo>
                  <a:lnTo>
                    <a:pt x="1076" y="663"/>
                  </a:lnTo>
                  <a:lnTo>
                    <a:pt x="1045" y="683"/>
                  </a:lnTo>
                  <a:lnTo>
                    <a:pt x="1016" y="704"/>
                  </a:lnTo>
                  <a:lnTo>
                    <a:pt x="987" y="728"/>
                  </a:lnTo>
                  <a:lnTo>
                    <a:pt x="958" y="751"/>
                  </a:lnTo>
                  <a:lnTo>
                    <a:pt x="930" y="774"/>
                  </a:lnTo>
                  <a:lnTo>
                    <a:pt x="902" y="798"/>
                  </a:lnTo>
                  <a:lnTo>
                    <a:pt x="876" y="824"/>
                  </a:lnTo>
                  <a:lnTo>
                    <a:pt x="849" y="849"/>
                  </a:lnTo>
                  <a:lnTo>
                    <a:pt x="823" y="875"/>
                  </a:lnTo>
                  <a:lnTo>
                    <a:pt x="799" y="902"/>
                  </a:lnTo>
                  <a:lnTo>
                    <a:pt x="775" y="930"/>
                  </a:lnTo>
                  <a:lnTo>
                    <a:pt x="750" y="957"/>
                  </a:lnTo>
                  <a:lnTo>
                    <a:pt x="728" y="986"/>
                  </a:lnTo>
                  <a:lnTo>
                    <a:pt x="705" y="1015"/>
                  </a:lnTo>
                  <a:lnTo>
                    <a:pt x="684" y="1046"/>
                  </a:lnTo>
                  <a:lnTo>
                    <a:pt x="662" y="1076"/>
                  </a:lnTo>
                  <a:lnTo>
                    <a:pt x="642" y="1106"/>
                  </a:lnTo>
                  <a:lnTo>
                    <a:pt x="623" y="1137"/>
                  </a:lnTo>
                  <a:lnTo>
                    <a:pt x="604" y="1170"/>
                  </a:lnTo>
                  <a:lnTo>
                    <a:pt x="585" y="1202"/>
                  </a:lnTo>
                  <a:lnTo>
                    <a:pt x="569" y="1235"/>
                  </a:lnTo>
                  <a:lnTo>
                    <a:pt x="552" y="1267"/>
                  </a:lnTo>
                  <a:lnTo>
                    <a:pt x="537" y="1301"/>
                  </a:lnTo>
                  <a:lnTo>
                    <a:pt x="522" y="1336"/>
                  </a:lnTo>
                  <a:lnTo>
                    <a:pt x="508" y="1371"/>
                  </a:lnTo>
                  <a:lnTo>
                    <a:pt x="494" y="1406"/>
                  </a:lnTo>
                  <a:lnTo>
                    <a:pt x="482" y="1440"/>
                  </a:lnTo>
                  <a:lnTo>
                    <a:pt x="470" y="1476"/>
                  </a:lnTo>
                  <a:lnTo>
                    <a:pt x="459" y="1512"/>
                  </a:lnTo>
                  <a:lnTo>
                    <a:pt x="450" y="1548"/>
                  </a:lnTo>
                  <a:lnTo>
                    <a:pt x="440" y="1586"/>
                  </a:lnTo>
                  <a:lnTo>
                    <a:pt x="432" y="1623"/>
                  </a:lnTo>
                  <a:lnTo>
                    <a:pt x="425" y="1661"/>
                  </a:lnTo>
                  <a:lnTo>
                    <a:pt x="418" y="1698"/>
                  </a:lnTo>
                  <a:lnTo>
                    <a:pt x="414" y="1737"/>
                  </a:lnTo>
                  <a:lnTo>
                    <a:pt x="409" y="1775"/>
                  </a:lnTo>
                  <a:lnTo>
                    <a:pt x="405" y="1814"/>
                  </a:lnTo>
                  <a:lnTo>
                    <a:pt x="403" y="1853"/>
                  </a:lnTo>
                  <a:lnTo>
                    <a:pt x="402" y="1892"/>
                  </a:lnTo>
                  <a:lnTo>
                    <a:pt x="401" y="1932"/>
                  </a:lnTo>
                  <a:lnTo>
                    <a:pt x="402" y="1986"/>
                  </a:lnTo>
                  <a:lnTo>
                    <a:pt x="405" y="2040"/>
                  </a:lnTo>
                  <a:lnTo>
                    <a:pt x="410" y="2093"/>
                  </a:lnTo>
                  <a:lnTo>
                    <a:pt x="416" y="2146"/>
                  </a:lnTo>
                  <a:lnTo>
                    <a:pt x="424" y="2199"/>
                  </a:lnTo>
                  <a:lnTo>
                    <a:pt x="434" y="2251"/>
                  </a:lnTo>
                  <a:lnTo>
                    <a:pt x="446" y="2301"/>
                  </a:lnTo>
                  <a:lnTo>
                    <a:pt x="459" y="2352"/>
                  </a:lnTo>
                  <a:lnTo>
                    <a:pt x="474" y="2402"/>
                  </a:lnTo>
                  <a:lnTo>
                    <a:pt x="490" y="2451"/>
                  </a:lnTo>
                  <a:lnTo>
                    <a:pt x="509" y="2498"/>
                  </a:lnTo>
                  <a:lnTo>
                    <a:pt x="529" y="2546"/>
                  </a:lnTo>
                  <a:lnTo>
                    <a:pt x="549" y="2592"/>
                  </a:lnTo>
                  <a:lnTo>
                    <a:pt x="573" y="2638"/>
                  </a:lnTo>
                  <a:lnTo>
                    <a:pt x="597" y="2682"/>
                  </a:lnTo>
                  <a:lnTo>
                    <a:pt x="623" y="2726"/>
                  </a:lnTo>
                  <a:lnTo>
                    <a:pt x="650" y="2770"/>
                  </a:lnTo>
                  <a:lnTo>
                    <a:pt x="679" y="2814"/>
                  </a:lnTo>
                  <a:lnTo>
                    <a:pt x="711" y="2856"/>
                  </a:lnTo>
                  <a:lnTo>
                    <a:pt x="743" y="2896"/>
                  </a:lnTo>
                  <a:lnTo>
                    <a:pt x="777" y="2937"/>
                  </a:lnTo>
                  <a:lnTo>
                    <a:pt x="812" y="2975"/>
                  </a:lnTo>
                  <a:lnTo>
                    <a:pt x="848" y="3014"/>
                  </a:lnTo>
                  <a:lnTo>
                    <a:pt x="885" y="3050"/>
                  </a:lnTo>
                  <a:lnTo>
                    <a:pt x="924" y="3085"/>
                  </a:lnTo>
                  <a:lnTo>
                    <a:pt x="964" y="3118"/>
                  </a:lnTo>
                  <a:lnTo>
                    <a:pt x="1004" y="3151"/>
                  </a:lnTo>
                  <a:lnTo>
                    <a:pt x="1047" y="3182"/>
                  </a:lnTo>
                  <a:lnTo>
                    <a:pt x="1090" y="3211"/>
                  </a:lnTo>
                  <a:lnTo>
                    <a:pt x="1135" y="3239"/>
                  </a:lnTo>
                  <a:lnTo>
                    <a:pt x="1180" y="3266"/>
                  </a:lnTo>
                  <a:lnTo>
                    <a:pt x="1226" y="3291"/>
                  </a:lnTo>
                  <a:lnTo>
                    <a:pt x="1335" y="3348"/>
                  </a:lnTo>
                  <a:lnTo>
                    <a:pt x="1335" y="3469"/>
                  </a:lnTo>
                  <a:lnTo>
                    <a:pt x="1335" y="3838"/>
                  </a:lnTo>
                  <a:lnTo>
                    <a:pt x="1674" y="3838"/>
                  </a:lnTo>
                  <a:lnTo>
                    <a:pt x="1674" y="2948"/>
                  </a:lnTo>
                  <a:lnTo>
                    <a:pt x="1260" y="2281"/>
                  </a:lnTo>
                  <a:lnTo>
                    <a:pt x="1431" y="2175"/>
                  </a:lnTo>
                  <a:lnTo>
                    <a:pt x="1507" y="2300"/>
                  </a:lnTo>
                  <a:close/>
                  <a:moveTo>
                    <a:pt x="2326" y="2429"/>
                  </a:moveTo>
                  <a:lnTo>
                    <a:pt x="2326" y="2429"/>
                  </a:lnTo>
                  <a:lnTo>
                    <a:pt x="2305" y="2432"/>
                  </a:lnTo>
                  <a:lnTo>
                    <a:pt x="2284" y="2435"/>
                  </a:lnTo>
                  <a:lnTo>
                    <a:pt x="2258" y="2437"/>
                  </a:lnTo>
                  <a:lnTo>
                    <a:pt x="2234" y="2437"/>
                  </a:lnTo>
                  <a:lnTo>
                    <a:pt x="2208" y="2433"/>
                  </a:lnTo>
                  <a:lnTo>
                    <a:pt x="2184" y="2429"/>
                  </a:lnTo>
                  <a:lnTo>
                    <a:pt x="2158" y="2420"/>
                  </a:lnTo>
                  <a:lnTo>
                    <a:pt x="2134" y="2411"/>
                  </a:lnTo>
                  <a:lnTo>
                    <a:pt x="2109" y="2397"/>
                  </a:lnTo>
                  <a:lnTo>
                    <a:pt x="2083" y="2382"/>
                  </a:lnTo>
                  <a:lnTo>
                    <a:pt x="2063" y="2396"/>
                  </a:lnTo>
                  <a:lnTo>
                    <a:pt x="2045" y="2409"/>
                  </a:lnTo>
                  <a:lnTo>
                    <a:pt x="2024" y="2419"/>
                  </a:lnTo>
                  <a:lnTo>
                    <a:pt x="2004" y="2427"/>
                  </a:lnTo>
                  <a:lnTo>
                    <a:pt x="1983" y="2434"/>
                  </a:lnTo>
                  <a:lnTo>
                    <a:pt x="1962" y="2438"/>
                  </a:lnTo>
                  <a:lnTo>
                    <a:pt x="1941" y="2440"/>
                  </a:lnTo>
                  <a:lnTo>
                    <a:pt x="1920" y="2440"/>
                  </a:lnTo>
                  <a:lnTo>
                    <a:pt x="1900" y="2439"/>
                  </a:lnTo>
                  <a:lnTo>
                    <a:pt x="1879" y="2435"/>
                  </a:lnTo>
                  <a:lnTo>
                    <a:pt x="1858" y="2430"/>
                  </a:lnTo>
                  <a:lnTo>
                    <a:pt x="1837" y="2423"/>
                  </a:lnTo>
                  <a:lnTo>
                    <a:pt x="1816" y="2415"/>
                  </a:lnTo>
                  <a:lnTo>
                    <a:pt x="1794" y="2404"/>
                  </a:lnTo>
                  <a:lnTo>
                    <a:pt x="1773" y="2393"/>
                  </a:lnTo>
                  <a:lnTo>
                    <a:pt x="1752" y="2379"/>
                  </a:lnTo>
                  <a:lnTo>
                    <a:pt x="1735" y="2390"/>
                  </a:lnTo>
                  <a:lnTo>
                    <a:pt x="1716" y="2399"/>
                  </a:lnTo>
                  <a:lnTo>
                    <a:pt x="1699" y="2408"/>
                  </a:lnTo>
                  <a:lnTo>
                    <a:pt x="1679" y="2413"/>
                  </a:lnTo>
                  <a:lnTo>
                    <a:pt x="1660" y="2418"/>
                  </a:lnTo>
                  <a:lnTo>
                    <a:pt x="1642" y="2422"/>
                  </a:lnTo>
                  <a:lnTo>
                    <a:pt x="1622" y="2424"/>
                  </a:lnTo>
                  <a:lnTo>
                    <a:pt x="1602" y="2424"/>
                  </a:lnTo>
                  <a:lnTo>
                    <a:pt x="1585" y="2424"/>
                  </a:lnTo>
                  <a:lnTo>
                    <a:pt x="1860" y="2866"/>
                  </a:lnTo>
                  <a:lnTo>
                    <a:pt x="1875" y="2891"/>
                  </a:lnTo>
                  <a:lnTo>
                    <a:pt x="1875" y="2918"/>
                  </a:lnTo>
                  <a:lnTo>
                    <a:pt x="1875" y="3838"/>
                  </a:lnTo>
                  <a:lnTo>
                    <a:pt x="2038" y="3838"/>
                  </a:lnTo>
                  <a:lnTo>
                    <a:pt x="2038" y="2918"/>
                  </a:lnTo>
                  <a:lnTo>
                    <a:pt x="2038" y="2891"/>
                  </a:lnTo>
                  <a:lnTo>
                    <a:pt x="2053" y="2866"/>
                  </a:lnTo>
                  <a:lnTo>
                    <a:pt x="2326" y="2429"/>
                  </a:lnTo>
                  <a:close/>
                  <a:moveTo>
                    <a:pt x="2506" y="5533"/>
                  </a:moveTo>
                  <a:lnTo>
                    <a:pt x="1402" y="5631"/>
                  </a:lnTo>
                  <a:lnTo>
                    <a:pt x="1405" y="5656"/>
                  </a:lnTo>
                  <a:lnTo>
                    <a:pt x="1410" y="5681"/>
                  </a:lnTo>
                  <a:lnTo>
                    <a:pt x="1417" y="5705"/>
                  </a:lnTo>
                  <a:lnTo>
                    <a:pt x="1424" y="5729"/>
                  </a:lnTo>
                  <a:lnTo>
                    <a:pt x="1432" y="5753"/>
                  </a:lnTo>
                  <a:lnTo>
                    <a:pt x="1441" y="5776"/>
                  </a:lnTo>
                  <a:lnTo>
                    <a:pt x="1451" y="5798"/>
                  </a:lnTo>
                  <a:lnTo>
                    <a:pt x="1463" y="5820"/>
                  </a:lnTo>
                  <a:lnTo>
                    <a:pt x="1475" y="5842"/>
                  </a:lnTo>
                  <a:lnTo>
                    <a:pt x="1489" y="5862"/>
                  </a:lnTo>
                  <a:lnTo>
                    <a:pt x="1503" y="5883"/>
                  </a:lnTo>
                  <a:lnTo>
                    <a:pt x="1516" y="5902"/>
                  </a:lnTo>
                  <a:lnTo>
                    <a:pt x="1533" y="5921"/>
                  </a:lnTo>
                  <a:lnTo>
                    <a:pt x="1549" y="5938"/>
                  </a:lnTo>
                  <a:lnTo>
                    <a:pt x="1566" y="5956"/>
                  </a:lnTo>
                  <a:lnTo>
                    <a:pt x="1584" y="5973"/>
                  </a:lnTo>
                  <a:lnTo>
                    <a:pt x="1602" y="5988"/>
                  </a:lnTo>
                  <a:lnTo>
                    <a:pt x="1622" y="6003"/>
                  </a:lnTo>
                  <a:lnTo>
                    <a:pt x="1642" y="6017"/>
                  </a:lnTo>
                  <a:lnTo>
                    <a:pt x="1663" y="6031"/>
                  </a:lnTo>
                  <a:lnTo>
                    <a:pt x="1685" y="6043"/>
                  </a:lnTo>
                  <a:lnTo>
                    <a:pt x="1706" y="6055"/>
                  </a:lnTo>
                  <a:lnTo>
                    <a:pt x="1729" y="6065"/>
                  </a:lnTo>
                  <a:lnTo>
                    <a:pt x="1752" y="6074"/>
                  </a:lnTo>
                  <a:lnTo>
                    <a:pt x="1775" y="6082"/>
                  </a:lnTo>
                  <a:lnTo>
                    <a:pt x="1799" y="6091"/>
                  </a:lnTo>
                  <a:lnTo>
                    <a:pt x="1823" y="6096"/>
                  </a:lnTo>
                  <a:lnTo>
                    <a:pt x="1849" y="6102"/>
                  </a:lnTo>
                  <a:lnTo>
                    <a:pt x="1873" y="6106"/>
                  </a:lnTo>
                  <a:lnTo>
                    <a:pt x="1900" y="6109"/>
                  </a:lnTo>
                  <a:lnTo>
                    <a:pt x="1925" y="6110"/>
                  </a:lnTo>
                  <a:lnTo>
                    <a:pt x="1951" y="6111"/>
                  </a:lnTo>
                  <a:lnTo>
                    <a:pt x="1980" y="6110"/>
                  </a:lnTo>
                  <a:lnTo>
                    <a:pt x="2008" y="6109"/>
                  </a:lnTo>
                  <a:lnTo>
                    <a:pt x="2035" y="6106"/>
                  </a:lnTo>
                  <a:lnTo>
                    <a:pt x="2063" y="6100"/>
                  </a:lnTo>
                  <a:lnTo>
                    <a:pt x="2090" y="6094"/>
                  </a:lnTo>
                  <a:lnTo>
                    <a:pt x="2117" y="6087"/>
                  </a:lnTo>
                  <a:lnTo>
                    <a:pt x="2142" y="6078"/>
                  </a:lnTo>
                  <a:lnTo>
                    <a:pt x="2168" y="6067"/>
                  </a:lnTo>
                  <a:lnTo>
                    <a:pt x="2192" y="6057"/>
                  </a:lnTo>
                  <a:lnTo>
                    <a:pt x="2215" y="6044"/>
                  </a:lnTo>
                  <a:lnTo>
                    <a:pt x="2239" y="6031"/>
                  </a:lnTo>
                  <a:lnTo>
                    <a:pt x="2262" y="6016"/>
                  </a:lnTo>
                  <a:lnTo>
                    <a:pt x="2284" y="6001"/>
                  </a:lnTo>
                  <a:lnTo>
                    <a:pt x="2305" y="5985"/>
                  </a:lnTo>
                  <a:lnTo>
                    <a:pt x="2324" y="5968"/>
                  </a:lnTo>
                  <a:lnTo>
                    <a:pt x="2344" y="5949"/>
                  </a:lnTo>
                  <a:lnTo>
                    <a:pt x="2362" y="5929"/>
                  </a:lnTo>
                  <a:lnTo>
                    <a:pt x="2379" y="5909"/>
                  </a:lnTo>
                  <a:lnTo>
                    <a:pt x="2396" y="5889"/>
                  </a:lnTo>
                  <a:lnTo>
                    <a:pt x="2412" y="5866"/>
                  </a:lnTo>
                  <a:lnTo>
                    <a:pt x="2425" y="5844"/>
                  </a:lnTo>
                  <a:lnTo>
                    <a:pt x="2439" y="5821"/>
                  </a:lnTo>
                  <a:lnTo>
                    <a:pt x="2451" y="5797"/>
                  </a:lnTo>
                  <a:lnTo>
                    <a:pt x="2463" y="5772"/>
                  </a:lnTo>
                  <a:lnTo>
                    <a:pt x="2473" y="5747"/>
                  </a:lnTo>
                  <a:lnTo>
                    <a:pt x="2481" y="5721"/>
                  </a:lnTo>
                  <a:lnTo>
                    <a:pt x="2489" y="5695"/>
                  </a:lnTo>
                  <a:lnTo>
                    <a:pt x="2495" y="5668"/>
                  </a:lnTo>
                  <a:lnTo>
                    <a:pt x="2500" y="5641"/>
                  </a:lnTo>
                  <a:lnTo>
                    <a:pt x="2503" y="5613"/>
                  </a:lnTo>
                  <a:lnTo>
                    <a:pt x="2506" y="5584"/>
                  </a:lnTo>
                  <a:lnTo>
                    <a:pt x="2507" y="5556"/>
                  </a:lnTo>
                  <a:lnTo>
                    <a:pt x="2506" y="5533"/>
                  </a:lnTo>
                  <a:close/>
                  <a:moveTo>
                    <a:pt x="2908" y="4892"/>
                  </a:moveTo>
                  <a:lnTo>
                    <a:pt x="1018" y="5060"/>
                  </a:lnTo>
                  <a:lnTo>
                    <a:pt x="1015" y="5089"/>
                  </a:lnTo>
                  <a:lnTo>
                    <a:pt x="1015" y="5118"/>
                  </a:lnTo>
                  <a:lnTo>
                    <a:pt x="1017" y="5144"/>
                  </a:lnTo>
                  <a:lnTo>
                    <a:pt x="2906" y="4978"/>
                  </a:lnTo>
                  <a:lnTo>
                    <a:pt x="2908" y="4953"/>
                  </a:lnTo>
                  <a:lnTo>
                    <a:pt x="2910" y="4927"/>
                  </a:lnTo>
                  <a:lnTo>
                    <a:pt x="2910" y="4910"/>
                  </a:lnTo>
                  <a:lnTo>
                    <a:pt x="2908" y="4892"/>
                  </a:lnTo>
                  <a:close/>
                  <a:moveTo>
                    <a:pt x="2908" y="4171"/>
                  </a:moveTo>
                  <a:lnTo>
                    <a:pt x="1018" y="4337"/>
                  </a:lnTo>
                  <a:lnTo>
                    <a:pt x="1015" y="4368"/>
                  </a:lnTo>
                  <a:lnTo>
                    <a:pt x="1015" y="4397"/>
                  </a:lnTo>
                  <a:lnTo>
                    <a:pt x="1017" y="4423"/>
                  </a:lnTo>
                  <a:lnTo>
                    <a:pt x="2906" y="4257"/>
                  </a:lnTo>
                  <a:lnTo>
                    <a:pt x="2908" y="4232"/>
                  </a:lnTo>
                  <a:lnTo>
                    <a:pt x="2910" y="4206"/>
                  </a:lnTo>
                  <a:lnTo>
                    <a:pt x="2910" y="4189"/>
                  </a:lnTo>
                  <a:lnTo>
                    <a:pt x="2908" y="41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508168" y="3491672"/>
            <a:ext cx="576000" cy="576000"/>
            <a:chOff x="4229236" y="3968984"/>
            <a:chExt cx="792000" cy="792000"/>
          </a:xfrm>
        </p:grpSpPr>
        <p:sp>
          <p:nvSpPr>
            <p:cNvPr id="36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dirty="0">
                  <a:latin typeface="Impact" panose="020B0806030902050204" pitchFamily="34" charset="0"/>
                </a:rPr>
                <a:t>03</a:t>
              </a:r>
              <a:endParaRPr lang="en-US" altLang="zh-CN" sz="16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44719" y="1466390"/>
            <a:ext cx="576000" cy="576000"/>
            <a:chOff x="4229236" y="3968984"/>
            <a:chExt cx="792000" cy="792000"/>
          </a:xfrm>
        </p:grpSpPr>
        <p:sp>
          <p:nvSpPr>
            <p:cNvPr id="26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dirty="0">
                  <a:latin typeface="Impact" panose="020B0806030902050204" pitchFamily="34" charset="0"/>
                </a:rPr>
                <a:t>01</a:t>
              </a:r>
              <a:endParaRPr lang="en-US" altLang="zh-CN" sz="16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87824" y="3491672"/>
            <a:ext cx="576000" cy="576000"/>
            <a:chOff x="4229236" y="3968984"/>
            <a:chExt cx="792000" cy="792000"/>
          </a:xfrm>
        </p:grpSpPr>
        <p:sp>
          <p:nvSpPr>
            <p:cNvPr id="29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dirty="0">
                  <a:latin typeface="Impact" panose="020B0806030902050204" pitchFamily="34" charset="0"/>
                </a:rPr>
                <a:t>02</a:t>
              </a:r>
              <a:endParaRPr lang="en-US" altLang="zh-CN" sz="1600" dirty="0">
                <a:latin typeface="Impact" panose="020B0806030902050204" pitchFamily="34" charset="0"/>
              </a:endParaRPr>
            </a:p>
          </p:txBody>
        </p:sp>
      </p:grpSp>
      <p:sp>
        <p:nvSpPr>
          <p:cNvPr id="34818" name="MH_SubTitle_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 dirty="0"/>
              <a:t>说职前准备</a:t>
            </a:r>
            <a:endParaRPr lang="zh-CN" altLang="en-US" dirty="0"/>
          </a:p>
        </p:txBody>
      </p:sp>
      <p:sp>
        <p:nvSpPr>
          <p:cNvPr id="67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8219" y="1291212"/>
            <a:ext cx="1485822" cy="267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ym typeface="+mn-lt"/>
              </a:rPr>
              <a:t>备课</a:t>
            </a:r>
            <a:endParaRPr lang="zh-CN" altLang="en-US" sz="2000" dirty="0">
              <a:sym typeface="+mn-lt"/>
            </a:endParaRPr>
          </a:p>
        </p:txBody>
      </p:sp>
      <p:sp>
        <p:nvSpPr>
          <p:cNvPr id="69" name="MH_Sub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3440" y="3654425"/>
            <a:ext cx="2282825" cy="517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ym typeface="+mn-lt"/>
              </a:rPr>
              <a:t>总结学习方法</a:t>
            </a:r>
            <a:endParaRPr lang="zh-CN" altLang="en-US" sz="2000" dirty="0">
              <a:sym typeface="+mn-lt"/>
            </a:endParaRPr>
          </a:p>
        </p:txBody>
      </p:sp>
      <p:sp>
        <p:nvSpPr>
          <p:cNvPr id="70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59220" y="1669415"/>
            <a:ext cx="2337435" cy="8102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与刚找到工作的、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已经工作的、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高中时期教过我的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生物老师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88125" y="1348740"/>
            <a:ext cx="1436370" cy="267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ym typeface="+mn-lt"/>
              </a:rPr>
              <a:t>交流</a:t>
            </a:r>
            <a:endParaRPr lang="zh-CN" altLang="en-US" sz="2000" dirty="0">
              <a:sym typeface="+mn-lt"/>
            </a:endParaRPr>
          </a:p>
        </p:txBody>
      </p:sp>
      <p:sp>
        <p:nvSpPr>
          <p:cNvPr id="72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4615" y="3491865"/>
            <a:ext cx="2383155" cy="6813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1.苏霍姆林斯基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《给教师的建议》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2.魏书生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  <a:p>
            <a:pPr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《教学工作漫谈》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78108" y="2671141"/>
            <a:ext cx="948873" cy="1143356"/>
            <a:chOff x="4478104" y="2671140"/>
            <a:chExt cx="948873" cy="1143356"/>
          </a:xfrm>
        </p:grpSpPr>
        <p:sp>
          <p:nvSpPr>
            <p:cNvPr id="62" name="椭圆 11"/>
            <p:cNvSpPr/>
            <p:nvPr/>
          </p:nvSpPr>
          <p:spPr>
            <a:xfrm rot="8100000">
              <a:off x="4478104" y="2671140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8" name="MH_Other_9"/>
            <p:cNvSpPr/>
            <p:nvPr>
              <p:custDataLst>
                <p:tags r:id="rId13"/>
              </p:custDataLst>
            </p:nvPr>
          </p:nvSpPr>
          <p:spPr>
            <a:xfrm>
              <a:off x="4701842" y="3006249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200">
                <a:latin typeface="Impact" panose="020B0806030902050204" pitchFamily="34" charset="0"/>
              </a:endParaRPr>
            </a:p>
          </p:txBody>
        </p:sp>
        <p:sp>
          <p:nvSpPr>
            <p:cNvPr id="81" name="KSO_Shape"/>
            <p:cNvSpPr/>
            <p:nvPr/>
          </p:nvSpPr>
          <p:spPr bwMode="auto">
            <a:xfrm>
              <a:off x="4761066" y="3176478"/>
              <a:ext cx="529551" cy="288000"/>
            </a:xfrm>
            <a:custGeom>
              <a:avLst/>
              <a:gdLst>
                <a:gd name="T0" fmla="*/ 1064190 w 4529137"/>
                <a:gd name="T1" fmla="*/ 757398 h 2211388"/>
                <a:gd name="T2" fmla="*/ 1187209 w 4529137"/>
                <a:gd name="T3" fmla="*/ 776390 h 2211388"/>
                <a:gd name="T4" fmla="*/ 765205 w 4529137"/>
                <a:gd name="T5" fmla="*/ 645019 h 2211388"/>
                <a:gd name="T6" fmla="*/ 846226 w 4529137"/>
                <a:gd name="T7" fmla="*/ 630930 h 2211388"/>
                <a:gd name="T8" fmla="*/ 387846 w 4529137"/>
                <a:gd name="T9" fmla="*/ 603839 h 2211388"/>
                <a:gd name="T10" fmla="*/ 382406 w 4529137"/>
                <a:gd name="T11" fmla="*/ 667180 h 2211388"/>
                <a:gd name="T12" fmla="*/ 881438 w 4529137"/>
                <a:gd name="T13" fmla="*/ 621868 h 2211388"/>
                <a:gd name="T14" fmla="*/ 1532434 w 4529137"/>
                <a:gd name="T15" fmla="*/ 564369 h 2211388"/>
                <a:gd name="T16" fmla="*/ 1644899 w 4529137"/>
                <a:gd name="T17" fmla="*/ 617514 h 2211388"/>
                <a:gd name="T18" fmla="*/ 325527 w 4529137"/>
                <a:gd name="T19" fmla="*/ 469049 h 2211388"/>
                <a:gd name="T20" fmla="*/ 1244776 w 4529137"/>
                <a:gd name="T21" fmla="*/ 814170 h 2211388"/>
                <a:gd name="T22" fmla="*/ 1365484 w 4529137"/>
                <a:gd name="T23" fmla="*/ 855916 h 2211388"/>
                <a:gd name="T24" fmla="*/ 1388802 w 4529137"/>
                <a:gd name="T25" fmla="*/ 514277 h 2211388"/>
                <a:gd name="T26" fmla="*/ 1151764 w 4529137"/>
                <a:gd name="T27" fmla="*/ 319165 h 2211388"/>
                <a:gd name="T28" fmla="*/ 230379 w 4529137"/>
                <a:gd name="T29" fmla="*/ 121531 h 2211388"/>
                <a:gd name="T30" fmla="*/ 367041 w 4529137"/>
                <a:gd name="T31" fmla="*/ 120005 h 2211388"/>
                <a:gd name="T32" fmla="*/ 307681 w 4529137"/>
                <a:gd name="T33" fmla="*/ 196224 h 2211388"/>
                <a:gd name="T34" fmla="*/ 590835 w 4529137"/>
                <a:gd name="T35" fmla="*/ 219119 h 2211388"/>
                <a:gd name="T36" fmla="*/ 744597 w 4529137"/>
                <a:gd name="T37" fmla="*/ 110468 h 2211388"/>
                <a:gd name="T38" fmla="*/ 854718 w 4529137"/>
                <a:gd name="T39" fmla="*/ 45410 h 2211388"/>
                <a:gd name="T40" fmla="*/ 864547 w 4529137"/>
                <a:gd name="T41" fmla="*/ 162743 h 2211388"/>
                <a:gd name="T42" fmla="*/ 819506 w 4529137"/>
                <a:gd name="T43" fmla="*/ 296293 h 2211388"/>
                <a:gd name="T44" fmla="*/ 957126 w 4529137"/>
                <a:gd name="T45" fmla="*/ 262494 h 2211388"/>
                <a:gd name="T46" fmla="*/ 1072739 w 4529137"/>
                <a:gd name="T47" fmla="*/ 45506 h 2211388"/>
                <a:gd name="T48" fmla="*/ 1121920 w 4529137"/>
                <a:gd name="T49" fmla="*/ 183711 h 2211388"/>
                <a:gd name="T50" fmla="*/ 1461047 w 4529137"/>
                <a:gd name="T51" fmla="*/ 304654 h 2211388"/>
                <a:gd name="T52" fmla="*/ 1490593 w 4529137"/>
                <a:gd name="T53" fmla="*/ 143215 h 2211388"/>
                <a:gd name="T54" fmla="*/ 1494024 w 4529137"/>
                <a:gd name="T55" fmla="*/ 29482 h 2211388"/>
                <a:gd name="T56" fmla="*/ 1684644 w 4529137"/>
                <a:gd name="T57" fmla="*/ 141879 h 2211388"/>
                <a:gd name="T58" fmla="*/ 1883841 w 4529137"/>
                <a:gd name="T59" fmla="*/ 298643 h 2211388"/>
                <a:gd name="T60" fmla="*/ 1760510 w 4529137"/>
                <a:gd name="T61" fmla="*/ 582497 h 2211388"/>
                <a:gd name="T62" fmla="*/ 1856868 w 4529137"/>
                <a:gd name="T63" fmla="*/ 814543 h 2211388"/>
                <a:gd name="T64" fmla="*/ 1823605 w 4529137"/>
                <a:gd name="T65" fmla="*/ 844025 h 2211388"/>
                <a:gd name="T66" fmla="*/ 1767468 w 4529137"/>
                <a:gd name="T67" fmla="*/ 853662 h 2211388"/>
                <a:gd name="T68" fmla="*/ 1718860 w 4529137"/>
                <a:gd name="T69" fmla="*/ 807196 h 2211388"/>
                <a:gd name="T70" fmla="*/ 1653763 w 4529137"/>
                <a:gd name="T71" fmla="*/ 769030 h 2211388"/>
                <a:gd name="T72" fmla="*/ 1523379 w 4529137"/>
                <a:gd name="T73" fmla="*/ 884671 h 2211388"/>
                <a:gd name="T74" fmla="*/ 1341340 w 4529137"/>
                <a:gd name="T75" fmla="*/ 900420 h 2211388"/>
                <a:gd name="T76" fmla="*/ 1225396 w 4529137"/>
                <a:gd name="T77" fmla="*/ 877803 h 2211388"/>
                <a:gd name="T78" fmla="*/ 1165636 w 4529137"/>
                <a:gd name="T79" fmla="*/ 824440 h 2211388"/>
                <a:gd name="T80" fmla="*/ 1119000 w 4529137"/>
                <a:gd name="T81" fmla="*/ 868727 h 2211388"/>
                <a:gd name="T82" fmla="*/ 1053055 w 4529137"/>
                <a:gd name="T83" fmla="*/ 778539 h 2211388"/>
                <a:gd name="T84" fmla="*/ 971434 w 4529137"/>
                <a:gd name="T85" fmla="*/ 798599 h 2211388"/>
                <a:gd name="T86" fmla="*/ 942891 w 4529137"/>
                <a:gd name="T87" fmla="*/ 822182 h 2211388"/>
                <a:gd name="T88" fmla="*/ 934399 w 4529137"/>
                <a:gd name="T89" fmla="*/ 893355 h 2211388"/>
                <a:gd name="T90" fmla="*/ 863020 w 4529137"/>
                <a:gd name="T91" fmla="*/ 879714 h 2211388"/>
                <a:gd name="T92" fmla="*/ 821987 w 4529137"/>
                <a:gd name="T93" fmla="*/ 833830 h 2211388"/>
                <a:gd name="T94" fmla="*/ 649743 w 4529137"/>
                <a:gd name="T95" fmla="*/ 865214 h 2211388"/>
                <a:gd name="T96" fmla="*/ 658618 w 4529137"/>
                <a:gd name="T97" fmla="*/ 834212 h 2211388"/>
                <a:gd name="T98" fmla="*/ 610428 w 4529137"/>
                <a:gd name="T99" fmla="*/ 861589 h 2211388"/>
                <a:gd name="T100" fmla="*/ 608329 w 4529137"/>
                <a:gd name="T101" fmla="*/ 585046 h 2211388"/>
                <a:gd name="T102" fmla="*/ 514143 w 4529137"/>
                <a:gd name="T103" fmla="*/ 436138 h 2211388"/>
                <a:gd name="T104" fmla="*/ 393668 w 4529137"/>
                <a:gd name="T105" fmla="*/ 501005 h 2211388"/>
                <a:gd name="T106" fmla="*/ 431937 w 4529137"/>
                <a:gd name="T107" fmla="*/ 829635 h 2211388"/>
                <a:gd name="T108" fmla="*/ 369141 w 4529137"/>
                <a:gd name="T109" fmla="*/ 921594 h 2211388"/>
                <a:gd name="T110" fmla="*/ 304150 w 4529137"/>
                <a:gd name="T111" fmla="*/ 839652 h 2211388"/>
                <a:gd name="T112" fmla="*/ 147351 w 4529137"/>
                <a:gd name="T113" fmla="*/ 897841 h 2211388"/>
                <a:gd name="T114" fmla="*/ 205280 w 4529137"/>
                <a:gd name="T115" fmla="*/ 817043 h 2211388"/>
                <a:gd name="T116" fmla="*/ 98870 w 4529137"/>
                <a:gd name="T117" fmla="*/ 887253 h 2211388"/>
                <a:gd name="T118" fmla="*/ 88850 w 4529137"/>
                <a:gd name="T119" fmla="*/ 567876 h 2211388"/>
                <a:gd name="T120" fmla="*/ 157849 w 4529137"/>
                <a:gd name="T121" fmla="*/ 320140 h 2211388"/>
                <a:gd name="T122" fmla="*/ 161475 w 4529137"/>
                <a:gd name="T123" fmla="*/ 264621 h 2211388"/>
                <a:gd name="T124" fmla="*/ 218736 w 4529137"/>
                <a:gd name="T125" fmla="*/ 98541 h 22113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9137" h="2211388">
                  <a:moveTo>
                    <a:pt x="738772" y="1925441"/>
                  </a:moveTo>
                  <a:lnTo>
                    <a:pt x="736503" y="1925667"/>
                  </a:lnTo>
                  <a:lnTo>
                    <a:pt x="734688" y="1926121"/>
                  </a:lnTo>
                  <a:lnTo>
                    <a:pt x="733100" y="1926801"/>
                  </a:lnTo>
                  <a:lnTo>
                    <a:pt x="732192" y="1927482"/>
                  </a:lnTo>
                  <a:lnTo>
                    <a:pt x="731512" y="1928162"/>
                  </a:lnTo>
                  <a:lnTo>
                    <a:pt x="731285" y="1928842"/>
                  </a:lnTo>
                  <a:lnTo>
                    <a:pt x="731285" y="1929749"/>
                  </a:lnTo>
                  <a:lnTo>
                    <a:pt x="731512" y="1930656"/>
                  </a:lnTo>
                  <a:lnTo>
                    <a:pt x="731965" y="1932017"/>
                  </a:lnTo>
                  <a:lnTo>
                    <a:pt x="732873" y="1932924"/>
                  </a:lnTo>
                  <a:lnTo>
                    <a:pt x="734234" y="1934058"/>
                  </a:lnTo>
                  <a:lnTo>
                    <a:pt x="739226" y="1937686"/>
                  </a:lnTo>
                  <a:lnTo>
                    <a:pt x="736276" y="1938139"/>
                  </a:lnTo>
                  <a:lnTo>
                    <a:pt x="734008" y="1938593"/>
                  </a:lnTo>
                  <a:lnTo>
                    <a:pt x="732192" y="1939500"/>
                  </a:lnTo>
                  <a:lnTo>
                    <a:pt x="731739" y="1940180"/>
                  </a:lnTo>
                  <a:lnTo>
                    <a:pt x="731512" y="1940634"/>
                  </a:lnTo>
                  <a:lnTo>
                    <a:pt x="731285" y="1941087"/>
                  </a:lnTo>
                  <a:lnTo>
                    <a:pt x="731285" y="1941768"/>
                  </a:lnTo>
                  <a:lnTo>
                    <a:pt x="731512" y="1943355"/>
                  </a:lnTo>
                  <a:lnTo>
                    <a:pt x="732419" y="1944715"/>
                  </a:lnTo>
                  <a:lnTo>
                    <a:pt x="734234" y="1946303"/>
                  </a:lnTo>
                  <a:lnTo>
                    <a:pt x="746260" y="1955147"/>
                  </a:lnTo>
                  <a:lnTo>
                    <a:pt x="767588" y="1971020"/>
                  </a:lnTo>
                  <a:lnTo>
                    <a:pt x="779840" y="1980544"/>
                  </a:lnTo>
                  <a:lnTo>
                    <a:pt x="792547" y="1990748"/>
                  </a:lnTo>
                  <a:lnTo>
                    <a:pt x="804572" y="2000953"/>
                  </a:lnTo>
                  <a:lnTo>
                    <a:pt x="810698" y="2006168"/>
                  </a:lnTo>
                  <a:lnTo>
                    <a:pt x="815917" y="2010930"/>
                  </a:lnTo>
                  <a:lnTo>
                    <a:pt x="821135" y="2015919"/>
                  </a:lnTo>
                  <a:lnTo>
                    <a:pt x="825446" y="2020908"/>
                  </a:lnTo>
                  <a:lnTo>
                    <a:pt x="829984" y="2025670"/>
                  </a:lnTo>
                  <a:lnTo>
                    <a:pt x="833842" y="2030658"/>
                  </a:lnTo>
                  <a:lnTo>
                    <a:pt x="837472" y="2035420"/>
                  </a:lnTo>
                  <a:lnTo>
                    <a:pt x="840875" y="2039956"/>
                  </a:lnTo>
                  <a:lnTo>
                    <a:pt x="846321" y="2048573"/>
                  </a:lnTo>
                  <a:lnTo>
                    <a:pt x="850632" y="2055602"/>
                  </a:lnTo>
                  <a:lnTo>
                    <a:pt x="853582" y="2061271"/>
                  </a:lnTo>
                  <a:lnTo>
                    <a:pt x="856077" y="2066260"/>
                  </a:lnTo>
                  <a:lnTo>
                    <a:pt x="856758" y="2054922"/>
                  </a:lnTo>
                  <a:lnTo>
                    <a:pt x="857212" y="2045398"/>
                  </a:lnTo>
                  <a:lnTo>
                    <a:pt x="857439" y="2038595"/>
                  </a:lnTo>
                  <a:lnTo>
                    <a:pt x="857439" y="2035874"/>
                  </a:lnTo>
                  <a:lnTo>
                    <a:pt x="857212" y="2032019"/>
                  </a:lnTo>
                  <a:lnTo>
                    <a:pt x="857439" y="2026350"/>
                  </a:lnTo>
                  <a:lnTo>
                    <a:pt x="857439" y="2020227"/>
                  </a:lnTo>
                  <a:lnTo>
                    <a:pt x="856985" y="2016372"/>
                  </a:lnTo>
                  <a:lnTo>
                    <a:pt x="856304" y="2012291"/>
                  </a:lnTo>
                  <a:lnTo>
                    <a:pt x="855170" y="2007755"/>
                  </a:lnTo>
                  <a:lnTo>
                    <a:pt x="854489" y="2005488"/>
                  </a:lnTo>
                  <a:lnTo>
                    <a:pt x="853582" y="2003674"/>
                  </a:lnTo>
                  <a:lnTo>
                    <a:pt x="852447" y="2001406"/>
                  </a:lnTo>
                  <a:lnTo>
                    <a:pt x="851313" y="1999365"/>
                  </a:lnTo>
                  <a:lnTo>
                    <a:pt x="849724" y="1997324"/>
                  </a:lnTo>
                  <a:lnTo>
                    <a:pt x="848363" y="1995737"/>
                  </a:lnTo>
                  <a:lnTo>
                    <a:pt x="846548" y="1993696"/>
                  </a:lnTo>
                  <a:lnTo>
                    <a:pt x="845186" y="1991429"/>
                  </a:lnTo>
                  <a:lnTo>
                    <a:pt x="843598" y="1988934"/>
                  </a:lnTo>
                  <a:lnTo>
                    <a:pt x="842010" y="1986213"/>
                  </a:lnTo>
                  <a:lnTo>
                    <a:pt x="840875" y="1983265"/>
                  </a:lnTo>
                  <a:lnTo>
                    <a:pt x="839741" y="1980317"/>
                  </a:lnTo>
                  <a:lnTo>
                    <a:pt x="837699" y="1973741"/>
                  </a:lnTo>
                  <a:lnTo>
                    <a:pt x="835884" y="1967392"/>
                  </a:lnTo>
                  <a:lnTo>
                    <a:pt x="834749" y="1961269"/>
                  </a:lnTo>
                  <a:lnTo>
                    <a:pt x="833615" y="1955373"/>
                  </a:lnTo>
                  <a:lnTo>
                    <a:pt x="832934" y="1951065"/>
                  </a:lnTo>
                  <a:lnTo>
                    <a:pt x="832253" y="1947210"/>
                  </a:lnTo>
                  <a:lnTo>
                    <a:pt x="831800" y="1944715"/>
                  </a:lnTo>
                  <a:lnTo>
                    <a:pt x="830665" y="1942675"/>
                  </a:lnTo>
                  <a:lnTo>
                    <a:pt x="829531" y="1941087"/>
                  </a:lnTo>
                  <a:lnTo>
                    <a:pt x="827942" y="1940180"/>
                  </a:lnTo>
                  <a:lnTo>
                    <a:pt x="826354" y="1939046"/>
                  </a:lnTo>
                  <a:lnTo>
                    <a:pt x="820455" y="1937232"/>
                  </a:lnTo>
                  <a:lnTo>
                    <a:pt x="815917" y="1935872"/>
                  </a:lnTo>
                  <a:lnTo>
                    <a:pt x="809337" y="1934738"/>
                  </a:lnTo>
                  <a:lnTo>
                    <a:pt x="792093" y="1931563"/>
                  </a:lnTo>
                  <a:lnTo>
                    <a:pt x="772353" y="1928842"/>
                  </a:lnTo>
                  <a:lnTo>
                    <a:pt x="754201" y="1926121"/>
                  </a:lnTo>
                  <a:lnTo>
                    <a:pt x="746941" y="1925441"/>
                  </a:lnTo>
                  <a:lnTo>
                    <a:pt x="740814" y="1925441"/>
                  </a:lnTo>
                  <a:lnTo>
                    <a:pt x="738772" y="1925441"/>
                  </a:lnTo>
                  <a:close/>
                  <a:moveTo>
                    <a:pt x="2528301" y="1786853"/>
                  </a:moveTo>
                  <a:lnTo>
                    <a:pt x="2526491" y="1787306"/>
                  </a:lnTo>
                  <a:lnTo>
                    <a:pt x="2524907" y="1787532"/>
                  </a:lnTo>
                  <a:lnTo>
                    <a:pt x="2523776" y="1787985"/>
                  </a:lnTo>
                  <a:lnTo>
                    <a:pt x="2522871" y="1788890"/>
                  </a:lnTo>
                  <a:lnTo>
                    <a:pt x="2522192" y="1789570"/>
                  </a:lnTo>
                  <a:lnTo>
                    <a:pt x="2521966" y="1790022"/>
                  </a:lnTo>
                  <a:lnTo>
                    <a:pt x="2521966" y="1790701"/>
                  </a:lnTo>
                  <a:lnTo>
                    <a:pt x="2521966" y="1792060"/>
                  </a:lnTo>
                  <a:lnTo>
                    <a:pt x="2522418" y="1792965"/>
                  </a:lnTo>
                  <a:lnTo>
                    <a:pt x="2522645" y="1793418"/>
                  </a:lnTo>
                  <a:lnTo>
                    <a:pt x="2530111" y="1800436"/>
                  </a:lnTo>
                  <a:lnTo>
                    <a:pt x="2542329" y="1811528"/>
                  </a:lnTo>
                  <a:lnTo>
                    <a:pt x="2562239" y="1829864"/>
                  </a:lnTo>
                  <a:lnTo>
                    <a:pt x="2565181" y="1832581"/>
                  </a:lnTo>
                  <a:lnTo>
                    <a:pt x="2568122" y="1835524"/>
                  </a:lnTo>
                  <a:lnTo>
                    <a:pt x="2573778" y="1842089"/>
                  </a:lnTo>
                  <a:lnTo>
                    <a:pt x="2579661" y="1848653"/>
                  </a:lnTo>
                  <a:lnTo>
                    <a:pt x="2584865" y="1855897"/>
                  </a:lnTo>
                  <a:lnTo>
                    <a:pt x="2589616" y="1863368"/>
                  </a:lnTo>
                  <a:lnTo>
                    <a:pt x="2594368" y="1870838"/>
                  </a:lnTo>
                  <a:lnTo>
                    <a:pt x="2598893" y="1878082"/>
                  </a:lnTo>
                  <a:lnTo>
                    <a:pt x="2602739" y="1885553"/>
                  </a:lnTo>
                  <a:lnTo>
                    <a:pt x="2606585" y="1892797"/>
                  </a:lnTo>
                  <a:lnTo>
                    <a:pt x="2609850" y="1899547"/>
                  </a:lnTo>
                  <a:lnTo>
                    <a:pt x="2610304" y="1897617"/>
                  </a:lnTo>
                  <a:lnTo>
                    <a:pt x="2613025" y="1888313"/>
                  </a:lnTo>
                  <a:lnTo>
                    <a:pt x="2616427" y="1877648"/>
                  </a:lnTo>
                  <a:lnTo>
                    <a:pt x="2620282" y="1866757"/>
                  </a:lnTo>
                  <a:lnTo>
                    <a:pt x="2623457" y="1856092"/>
                  </a:lnTo>
                  <a:lnTo>
                    <a:pt x="2624818" y="1851100"/>
                  </a:lnTo>
                  <a:lnTo>
                    <a:pt x="2626179" y="1846334"/>
                  </a:lnTo>
                  <a:lnTo>
                    <a:pt x="2627086" y="1842023"/>
                  </a:lnTo>
                  <a:lnTo>
                    <a:pt x="2627539" y="1837939"/>
                  </a:lnTo>
                  <a:lnTo>
                    <a:pt x="2627993" y="1833854"/>
                  </a:lnTo>
                  <a:lnTo>
                    <a:pt x="2627993" y="1828635"/>
                  </a:lnTo>
                  <a:lnTo>
                    <a:pt x="2627539" y="1822282"/>
                  </a:lnTo>
                  <a:lnTo>
                    <a:pt x="2627086" y="1815474"/>
                  </a:lnTo>
                  <a:lnTo>
                    <a:pt x="2626449" y="1806813"/>
                  </a:lnTo>
                  <a:lnTo>
                    <a:pt x="2619482" y="1804737"/>
                  </a:lnTo>
                  <a:lnTo>
                    <a:pt x="2608848" y="1802020"/>
                  </a:lnTo>
                  <a:lnTo>
                    <a:pt x="2598440" y="1799304"/>
                  </a:lnTo>
                  <a:lnTo>
                    <a:pt x="2588485" y="1796814"/>
                  </a:lnTo>
                  <a:lnTo>
                    <a:pt x="2578756" y="1794550"/>
                  </a:lnTo>
                  <a:lnTo>
                    <a:pt x="2561334" y="1791154"/>
                  </a:lnTo>
                  <a:lnTo>
                    <a:pt x="2547080" y="1788664"/>
                  </a:lnTo>
                  <a:lnTo>
                    <a:pt x="2537351" y="1787079"/>
                  </a:lnTo>
                  <a:lnTo>
                    <a:pt x="2533505" y="1786853"/>
                  </a:lnTo>
                  <a:lnTo>
                    <a:pt x="2530790" y="1786853"/>
                  </a:lnTo>
                  <a:lnTo>
                    <a:pt x="2528301" y="1786853"/>
                  </a:lnTo>
                  <a:close/>
                  <a:moveTo>
                    <a:pt x="3577420" y="1765942"/>
                  </a:moveTo>
                  <a:lnTo>
                    <a:pt x="3577420" y="1850996"/>
                  </a:lnTo>
                  <a:lnTo>
                    <a:pt x="3622513" y="1808583"/>
                  </a:lnTo>
                  <a:lnTo>
                    <a:pt x="3622513" y="1765942"/>
                  </a:lnTo>
                  <a:lnTo>
                    <a:pt x="3577420" y="1765942"/>
                  </a:lnTo>
                  <a:close/>
                  <a:moveTo>
                    <a:pt x="2758391" y="1666549"/>
                  </a:moveTo>
                  <a:lnTo>
                    <a:pt x="2757714" y="1671384"/>
                  </a:lnTo>
                  <a:lnTo>
                    <a:pt x="2756807" y="1681595"/>
                  </a:lnTo>
                  <a:lnTo>
                    <a:pt x="2756127" y="1689764"/>
                  </a:lnTo>
                  <a:lnTo>
                    <a:pt x="2755673" y="1700883"/>
                  </a:lnTo>
                  <a:lnTo>
                    <a:pt x="2755446" y="1705421"/>
                  </a:lnTo>
                  <a:lnTo>
                    <a:pt x="2754766" y="1709505"/>
                  </a:lnTo>
                  <a:lnTo>
                    <a:pt x="2754312" y="1712682"/>
                  </a:lnTo>
                  <a:lnTo>
                    <a:pt x="2753632" y="1715178"/>
                  </a:lnTo>
                  <a:lnTo>
                    <a:pt x="2752725" y="1717447"/>
                  </a:lnTo>
                  <a:lnTo>
                    <a:pt x="2751364" y="1719036"/>
                  </a:lnTo>
                  <a:lnTo>
                    <a:pt x="2749777" y="1720170"/>
                  </a:lnTo>
                  <a:lnTo>
                    <a:pt x="2747962" y="1721078"/>
                  </a:lnTo>
                  <a:lnTo>
                    <a:pt x="2745695" y="1721532"/>
                  </a:lnTo>
                  <a:lnTo>
                    <a:pt x="2743200" y="1721532"/>
                  </a:lnTo>
                  <a:lnTo>
                    <a:pt x="2740025" y="1721532"/>
                  </a:lnTo>
                  <a:lnTo>
                    <a:pt x="2736170" y="1721305"/>
                  </a:lnTo>
                  <a:lnTo>
                    <a:pt x="2727325" y="1720397"/>
                  </a:lnTo>
                  <a:lnTo>
                    <a:pt x="2723016" y="1720170"/>
                  </a:lnTo>
                  <a:lnTo>
                    <a:pt x="2721429" y="1720397"/>
                  </a:lnTo>
                  <a:lnTo>
                    <a:pt x="2719614" y="1720624"/>
                  </a:lnTo>
                  <a:lnTo>
                    <a:pt x="2718480" y="1721078"/>
                  </a:lnTo>
                  <a:lnTo>
                    <a:pt x="2716893" y="1721759"/>
                  </a:lnTo>
                  <a:lnTo>
                    <a:pt x="2715986" y="1722893"/>
                  </a:lnTo>
                  <a:lnTo>
                    <a:pt x="2714852" y="1724028"/>
                  </a:lnTo>
                  <a:lnTo>
                    <a:pt x="2714171" y="1725616"/>
                  </a:lnTo>
                  <a:lnTo>
                    <a:pt x="2713718" y="1727432"/>
                  </a:lnTo>
                  <a:lnTo>
                    <a:pt x="2713264" y="1729474"/>
                  </a:lnTo>
                  <a:lnTo>
                    <a:pt x="2712584" y="1732197"/>
                  </a:lnTo>
                  <a:lnTo>
                    <a:pt x="2712584" y="1735147"/>
                  </a:lnTo>
                  <a:lnTo>
                    <a:pt x="2712357" y="1738550"/>
                  </a:lnTo>
                  <a:lnTo>
                    <a:pt x="2713038" y="1746719"/>
                  </a:lnTo>
                  <a:lnTo>
                    <a:pt x="2713491" y="1752619"/>
                  </a:lnTo>
                  <a:lnTo>
                    <a:pt x="2714398" y="1761242"/>
                  </a:lnTo>
                  <a:lnTo>
                    <a:pt x="2717800" y="1785522"/>
                  </a:lnTo>
                  <a:lnTo>
                    <a:pt x="2721847" y="1810371"/>
                  </a:lnTo>
                  <a:lnTo>
                    <a:pt x="2724239" y="1811528"/>
                  </a:lnTo>
                  <a:lnTo>
                    <a:pt x="2737361" y="1818319"/>
                  </a:lnTo>
                  <a:lnTo>
                    <a:pt x="2750032" y="1825110"/>
                  </a:lnTo>
                  <a:lnTo>
                    <a:pt x="2761797" y="1832128"/>
                  </a:lnTo>
                  <a:lnTo>
                    <a:pt x="2773110" y="1838919"/>
                  </a:lnTo>
                  <a:lnTo>
                    <a:pt x="2783518" y="1845258"/>
                  </a:lnTo>
                  <a:lnTo>
                    <a:pt x="2801166" y="1856803"/>
                  </a:lnTo>
                  <a:lnTo>
                    <a:pt x="2822434" y="1871291"/>
                  </a:lnTo>
                  <a:lnTo>
                    <a:pt x="2823191" y="1871781"/>
                  </a:lnTo>
                  <a:lnTo>
                    <a:pt x="2823497" y="1868261"/>
                  </a:lnTo>
                  <a:lnTo>
                    <a:pt x="2823724" y="1863499"/>
                  </a:lnTo>
                  <a:lnTo>
                    <a:pt x="2823951" y="1858963"/>
                  </a:lnTo>
                  <a:lnTo>
                    <a:pt x="2823951" y="1854881"/>
                  </a:lnTo>
                  <a:lnTo>
                    <a:pt x="2823497" y="1850799"/>
                  </a:lnTo>
                  <a:lnTo>
                    <a:pt x="2822589" y="1845583"/>
                  </a:lnTo>
                  <a:lnTo>
                    <a:pt x="2821000" y="1839686"/>
                  </a:lnTo>
                  <a:lnTo>
                    <a:pt x="2819638" y="1832883"/>
                  </a:lnTo>
                  <a:lnTo>
                    <a:pt x="2815553" y="1817915"/>
                  </a:lnTo>
                  <a:lnTo>
                    <a:pt x="2811240" y="1802493"/>
                  </a:lnTo>
                  <a:lnTo>
                    <a:pt x="2802388" y="1773918"/>
                  </a:lnTo>
                  <a:lnTo>
                    <a:pt x="2799438" y="1763486"/>
                  </a:lnTo>
                  <a:lnTo>
                    <a:pt x="2798076" y="1757817"/>
                  </a:lnTo>
                  <a:lnTo>
                    <a:pt x="2796941" y="1752147"/>
                  </a:lnTo>
                  <a:lnTo>
                    <a:pt x="2796487" y="1749426"/>
                  </a:lnTo>
                  <a:lnTo>
                    <a:pt x="2796033" y="1747158"/>
                  </a:lnTo>
                  <a:lnTo>
                    <a:pt x="2795125" y="1745343"/>
                  </a:lnTo>
                  <a:lnTo>
                    <a:pt x="2794444" y="1744436"/>
                  </a:lnTo>
                  <a:lnTo>
                    <a:pt x="2793763" y="1743756"/>
                  </a:lnTo>
                  <a:lnTo>
                    <a:pt x="2793082" y="1743076"/>
                  </a:lnTo>
                  <a:lnTo>
                    <a:pt x="2791948" y="1742622"/>
                  </a:lnTo>
                  <a:lnTo>
                    <a:pt x="2790813" y="1742168"/>
                  </a:lnTo>
                  <a:lnTo>
                    <a:pt x="2789678" y="1741942"/>
                  </a:lnTo>
                  <a:lnTo>
                    <a:pt x="2788770" y="1741715"/>
                  </a:lnTo>
                  <a:lnTo>
                    <a:pt x="2787862" y="1740808"/>
                  </a:lnTo>
                  <a:lnTo>
                    <a:pt x="2786727" y="1739674"/>
                  </a:lnTo>
                  <a:lnTo>
                    <a:pt x="2785819" y="1738086"/>
                  </a:lnTo>
                  <a:lnTo>
                    <a:pt x="2783549" y="1734231"/>
                  </a:lnTo>
                  <a:lnTo>
                    <a:pt x="2781053" y="1729015"/>
                  </a:lnTo>
                  <a:lnTo>
                    <a:pt x="2778329" y="1723118"/>
                  </a:lnTo>
                  <a:lnTo>
                    <a:pt x="2775378" y="1716315"/>
                  </a:lnTo>
                  <a:lnTo>
                    <a:pt x="2769704" y="1700893"/>
                  </a:lnTo>
                  <a:lnTo>
                    <a:pt x="2764257" y="1685018"/>
                  </a:lnTo>
                  <a:lnTo>
                    <a:pt x="2759263" y="1669597"/>
                  </a:lnTo>
                  <a:lnTo>
                    <a:pt x="2758391" y="1666549"/>
                  </a:lnTo>
                  <a:close/>
                  <a:moveTo>
                    <a:pt x="1839474" y="1648604"/>
                  </a:moveTo>
                  <a:lnTo>
                    <a:pt x="1837888" y="1850604"/>
                  </a:lnTo>
                  <a:lnTo>
                    <a:pt x="1871011" y="1853779"/>
                  </a:lnTo>
                  <a:lnTo>
                    <a:pt x="1899144" y="1856273"/>
                  </a:lnTo>
                  <a:lnTo>
                    <a:pt x="1922966" y="1858314"/>
                  </a:lnTo>
                  <a:lnTo>
                    <a:pt x="1931814" y="1859221"/>
                  </a:lnTo>
                  <a:lnTo>
                    <a:pt x="1942250" y="1860809"/>
                  </a:lnTo>
                  <a:lnTo>
                    <a:pt x="1955311" y="1862576"/>
                  </a:lnTo>
                  <a:lnTo>
                    <a:pt x="1941771" y="1860557"/>
                  </a:lnTo>
                  <a:lnTo>
                    <a:pt x="1931827" y="1859199"/>
                  </a:lnTo>
                  <a:lnTo>
                    <a:pt x="1923239" y="1858294"/>
                  </a:lnTo>
                  <a:lnTo>
                    <a:pt x="1899508" y="1856257"/>
                  </a:lnTo>
                  <a:lnTo>
                    <a:pt x="1871483" y="1853767"/>
                  </a:lnTo>
                  <a:lnTo>
                    <a:pt x="1838486" y="1850599"/>
                  </a:lnTo>
                  <a:lnTo>
                    <a:pt x="1840068" y="1648721"/>
                  </a:lnTo>
                  <a:lnTo>
                    <a:pt x="1839474" y="1648604"/>
                  </a:lnTo>
                  <a:close/>
                  <a:moveTo>
                    <a:pt x="2063841" y="1455563"/>
                  </a:moveTo>
                  <a:lnTo>
                    <a:pt x="2062721" y="1458761"/>
                  </a:lnTo>
                  <a:lnTo>
                    <a:pt x="2057276" y="1473501"/>
                  </a:lnTo>
                  <a:lnTo>
                    <a:pt x="2054100" y="1480984"/>
                  </a:lnTo>
                  <a:lnTo>
                    <a:pt x="2051150" y="1487787"/>
                  </a:lnTo>
                  <a:lnTo>
                    <a:pt x="2047974" y="1494590"/>
                  </a:lnTo>
                  <a:lnTo>
                    <a:pt x="2044571" y="1500485"/>
                  </a:lnTo>
                  <a:lnTo>
                    <a:pt x="2041395" y="1505701"/>
                  </a:lnTo>
                  <a:lnTo>
                    <a:pt x="2038218" y="1510236"/>
                  </a:lnTo>
                  <a:lnTo>
                    <a:pt x="2035269" y="1514091"/>
                  </a:lnTo>
                  <a:lnTo>
                    <a:pt x="2032093" y="1518399"/>
                  </a:lnTo>
                  <a:lnTo>
                    <a:pt x="2025967" y="1526563"/>
                  </a:lnTo>
                  <a:lnTo>
                    <a:pt x="2022791" y="1530418"/>
                  </a:lnTo>
                  <a:lnTo>
                    <a:pt x="2019388" y="1534500"/>
                  </a:lnTo>
                  <a:lnTo>
                    <a:pt x="2015531" y="1537901"/>
                  </a:lnTo>
                  <a:lnTo>
                    <a:pt x="2011674" y="1541302"/>
                  </a:lnTo>
                  <a:lnTo>
                    <a:pt x="2007136" y="1544477"/>
                  </a:lnTo>
                  <a:lnTo>
                    <a:pt x="2004868" y="1545611"/>
                  </a:lnTo>
                  <a:lnTo>
                    <a:pt x="2002599" y="1546745"/>
                  </a:lnTo>
                  <a:lnTo>
                    <a:pt x="1999650" y="1548105"/>
                  </a:lnTo>
                  <a:lnTo>
                    <a:pt x="1996927" y="1549012"/>
                  </a:lnTo>
                  <a:lnTo>
                    <a:pt x="1994204" y="1549919"/>
                  </a:lnTo>
                  <a:lnTo>
                    <a:pt x="1991255" y="1550600"/>
                  </a:lnTo>
                  <a:lnTo>
                    <a:pt x="1988079" y="1551053"/>
                  </a:lnTo>
                  <a:lnTo>
                    <a:pt x="1984676" y="1551280"/>
                  </a:lnTo>
                  <a:lnTo>
                    <a:pt x="1981046" y="1551507"/>
                  </a:lnTo>
                  <a:lnTo>
                    <a:pt x="1977416" y="1551507"/>
                  </a:lnTo>
                  <a:lnTo>
                    <a:pt x="1973786" y="1551507"/>
                  </a:lnTo>
                  <a:lnTo>
                    <a:pt x="1969475" y="1551053"/>
                  </a:lnTo>
                  <a:lnTo>
                    <a:pt x="1965391" y="1550600"/>
                  </a:lnTo>
                  <a:lnTo>
                    <a:pt x="1960854" y="1549919"/>
                  </a:lnTo>
                  <a:lnTo>
                    <a:pt x="1924100" y="1543116"/>
                  </a:lnTo>
                  <a:lnTo>
                    <a:pt x="1891203" y="1537447"/>
                  </a:lnTo>
                  <a:lnTo>
                    <a:pt x="1858533" y="1532232"/>
                  </a:lnTo>
                  <a:lnTo>
                    <a:pt x="1857399" y="1533139"/>
                  </a:lnTo>
                  <a:lnTo>
                    <a:pt x="1855811" y="1534046"/>
                  </a:lnTo>
                  <a:lnTo>
                    <a:pt x="1853996" y="1535180"/>
                  </a:lnTo>
                  <a:lnTo>
                    <a:pt x="1850819" y="1535860"/>
                  </a:lnTo>
                  <a:lnTo>
                    <a:pt x="1847189" y="1536767"/>
                  </a:lnTo>
                  <a:lnTo>
                    <a:pt x="1842879" y="1536994"/>
                  </a:lnTo>
                  <a:lnTo>
                    <a:pt x="1840610" y="1536994"/>
                  </a:lnTo>
                  <a:lnTo>
                    <a:pt x="1837888" y="1536767"/>
                  </a:lnTo>
                  <a:lnTo>
                    <a:pt x="1828359" y="1535180"/>
                  </a:lnTo>
                  <a:lnTo>
                    <a:pt x="1822687" y="1534046"/>
                  </a:lnTo>
                  <a:lnTo>
                    <a:pt x="1819737" y="1533139"/>
                  </a:lnTo>
                  <a:lnTo>
                    <a:pt x="1818603" y="1532685"/>
                  </a:lnTo>
                  <a:lnTo>
                    <a:pt x="1818603" y="1644252"/>
                  </a:lnTo>
                  <a:lnTo>
                    <a:pt x="1819275" y="1644383"/>
                  </a:lnTo>
                  <a:lnTo>
                    <a:pt x="1819275" y="1533297"/>
                  </a:lnTo>
                  <a:lnTo>
                    <a:pt x="1820405" y="1533750"/>
                  </a:lnTo>
                  <a:lnTo>
                    <a:pt x="1823343" y="1534655"/>
                  </a:lnTo>
                  <a:lnTo>
                    <a:pt x="1828993" y="1535787"/>
                  </a:lnTo>
                  <a:lnTo>
                    <a:pt x="1838486" y="1537371"/>
                  </a:lnTo>
                  <a:lnTo>
                    <a:pt x="1841198" y="1537597"/>
                  </a:lnTo>
                  <a:lnTo>
                    <a:pt x="1843458" y="1537597"/>
                  </a:lnTo>
                  <a:lnTo>
                    <a:pt x="1847752" y="1537371"/>
                  </a:lnTo>
                  <a:lnTo>
                    <a:pt x="1851368" y="1536466"/>
                  </a:lnTo>
                  <a:lnTo>
                    <a:pt x="1854532" y="1535787"/>
                  </a:lnTo>
                  <a:lnTo>
                    <a:pt x="1856340" y="1534655"/>
                  </a:lnTo>
                  <a:lnTo>
                    <a:pt x="1857922" y="1533750"/>
                  </a:lnTo>
                  <a:lnTo>
                    <a:pt x="1859052" y="1532845"/>
                  </a:lnTo>
                  <a:lnTo>
                    <a:pt x="1891597" y="1538050"/>
                  </a:lnTo>
                  <a:lnTo>
                    <a:pt x="1924369" y="1543708"/>
                  </a:lnTo>
                  <a:lnTo>
                    <a:pt x="1960982" y="1550498"/>
                  </a:lnTo>
                  <a:lnTo>
                    <a:pt x="1965502" y="1551177"/>
                  </a:lnTo>
                  <a:lnTo>
                    <a:pt x="1969570" y="1551629"/>
                  </a:lnTo>
                  <a:lnTo>
                    <a:pt x="1973864" y="1552082"/>
                  </a:lnTo>
                  <a:lnTo>
                    <a:pt x="1977480" y="1552082"/>
                  </a:lnTo>
                  <a:lnTo>
                    <a:pt x="1981097" y="1552082"/>
                  </a:lnTo>
                  <a:lnTo>
                    <a:pt x="1984713" y="1551856"/>
                  </a:lnTo>
                  <a:lnTo>
                    <a:pt x="1988103" y="1551629"/>
                  </a:lnTo>
                  <a:lnTo>
                    <a:pt x="1991267" y="1551177"/>
                  </a:lnTo>
                  <a:lnTo>
                    <a:pt x="1994205" y="1550498"/>
                  </a:lnTo>
                  <a:lnTo>
                    <a:pt x="1996917" y="1549592"/>
                  </a:lnTo>
                  <a:lnTo>
                    <a:pt x="1999629" y="1548687"/>
                  </a:lnTo>
                  <a:lnTo>
                    <a:pt x="2002567" y="1547329"/>
                  </a:lnTo>
                  <a:lnTo>
                    <a:pt x="2004827" y="1546198"/>
                  </a:lnTo>
                  <a:lnTo>
                    <a:pt x="2007087" y="1545066"/>
                  </a:lnTo>
                  <a:lnTo>
                    <a:pt x="2011608" y="1541897"/>
                  </a:lnTo>
                  <a:lnTo>
                    <a:pt x="2015450" y="1538503"/>
                  </a:lnTo>
                  <a:lnTo>
                    <a:pt x="2019292" y="1535108"/>
                  </a:lnTo>
                  <a:lnTo>
                    <a:pt x="2022682" y="1531034"/>
                  </a:lnTo>
                  <a:lnTo>
                    <a:pt x="2025846" y="1527187"/>
                  </a:lnTo>
                  <a:lnTo>
                    <a:pt x="2031948" y="1519039"/>
                  </a:lnTo>
                  <a:lnTo>
                    <a:pt x="2035112" y="1514739"/>
                  </a:lnTo>
                  <a:lnTo>
                    <a:pt x="2038050" y="1510892"/>
                  </a:lnTo>
                  <a:lnTo>
                    <a:pt x="2041215" y="1506365"/>
                  </a:lnTo>
                  <a:lnTo>
                    <a:pt x="2044379" y="1501160"/>
                  </a:lnTo>
                  <a:lnTo>
                    <a:pt x="2047769" y="1495275"/>
                  </a:lnTo>
                  <a:lnTo>
                    <a:pt x="2050933" y="1488486"/>
                  </a:lnTo>
                  <a:lnTo>
                    <a:pt x="2053871" y="1481696"/>
                  </a:lnTo>
                  <a:lnTo>
                    <a:pt x="2057035" y="1474228"/>
                  </a:lnTo>
                  <a:lnTo>
                    <a:pt x="2062459" y="1459517"/>
                  </a:lnTo>
                  <a:lnTo>
                    <a:pt x="2063841" y="1455563"/>
                  </a:lnTo>
                  <a:close/>
                  <a:moveTo>
                    <a:pt x="886028" y="1447652"/>
                  </a:moveTo>
                  <a:lnTo>
                    <a:pt x="662308" y="1505476"/>
                  </a:lnTo>
                  <a:lnTo>
                    <a:pt x="716537" y="1515227"/>
                  </a:lnTo>
                  <a:lnTo>
                    <a:pt x="760100" y="1523164"/>
                  </a:lnTo>
                  <a:lnTo>
                    <a:pt x="778706" y="1527019"/>
                  </a:lnTo>
                  <a:lnTo>
                    <a:pt x="792093" y="1529740"/>
                  </a:lnTo>
                  <a:lnTo>
                    <a:pt x="797311" y="1530647"/>
                  </a:lnTo>
                  <a:lnTo>
                    <a:pt x="802530" y="1531327"/>
                  </a:lnTo>
                  <a:lnTo>
                    <a:pt x="807749" y="1532008"/>
                  </a:lnTo>
                  <a:lnTo>
                    <a:pt x="812740" y="1532234"/>
                  </a:lnTo>
                  <a:lnTo>
                    <a:pt x="817732" y="1532234"/>
                  </a:lnTo>
                  <a:lnTo>
                    <a:pt x="822497" y="1532008"/>
                  </a:lnTo>
                  <a:lnTo>
                    <a:pt x="827262" y="1531327"/>
                  </a:lnTo>
                  <a:lnTo>
                    <a:pt x="831800" y="1530420"/>
                  </a:lnTo>
                  <a:lnTo>
                    <a:pt x="836111" y="1529513"/>
                  </a:lnTo>
                  <a:lnTo>
                    <a:pt x="840195" y="1527926"/>
                  </a:lnTo>
                  <a:lnTo>
                    <a:pt x="843825" y="1526565"/>
                  </a:lnTo>
                  <a:lnTo>
                    <a:pt x="847682" y="1524525"/>
                  </a:lnTo>
                  <a:lnTo>
                    <a:pt x="850632" y="1522030"/>
                  </a:lnTo>
                  <a:lnTo>
                    <a:pt x="853582" y="1519536"/>
                  </a:lnTo>
                  <a:lnTo>
                    <a:pt x="856077" y="1516588"/>
                  </a:lnTo>
                  <a:lnTo>
                    <a:pt x="857893" y="1513640"/>
                  </a:lnTo>
                  <a:lnTo>
                    <a:pt x="862204" y="1505476"/>
                  </a:lnTo>
                  <a:lnTo>
                    <a:pt x="866741" y="1495499"/>
                  </a:lnTo>
                  <a:lnTo>
                    <a:pt x="871279" y="1484841"/>
                  </a:lnTo>
                  <a:lnTo>
                    <a:pt x="875817" y="1473730"/>
                  </a:lnTo>
                  <a:lnTo>
                    <a:pt x="883078" y="1455362"/>
                  </a:lnTo>
                  <a:lnTo>
                    <a:pt x="886028" y="1447652"/>
                  </a:lnTo>
                  <a:close/>
                  <a:moveTo>
                    <a:pt x="2040260" y="1434271"/>
                  </a:moveTo>
                  <a:lnTo>
                    <a:pt x="1828359" y="1489374"/>
                  </a:lnTo>
                  <a:lnTo>
                    <a:pt x="1879859" y="1498445"/>
                  </a:lnTo>
                  <a:lnTo>
                    <a:pt x="1920924" y="1506154"/>
                  </a:lnTo>
                  <a:lnTo>
                    <a:pt x="1938393" y="1509329"/>
                  </a:lnTo>
                  <a:lnTo>
                    <a:pt x="1951325" y="1512050"/>
                  </a:lnTo>
                  <a:lnTo>
                    <a:pt x="1956316" y="1513184"/>
                  </a:lnTo>
                  <a:lnTo>
                    <a:pt x="1961081" y="1513638"/>
                  </a:lnTo>
                  <a:lnTo>
                    <a:pt x="1966072" y="1514091"/>
                  </a:lnTo>
                  <a:lnTo>
                    <a:pt x="1971063" y="1514318"/>
                  </a:lnTo>
                  <a:lnTo>
                    <a:pt x="1975601" y="1514318"/>
                  </a:lnTo>
                  <a:lnTo>
                    <a:pt x="1980138" y="1514091"/>
                  </a:lnTo>
                  <a:lnTo>
                    <a:pt x="1984676" y="1513638"/>
                  </a:lnTo>
                  <a:lnTo>
                    <a:pt x="1988760" y="1512957"/>
                  </a:lnTo>
                  <a:lnTo>
                    <a:pt x="1993070" y="1511823"/>
                  </a:lnTo>
                  <a:lnTo>
                    <a:pt x="1996700" y="1510690"/>
                  </a:lnTo>
                  <a:lnTo>
                    <a:pt x="2000557" y="1508876"/>
                  </a:lnTo>
                  <a:lnTo>
                    <a:pt x="2003733" y="1507061"/>
                  </a:lnTo>
                  <a:lnTo>
                    <a:pt x="2006683" y="1505021"/>
                  </a:lnTo>
                  <a:lnTo>
                    <a:pt x="2009405" y="1502526"/>
                  </a:lnTo>
                  <a:lnTo>
                    <a:pt x="2011901" y="1499805"/>
                  </a:lnTo>
                  <a:lnTo>
                    <a:pt x="2013943" y="1496857"/>
                  </a:lnTo>
                  <a:lnTo>
                    <a:pt x="2017573" y="1489374"/>
                  </a:lnTo>
                  <a:lnTo>
                    <a:pt x="2021883" y="1479850"/>
                  </a:lnTo>
                  <a:lnTo>
                    <a:pt x="2026194" y="1469419"/>
                  </a:lnTo>
                  <a:lnTo>
                    <a:pt x="2030505" y="1458988"/>
                  </a:lnTo>
                  <a:lnTo>
                    <a:pt x="2037538" y="1441754"/>
                  </a:lnTo>
                  <a:lnTo>
                    <a:pt x="2040260" y="1434271"/>
                  </a:lnTo>
                  <a:close/>
                  <a:moveTo>
                    <a:pt x="2534153" y="1431724"/>
                  </a:moveTo>
                  <a:lnTo>
                    <a:pt x="2534029" y="1431900"/>
                  </a:lnTo>
                  <a:lnTo>
                    <a:pt x="2532660" y="1434172"/>
                  </a:lnTo>
                  <a:lnTo>
                    <a:pt x="2530834" y="1435990"/>
                  </a:lnTo>
                  <a:lnTo>
                    <a:pt x="2528781" y="1437808"/>
                  </a:lnTo>
                  <a:lnTo>
                    <a:pt x="2526955" y="1439626"/>
                  </a:lnTo>
                  <a:lnTo>
                    <a:pt x="2524674" y="1440989"/>
                  </a:lnTo>
                  <a:lnTo>
                    <a:pt x="2522164" y="1442126"/>
                  </a:lnTo>
                  <a:lnTo>
                    <a:pt x="2519654" y="1443035"/>
                  </a:lnTo>
                  <a:lnTo>
                    <a:pt x="2517144" y="1443716"/>
                  </a:lnTo>
                  <a:lnTo>
                    <a:pt x="2514406" y="1444398"/>
                  </a:lnTo>
                  <a:lnTo>
                    <a:pt x="2511668" y="1444625"/>
                  </a:lnTo>
                  <a:lnTo>
                    <a:pt x="2508930" y="1444625"/>
                  </a:lnTo>
                  <a:lnTo>
                    <a:pt x="2506192" y="1443944"/>
                  </a:lnTo>
                  <a:lnTo>
                    <a:pt x="2473956" y="1438409"/>
                  </a:lnTo>
                  <a:lnTo>
                    <a:pt x="2472416" y="1565911"/>
                  </a:lnTo>
                  <a:lnTo>
                    <a:pt x="2483955" y="1565911"/>
                  </a:lnTo>
                  <a:lnTo>
                    <a:pt x="2482824" y="1738861"/>
                  </a:lnTo>
                  <a:lnTo>
                    <a:pt x="2483050" y="1742483"/>
                  </a:lnTo>
                  <a:lnTo>
                    <a:pt x="2483276" y="1745426"/>
                  </a:lnTo>
                  <a:lnTo>
                    <a:pt x="2483502" y="1747690"/>
                  </a:lnTo>
                  <a:lnTo>
                    <a:pt x="2483955" y="1749275"/>
                  </a:lnTo>
                  <a:lnTo>
                    <a:pt x="2484634" y="1750633"/>
                  </a:lnTo>
                  <a:lnTo>
                    <a:pt x="2484860" y="1750859"/>
                  </a:lnTo>
                  <a:lnTo>
                    <a:pt x="2491421" y="1751765"/>
                  </a:lnTo>
                  <a:lnTo>
                    <a:pt x="2509295" y="1753802"/>
                  </a:lnTo>
                  <a:lnTo>
                    <a:pt x="2516988" y="1754934"/>
                  </a:lnTo>
                  <a:lnTo>
                    <a:pt x="2527848" y="1756292"/>
                  </a:lnTo>
                  <a:lnTo>
                    <a:pt x="2541876" y="1758782"/>
                  </a:lnTo>
                  <a:lnTo>
                    <a:pt x="2559072" y="1761725"/>
                  </a:lnTo>
                  <a:lnTo>
                    <a:pt x="2578982" y="1765800"/>
                  </a:lnTo>
                  <a:lnTo>
                    <a:pt x="2601834" y="1770780"/>
                  </a:lnTo>
                  <a:lnTo>
                    <a:pt x="2623204" y="1775834"/>
                  </a:lnTo>
                  <a:lnTo>
                    <a:pt x="2620736" y="1754434"/>
                  </a:lnTo>
                  <a:lnTo>
                    <a:pt x="2619375" y="1743769"/>
                  </a:lnTo>
                  <a:lnTo>
                    <a:pt x="2618921" y="1737643"/>
                  </a:lnTo>
                  <a:lnTo>
                    <a:pt x="2618921" y="1731743"/>
                  </a:lnTo>
                  <a:lnTo>
                    <a:pt x="2618921" y="1729247"/>
                  </a:lnTo>
                  <a:lnTo>
                    <a:pt x="2618921" y="1726751"/>
                  </a:lnTo>
                  <a:lnTo>
                    <a:pt x="2618468" y="1724709"/>
                  </a:lnTo>
                  <a:lnTo>
                    <a:pt x="2618014" y="1724028"/>
                  </a:lnTo>
                  <a:lnTo>
                    <a:pt x="2617561" y="1723120"/>
                  </a:lnTo>
                  <a:lnTo>
                    <a:pt x="2616654" y="1722440"/>
                  </a:lnTo>
                  <a:lnTo>
                    <a:pt x="2615746" y="1721532"/>
                  </a:lnTo>
                  <a:lnTo>
                    <a:pt x="2614839" y="1721078"/>
                  </a:lnTo>
                  <a:lnTo>
                    <a:pt x="2613479" y="1720624"/>
                  </a:lnTo>
                  <a:lnTo>
                    <a:pt x="2612798" y="1720170"/>
                  </a:lnTo>
                  <a:lnTo>
                    <a:pt x="2612118" y="1719036"/>
                  </a:lnTo>
                  <a:lnTo>
                    <a:pt x="2611211" y="1717901"/>
                  </a:lnTo>
                  <a:lnTo>
                    <a:pt x="2610530" y="1716086"/>
                  </a:lnTo>
                  <a:lnTo>
                    <a:pt x="2608716" y="1712002"/>
                  </a:lnTo>
                  <a:lnTo>
                    <a:pt x="2607355" y="1706556"/>
                  </a:lnTo>
                  <a:lnTo>
                    <a:pt x="2605541" y="1699975"/>
                  </a:lnTo>
                  <a:lnTo>
                    <a:pt x="2604180" y="1692714"/>
                  </a:lnTo>
                  <a:lnTo>
                    <a:pt x="2601005" y="1676830"/>
                  </a:lnTo>
                  <a:lnTo>
                    <a:pt x="2598284" y="1660038"/>
                  </a:lnTo>
                  <a:lnTo>
                    <a:pt x="2596243" y="1644154"/>
                  </a:lnTo>
                  <a:lnTo>
                    <a:pt x="2594655" y="1630766"/>
                  </a:lnTo>
                  <a:lnTo>
                    <a:pt x="2594429" y="1625547"/>
                  </a:lnTo>
                  <a:lnTo>
                    <a:pt x="2594202" y="1621236"/>
                  </a:lnTo>
                  <a:lnTo>
                    <a:pt x="2593975" y="1608756"/>
                  </a:lnTo>
                  <a:lnTo>
                    <a:pt x="2593748" y="1603310"/>
                  </a:lnTo>
                  <a:lnTo>
                    <a:pt x="2593068" y="1598545"/>
                  </a:lnTo>
                  <a:lnTo>
                    <a:pt x="2592614" y="1594233"/>
                  </a:lnTo>
                  <a:lnTo>
                    <a:pt x="2591707" y="1590830"/>
                  </a:lnTo>
                  <a:lnTo>
                    <a:pt x="2590120" y="1587880"/>
                  </a:lnTo>
                  <a:lnTo>
                    <a:pt x="2589439" y="1586745"/>
                  </a:lnTo>
                  <a:lnTo>
                    <a:pt x="2588759" y="1585611"/>
                  </a:lnTo>
                  <a:lnTo>
                    <a:pt x="2588305" y="1584930"/>
                  </a:lnTo>
                  <a:lnTo>
                    <a:pt x="2587398" y="1583115"/>
                  </a:lnTo>
                  <a:lnTo>
                    <a:pt x="2585584" y="1577896"/>
                  </a:lnTo>
                  <a:lnTo>
                    <a:pt x="2583089" y="1570407"/>
                  </a:lnTo>
                  <a:lnTo>
                    <a:pt x="2580141" y="1560877"/>
                  </a:lnTo>
                  <a:lnTo>
                    <a:pt x="2573338" y="1537505"/>
                  </a:lnTo>
                  <a:lnTo>
                    <a:pt x="2565400" y="1510956"/>
                  </a:lnTo>
                  <a:lnTo>
                    <a:pt x="2557689" y="1484180"/>
                  </a:lnTo>
                  <a:lnTo>
                    <a:pt x="2550432" y="1460354"/>
                  </a:lnTo>
                  <a:lnTo>
                    <a:pt x="2547257" y="1450370"/>
                  </a:lnTo>
                  <a:lnTo>
                    <a:pt x="2544536" y="1442428"/>
                  </a:lnTo>
                  <a:lnTo>
                    <a:pt x="2542268" y="1436982"/>
                  </a:lnTo>
                  <a:lnTo>
                    <a:pt x="2541361" y="1435167"/>
                  </a:lnTo>
                  <a:lnTo>
                    <a:pt x="2540680" y="1434032"/>
                  </a:lnTo>
                  <a:lnTo>
                    <a:pt x="2539093" y="1433352"/>
                  </a:lnTo>
                  <a:lnTo>
                    <a:pt x="2536371" y="1432217"/>
                  </a:lnTo>
                  <a:lnTo>
                    <a:pt x="2534153" y="1431724"/>
                  </a:lnTo>
                  <a:close/>
                  <a:moveTo>
                    <a:pt x="975878" y="1425656"/>
                  </a:moveTo>
                  <a:lnTo>
                    <a:pt x="922104" y="1435407"/>
                  </a:lnTo>
                  <a:lnTo>
                    <a:pt x="918474" y="1446972"/>
                  </a:lnTo>
                  <a:lnTo>
                    <a:pt x="914843" y="1458990"/>
                  </a:lnTo>
                  <a:lnTo>
                    <a:pt x="909625" y="1473503"/>
                  </a:lnTo>
                  <a:lnTo>
                    <a:pt x="903952" y="1488696"/>
                  </a:lnTo>
                  <a:lnTo>
                    <a:pt x="900776" y="1496406"/>
                  </a:lnTo>
                  <a:lnTo>
                    <a:pt x="897372" y="1503889"/>
                  </a:lnTo>
                  <a:lnTo>
                    <a:pt x="894196" y="1511146"/>
                  </a:lnTo>
                  <a:lnTo>
                    <a:pt x="890792" y="1517268"/>
                  </a:lnTo>
                  <a:lnTo>
                    <a:pt x="887162" y="1522937"/>
                  </a:lnTo>
                  <a:lnTo>
                    <a:pt x="885574" y="1525432"/>
                  </a:lnTo>
                  <a:lnTo>
                    <a:pt x="883986" y="1527699"/>
                  </a:lnTo>
                  <a:lnTo>
                    <a:pt x="880582" y="1532008"/>
                  </a:lnTo>
                  <a:lnTo>
                    <a:pt x="877406" y="1536089"/>
                  </a:lnTo>
                  <a:lnTo>
                    <a:pt x="870826" y="1544933"/>
                  </a:lnTo>
                  <a:lnTo>
                    <a:pt x="867422" y="1549015"/>
                  </a:lnTo>
                  <a:lnTo>
                    <a:pt x="864019" y="1553097"/>
                  </a:lnTo>
                  <a:lnTo>
                    <a:pt x="859935" y="1556952"/>
                  </a:lnTo>
                  <a:lnTo>
                    <a:pt x="855850" y="1560353"/>
                  </a:lnTo>
                  <a:lnTo>
                    <a:pt x="853582" y="1562167"/>
                  </a:lnTo>
                  <a:lnTo>
                    <a:pt x="851313" y="1563754"/>
                  </a:lnTo>
                  <a:lnTo>
                    <a:pt x="848817" y="1565115"/>
                  </a:lnTo>
                  <a:lnTo>
                    <a:pt x="846094" y="1566476"/>
                  </a:lnTo>
                  <a:lnTo>
                    <a:pt x="843371" y="1567609"/>
                  </a:lnTo>
                  <a:lnTo>
                    <a:pt x="840422" y="1568743"/>
                  </a:lnTo>
                  <a:lnTo>
                    <a:pt x="837472" y="1569424"/>
                  </a:lnTo>
                  <a:lnTo>
                    <a:pt x="834068" y="1570104"/>
                  </a:lnTo>
                  <a:lnTo>
                    <a:pt x="830892" y="1570784"/>
                  </a:lnTo>
                  <a:lnTo>
                    <a:pt x="827488" y="1571011"/>
                  </a:lnTo>
                  <a:lnTo>
                    <a:pt x="823858" y="1571464"/>
                  </a:lnTo>
                  <a:lnTo>
                    <a:pt x="819774" y="1571464"/>
                  </a:lnTo>
                  <a:lnTo>
                    <a:pt x="815463" y="1571011"/>
                  </a:lnTo>
                  <a:lnTo>
                    <a:pt x="811379" y="1570784"/>
                  </a:lnTo>
                  <a:lnTo>
                    <a:pt x="806841" y="1570331"/>
                  </a:lnTo>
                  <a:lnTo>
                    <a:pt x="802076" y="1569424"/>
                  </a:lnTo>
                  <a:lnTo>
                    <a:pt x="782563" y="1565795"/>
                  </a:lnTo>
                  <a:lnTo>
                    <a:pt x="763277" y="1562394"/>
                  </a:lnTo>
                  <a:lnTo>
                    <a:pt x="728789" y="1556498"/>
                  </a:lnTo>
                  <a:lnTo>
                    <a:pt x="694301" y="1550829"/>
                  </a:lnTo>
                  <a:lnTo>
                    <a:pt x="692939" y="1551736"/>
                  </a:lnTo>
                  <a:lnTo>
                    <a:pt x="691578" y="1552870"/>
                  </a:lnTo>
                  <a:lnTo>
                    <a:pt x="689309" y="1554004"/>
                  </a:lnTo>
                  <a:lnTo>
                    <a:pt x="686132" y="1554911"/>
                  </a:lnTo>
                  <a:lnTo>
                    <a:pt x="682275" y="1555818"/>
                  </a:lnTo>
                  <a:lnTo>
                    <a:pt x="680233" y="1555818"/>
                  </a:lnTo>
                  <a:lnTo>
                    <a:pt x="677737" y="1556045"/>
                  </a:lnTo>
                  <a:lnTo>
                    <a:pt x="675015" y="1555818"/>
                  </a:lnTo>
                  <a:lnTo>
                    <a:pt x="672292" y="1555591"/>
                  </a:lnTo>
                  <a:lnTo>
                    <a:pt x="662308" y="1554004"/>
                  </a:lnTo>
                  <a:lnTo>
                    <a:pt x="656409" y="1552870"/>
                  </a:lnTo>
                  <a:lnTo>
                    <a:pt x="653006" y="1551736"/>
                  </a:lnTo>
                  <a:lnTo>
                    <a:pt x="652325" y="1551509"/>
                  </a:lnTo>
                  <a:lnTo>
                    <a:pt x="652325" y="1669199"/>
                  </a:lnTo>
                  <a:lnTo>
                    <a:pt x="674107" y="1673508"/>
                  </a:lnTo>
                  <a:lnTo>
                    <a:pt x="672292" y="1887118"/>
                  </a:lnTo>
                  <a:lnTo>
                    <a:pt x="707234" y="1890292"/>
                  </a:lnTo>
                  <a:lnTo>
                    <a:pt x="736957" y="1893014"/>
                  </a:lnTo>
                  <a:lnTo>
                    <a:pt x="761916" y="1895281"/>
                  </a:lnTo>
                  <a:lnTo>
                    <a:pt x="772580" y="1896188"/>
                  </a:lnTo>
                  <a:lnTo>
                    <a:pt x="784832" y="1897549"/>
                  </a:lnTo>
                  <a:lnTo>
                    <a:pt x="809791" y="1900950"/>
                  </a:lnTo>
                  <a:lnTo>
                    <a:pt x="829758" y="1903898"/>
                  </a:lnTo>
                  <a:lnTo>
                    <a:pt x="837926" y="1905032"/>
                  </a:lnTo>
                  <a:lnTo>
                    <a:pt x="842690" y="1900497"/>
                  </a:lnTo>
                  <a:lnTo>
                    <a:pt x="847682" y="1895054"/>
                  </a:lnTo>
                  <a:lnTo>
                    <a:pt x="853808" y="1888252"/>
                  </a:lnTo>
                  <a:lnTo>
                    <a:pt x="860388" y="1880542"/>
                  </a:lnTo>
                  <a:lnTo>
                    <a:pt x="867422" y="1872151"/>
                  </a:lnTo>
                  <a:lnTo>
                    <a:pt x="874229" y="1863534"/>
                  </a:lnTo>
                  <a:lnTo>
                    <a:pt x="877179" y="1859226"/>
                  </a:lnTo>
                  <a:lnTo>
                    <a:pt x="880128" y="1855144"/>
                  </a:lnTo>
                  <a:lnTo>
                    <a:pt x="882624" y="1850609"/>
                  </a:lnTo>
                  <a:lnTo>
                    <a:pt x="885347" y="1845393"/>
                  </a:lnTo>
                  <a:lnTo>
                    <a:pt x="888070" y="1839724"/>
                  </a:lnTo>
                  <a:lnTo>
                    <a:pt x="890566" y="1833375"/>
                  </a:lnTo>
                  <a:lnTo>
                    <a:pt x="893061" y="1827026"/>
                  </a:lnTo>
                  <a:lnTo>
                    <a:pt x="895557" y="1819769"/>
                  </a:lnTo>
                  <a:lnTo>
                    <a:pt x="897826" y="1812740"/>
                  </a:lnTo>
                  <a:lnTo>
                    <a:pt x="900095" y="1805257"/>
                  </a:lnTo>
                  <a:lnTo>
                    <a:pt x="902137" y="1797773"/>
                  </a:lnTo>
                  <a:lnTo>
                    <a:pt x="904179" y="1790290"/>
                  </a:lnTo>
                  <a:lnTo>
                    <a:pt x="905541" y="1782807"/>
                  </a:lnTo>
                  <a:lnTo>
                    <a:pt x="907129" y="1775551"/>
                  </a:lnTo>
                  <a:lnTo>
                    <a:pt x="908263" y="1768294"/>
                  </a:lnTo>
                  <a:lnTo>
                    <a:pt x="909171" y="1761491"/>
                  </a:lnTo>
                  <a:lnTo>
                    <a:pt x="909625" y="1755142"/>
                  </a:lnTo>
                  <a:lnTo>
                    <a:pt x="909852" y="1749473"/>
                  </a:lnTo>
                  <a:lnTo>
                    <a:pt x="909625" y="1734507"/>
                  </a:lnTo>
                  <a:lnTo>
                    <a:pt x="909398" y="1714098"/>
                  </a:lnTo>
                  <a:lnTo>
                    <a:pt x="908263" y="1664437"/>
                  </a:lnTo>
                  <a:lnTo>
                    <a:pt x="908036" y="1638359"/>
                  </a:lnTo>
                  <a:lnTo>
                    <a:pt x="908036" y="1614322"/>
                  </a:lnTo>
                  <a:lnTo>
                    <a:pt x="908263" y="1603665"/>
                  </a:lnTo>
                  <a:lnTo>
                    <a:pt x="908490" y="1593914"/>
                  </a:lnTo>
                  <a:lnTo>
                    <a:pt x="909171" y="1585977"/>
                  </a:lnTo>
                  <a:lnTo>
                    <a:pt x="909852" y="1579401"/>
                  </a:lnTo>
                  <a:lnTo>
                    <a:pt x="911894" y="1566702"/>
                  </a:lnTo>
                  <a:lnTo>
                    <a:pt x="914616" y="1551736"/>
                  </a:lnTo>
                  <a:lnTo>
                    <a:pt x="917793" y="1535409"/>
                  </a:lnTo>
                  <a:lnTo>
                    <a:pt x="919835" y="1527019"/>
                  </a:lnTo>
                  <a:lnTo>
                    <a:pt x="922104" y="1518629"/>
                  </a:lnTo>
                  <a:lnTo>
                    <a:pt x="924146" y="1510465"/>
                  </a:lnTo>
                  <a:lnTo>
                    <a:pt x="926869" y="1502075"/>
                  </a:lnTo>
                  <a:lnTo>
                    <a:pt x="929592" y="1494138"/>
                  </a:lnTo>
                  <a:lnTo>
                    <a:pt x="932314" y="1486882"/>
                  </a:lnTo>
                  <a:lnTo>
                    <a:pt x="935718" y="1480079"/>
                  </a:lnTo>
                  <a:lnTo>
                    <a:pt x="938894" y="1473957"/>
                  </a:lnTo>
                  <a:lnTo>
                    <a:pt x="940709" y="1471009"/>
                  </a:lnTo>
                  <a:lnTo>
                    <a:pt x="942298" y="1468287"/>
                  </a:lnTo>
                  <a:lnTo>
                    <a:pt x="944113" y="1466020"/>
                  </a:lnTo>
                  <a:lnTo>
                    <a:pt x="945701" y="1463752"/>
                  </a:lnTo>
                  <a:lnTo>
                    <a:pt x="952962" y="1455816"/>
                  </a:lnTo>
                  <a:lnTo>
                    <a:pt x="958861" y="1448332"/>
                  </a:lnTo>
                  <a:lnTo>
                    <a:pt x="964080" y="1441983"/>
                  </a:lnTo>
                  <a:lnTo>
                    <a:pt x="968391" y="1436541"/>
                  </a:lnTo>
                  <a:lnTo>
                    <a:pt x="973836" y="1428604"/>
                  </a:lnTo>
                  <a:lnTo>
                    <a:pt x="975878" y="1425656"/>
                  </a:lnTo>
                  <a:close/>
                  <a:moveTo>
                    <a:pt x="2083140" y="1421573"/>
                  </a:moveTo>
                  <a:lnTo>
                    <a:pt x="2074518" y="1423160"/>
                  </a:lnTo>
                  <a:lnTo>
                    <a:pt x="2074258" y="1423976"/>
                  </a:lnTo>
                  <a:lnTo>
                    <a:pt x="2082800" y="1422400"/>
                  </a:lnTo>
                  <a:lnTo>
                    <a:pt x="1963044" y="1863623"/>
                  </a:lnTo>
                  <a:lnTo>
                    <a:pt x="1964030" y="1863756"/>
                  </a:lnTo>
                  <a:lnTo>
                    <a:pt x="1964257" y="1861035"/>
                  </a:lnTo>
                  <a:lnTo>
                    <a:pt x="1964484" y="1859901"/>
                  </a:lnTo>
                  <a:lnTo>
                    <a:pt x="1964938" y="1858541"/>
                  </a:lnTo>
                  <a:lnTo>
                    <a:pt x="1966526" y="1856047"/>
                  </a:lnTo>
                  <a:lnTo>
                    <a:pt x="1968794" y="1853099"/>
                  </a:lnTo>
                  <a:lnTo>
                    <a:pt x="1971290" y="1850151"/>
                  </a:lnTo>
                  <a:lnTo>
                    <a:pt x="1974466" y="1847203"/>
                  </a:lnTo>
                  <a:lnTo>
                    <a:pt x="1977870" y="1844255"/>
                  </a:lnTo>
                  <a:lnTo>
                    <a:pt x="1982180" y="1840854"/>
                  </a:lnTo>
                  <a:lnTo>
                    <a:pt x="1986264" y="1837679"/>
                  </a:lnTo>
                  <a:lnTo>
                    <a:pt x="1995793" y="1831556"/>
                  </a:lnTo>
                  <a:lnTo>
                    <a:pt x="2005775" y="1825434"/>
                  </a:lnTo>
                  <a:lnTo>
                    <a:pt x="2015984" y="1819538"/>
                  </a:lnTo>
                  <a:lnTo>
                    <a:pt x="2025740" y="1814323"/>
                  </a:lnTo>
                  <a:lnTo>
                    <a:pt x="2028236" y="1813189"/>
                  </a:lnTo>
                  <a:lnTo>
                    <a:pt x="2030505" y="1811601"/>
                  </a:lnTo>
                  <a:lnTo>
                    <a:pt x="2032773" y="1810241"/>
                  </a:lnTo>
                  <a:lnTo>
                    <a:pt x="2034815" y="1808427"/>
                  </a:lnTo>
                  <a:lnTo>
                    <a:pt x="2038672" y="1804799"/>
                  </a:lnTo>
                  <a:lnTo>
                    <a:pt x="2042529" y="1800490"/>
                  </a:lnTo>
                  <a:lnTo>
                    <a:pt x="2045705" y="1795955"/>
                  </a:lnTo>
                  <a:lnTo>
                    <a:pt x="2048655" y="1791420"/>
                  </a:lnTo>
                  <a:lnTo>
                    <a:pt x="2051604" y="1786431"/>
                  </a:lnTo>
                  <a:lnTo>
                    <a:pt x="2054100" y="1781442"/>
                  </a:lnTo>
                  <a:lnTo>
                    <a:pt x="2056368" y="1776453"/>
                  </a:lnTo>
                  <a:lnTo>
                    <a:pt x="2058410" y="1771691"/>
                  </a:lnTo>
                  <a:lnTo>
                    <a:pt x="2061813" y="1762621"/>
                  </a:lnTo>
                  <a:lnTo>
                    <a:pt x="2064309" y="1754684"/>
                  </a:lnTo>
                  <a:lnTo>
                    <a:pt x="2066124" y="1748789"/>
                  </a:lnTo>
                  <a:lnTo>
                    <a:pt x="2067031" y="1746067"/>
                  </a:lnTo>
                  <a:lnTo>
                    <a:pt x="2067485" y="1743346"/>
                  </a:lnTo>
                  <a:lnTo>
                    <a:pt x="2068393" y="1736544"/>
                  </a:lnTo>
                  <a:lnTo>
                    <a:pt x="2069300" y="1729287"/>
                  </a:lnTo>
                  <a:lnTo>
                    <a:pt x="2070208" y="1722258"/>
                  </a:lnTo>
                  <a:lnTo>
                    <a:pt x="2071342" y="1715228"/>
                  </a:lnTo>
                  <a:lnTo>
                    <a:pt x="2072250" y="1712053"/>
                  </a:lnTo>
                  <a:lnTo>
                    <a:pt x="2072930" y="1709332"/>
                  </a:lnTo>
                  <a:lnTo>
                    <a:pt x="2074065" y="1706838"/>
                  </a:lnTo>
                  <a:lnTo>
                    <a:pt x="2075426" y="1704570"/>
                  </a:lnTo>
                  <a:lnTo>
                    <a:pt x="2077241" y="1702983"/>
                  </a:lnTo>
                  <a:lnTo>
                    <a:pt x="2077921" y="1702303"/>
                  </a:lnTo>
                  <a:lnTo>
                    <a:pt x="2078829" y="1702076"/>
                  </a:lnTo>
                  <a:lnTo>
                    <a:pt x="2079963" y="1701396"/>
                  </a:lnTo>
                  <a:lnTo>
                    <a:pt x="2080871" y="1699808"/>
                  </a:lnTo>
                  <a:lnTo>
                    <a:pt x="2081778" y="1697767"/>
                  </a:lnTo>
                  <a:lnTo>
                    <a:pt x="2082686" y="1695500"/>
                  </a:lnTo>
                  <a:lnTo>
                    <a:pt x="2083593" y="1692325"/>
                  </a:lnTo>
                  <a:lnTo>
                    <a:pt x="2084274" y="1689150"/>
                  </a:lnTo>
                  <a:lnTo>
                    <a:pt x="2086089" y="1680987"/>
                  </a:lnTo>
                  <a:lnTo>
                    <a:pt x="2087677" y="1671236"/>
                  </a:lnTo>
                  <a:lnTo>
                    <a:pt x="2088812" y="1660579"/>
                  </a:lnTo>
                  <a:lnTo>
                    <a:pt x="2089946" y="1649014"/>
                  </a:lnTo>
                  <a:lnTo>
                    <a:pt x="2091080" y="1636769"/>
                  </a:lnTo>
                  <a:lnTo>
                    <a:pt x="2091988" y="1624750"/>
                  </a:lnTo>
                  <a:lnTo>
                    <a:pt x="2092668" y="1612505"/>
                  </a:lnTo>
                  <a:lnTo>
                    <a:pt x="2093803" y="1589602"/>
                  </a:lnTo>
                  <a:lnTo>
                    <a:pt x="2094030" y="1579398"/>
                  </a:lnTo>
                  <a:lnTo>
                    <a:pt x="2094256" y="1570328"/>
                  </a:lnTo>
                  <a:lnTo>
                    <a:pt x="2094030" y="1563298"/>
                  </a:lnTo>
                  <a:lnTo>
                    <a:pt x="2093803" y="1557856"/>
                  </a:lnTo>
                  <a:lnTo>
                    <a:pt x="2093576" y="1552867"/>
                  </a:lnTo>
                  <a:lnTo>
                    <a:pt x="2093576" y="1547198"/>
                  </a:lnTo>
                  <a:lnTo>
                    <a:pt x="2093803" y="1533366"/>
                  </a:lnTo>
                  <a:lnTo>
                    <a:pt x="2094937" y="1501392"/>
                  </a:lnTo>
                  <a:lnTo>
                    <a:pt x="2095618" y="1485519"/>
                  </a:lnTo>
                  <a:lnTo>
                    <a:pt x="2095618" y="1478263"/>
                  </a:lnTo>
                  <a:lnTo>
                    <a:pt x="2095164" y="1471233"/>
                  </a:lnTo>
                  <a:lnTo>
                    <a:pt x="2094710" y="1465111"/>
                  </a:lnTo>
                  <a:lnTo>
                    <a:pt x="2094030" y="1459668"/>
                  </a:lnTo>
                  <a:lnTo>
                    <a:pt x="2093122" y="1455133"/>
                  </a:lnTo>
                  <a:lnTo>
                    <a:pt x="2092442" y="1453092"/>
                  </a:lnTo>
                  <a:lnTo>
                    <a:pt x="2091761" y="1451732"/>
                  </a:lnTo>
                  <a:lnTo>
                    <a:pt x="2089719" y="1447877"/>
                  </a:lnTo>
                  <a:lnTo>
                    <a:pt x="2088131" y="1444249"/>
                  </a:lnTo>
                  <a:lnTo>
                    <a:pt x="2086543" y="1440167"/>
                  </a:lnTo>
                  <a:lnTo>
                    <a:pt x="2085408" y="1436539"/>
                  </a:lnTo>
                  <a:lnTo>
                    <a:pt x="2084501" y="1432457"/>
                  </a:lnTo>
                  <a:lnTo>
                    <a:pt x="2083820" y="1428829"/>
                  </a:lnTo>
                  <a:lnTo>
                    <a:pt x="2083366" y="1425201"/>
                  </a:lnTo>
                  <a:lnTo>
                    <a:pt x="2083140" y="1421573"/>
                  </a:lnTo>
                  <a:close/>
                  <a:moveTo>
                    <a:pt x="2323009" y="1398465"/>
                  </a:moveTo>
                  <a:lnTo>
                    <a:pt x="2324989" y="1469192"/>
                  </a:lnTo>
                  <a:lnTo>
                    <a:pt x="2327030" y="1550146"/>
                  </a:lnTo>
                  <a:lnTo>
                    <a:pt x="2328619" y="1623617"/>
                  </a:lnTo>
                  <a:lnTo>
                    <a:pt x="2329072" y="1655817"/>
                  </a:lnTo>
                  <a:lnTo>
                    <a:pt x="2329526" y="1683255"/>
                  </a:lnTo>
                  <a:lnTo>
                    <a:pt x="2329753" y="1705251"/>
                  </a:lnTo>
                  <a:lnTo>
                    <a:pt x="2329526" y="1721124"/>
                  </a:lnTo>
                  <a:lnTo>
                    <a:pt x="2328619" y="1744027"/>
                  </a:lnTo>
                  <a:lnTo>
                    <a:pt x="2328573" y="1748038"/>
                  </a:lnTo>
                  <a:lnTo>
                    <a:pt x="2331006" y="1747690"/>
                  </a:lnTo>
                  <a:lnTo>
                    <a:pt x="2343676" y="1746332"/>
                  </a:lnTo>
                  <a:lnTo>
                    <a:pt x="2355668" y="1744974"/>
                  </a:lnTo>
                  <a:lnTo>
                    <a:pt x="2361324" y="1744747"/>
                  </a:lnTo>
                  <a:lnTo>
                    <a:pt x="2366754" y="1744521"/>
                  </a:lnTo>
                  <a:lnTo>
                    <a:pt x="2371732" y="1744521"/>
                  </a:lnTo>
                  <a:lnTo>
                    <a:pt x="2376257" y="1744974"/>
                  </a:lnTo>
                  <a:lnTo>
                    <a:pt x="2384402" y="1745426"/>
                  </a:lnTo>
                  <a:lnTo>
                    <a:pt x="2392321" y="1745879"/>
                  </a:lnTo>
                  <a:lnTo>
                    <a:pt x="2405897" y="1746785"/>
                  </a:lnTo>
                  <a:lnTo>
                    <a:pt x="2415399" y="1747011"/>
                  </a:lnTo>
                  <a:lnTo>
                    <a:pt x="2418793" y="1747011"/>
                  </a:lnTo>
                  <a:lnTo>
                    <a:pt x="2418793" y="1562289"/>
                  </a:lnTo>
                  <a:lnTo>
                    <a:pt x="2439156" y="1562289"/>
                  </a:lnTo>
                  <a:lnTo>
                    <a:pt x="2440560" y="1432674"/>
                  </a:lnTo>
                  <a:lnTo>
                    <a:pt x="2420170" y="1429173"/>
                  </a:lnTo>
                  <a:lnTo>
                    <a:pt x="2417432" y="1428491"/>
                  </a:lnTo>
                  <a:lnTo>
                    <a:pt x="2414694" y="1427355"/>
                  </a:lnTo>
                  <a:lnTo>
                    <a:pt x="2412184" y="1426446"/>
                  </a:lnTo>
                  <a:lnTo>
                    <a:pt x="2409903" y="1424856"/>
                  </a:lnTo>
                  <a:lnTo>
                    <a:pt x="2407621" y="1423492"/>
                  </a:lnTo>
                  <a:lnTo>
                    <a:pt x="2405567" y="1421674"/>
                  </a:lnTo>
                  <a:lnTo>
                    <a:pt x="2403970" y="1419629"/>
                  </a:lnTo>
                  <a:lnTo>
                    <a:pt x="2402145" y="1417811"/>
                  </a:lnTo>
                  <a:lnTo>
                    <a:pt x="2401004" y="1415539"/>
                  </a:lnTo>
                  <a:lnTo>
                    <a:pt x="2399635" y="1413039"/>
                  </a:lnTo>
                  <a:lnTo>
                    <a:pt x="2398722" y="1410540"/>
                  </a:lnTo>
                  <a:lnTo>
                    <a:pt x="2398206" y="1409126"/>
                  </a:lnTo>
                  <a:lnTo>
                    <a:pt x="2353582" y="1402718"/>
                  </a:lnTo>
                  <a:lnTo>
                    <a:pt x="2323009" y="1398465"/>
                  </a:lnTo>
                  <a:close/>
                  <a:moveTo>
                    <a:pt x="3879477" y="1361086"/>
                  </a:moveTo>
                  <a:lnTo>
                    <a:pt x="3879704" y="1361313"/>
                  </a:lnTo>
                  <a:lnTo>
                    <a:pt x="3880157" y="1361993"/>
                  </a:lnTo>
                  <a:lnTo>
                    <a:pt x="3881516" y="1363127"/>
                  </a:lnTo>
                  <a:lnTo>
                    <a:pt x="3882876" y="1365396"/>
                  </a:lnTo>
                  <a:lnTo>
                    <a:pt x="3885142" y="1369251"/>
                  </a:lnTo>
                  <a:lnTo>
                    <a:pt x="3887635" y="1375375"/>
                  </a:lnTo>
                  <a:lnTo>
                    <a:pt x="3890580" y="1383314"/>
                  </a:lnTo>
                  <a:lnTo>
                    <a:pt x="3894432" y="1393974"/>
                  </a:lnTo>
                  <a:lnTo>
                    <a:pt x="3898058" y="1404861"/>
                  </a:lnTo>
                  <a:lnTo>
                    <a:pt x="3899644" y="1409624"/>
                  </a:lnTo>
                  <a:lnTo>
                    <a:pt x="3901230" y="1413479"/>
                  </a:lnTo>
                  <a:lnTo>
                    <a:pt x="3903043" y="1416881"/>
                  </a:lnTo>
                  <a:lnTo>
                    <a:pt x="3904403" y="1419830"/>
                  </a:lnTo>
                  <a:lnTo>
                    <a:pt x="3906216" y="1422098"/>
                  </a:lnTo>
                  <a:lnTo>
                    <a:pt x="3908028" y="1424139"/>
                  </a:lnTo>
                  <a:lnTo>
                    <a:pt x="3909615" y="1425500"/>
                  </a:lnTo>
                  <a:lnTo>
                    <a:pt x="3911654" y="1425954"/>
                  </a:lnTo>
                  <a:lnTo>
                    <a:pt x="3913693" y="1426181"/>
                  </a:lnTo>
                  <a:lnTo>
                    <a:pt x="3915959" y="1425727"/>
                  </a:lnTo>
                  <a:lnTo>
                    <a:pt x="3918452" y="1424820"/>
                  </a:lnTo>
                  <a:lnTo>
                    <a:pt x="3920945" y="1423459"/>
                  </a:lnTo>
                  <a:lnTo>
                    <a:pt x="3923890" y="1421418"/>
                  </a:lnTo>
                  <a:lnTo>
                    <a:pt x="3926836" y="1418696"/>
                  </a:lnTo>
                  <a:lnTo>
                    <a:pt x="3933408" y="1412799"/>
                  </a:lnTo>
                  <a:lnTo>
                    <a:pt x="3940206" y="1406221"/>
                  </a:lnTo>
                  <a:lnTo>
                    <a:pt x="3946324" y="1399644"/>
                  </a:lnTo>
                  <a:lnTo>
                    <a:pt x="3951989" y="1393293"/>
                  </a:lnTo>
                  <a:lnTo>
                    <a:pt x="3960826" y="1383314"/>
                  </a:lnTo>
                  <a:lnTo>
                    <a:pt x="3964225" y="1379004"/>
                  </a:lnTo>
                  <a:lnTo>
                    <a:pt x="3879477" y="1361086"/>
                  </a:lnTo>
                  <a:close/>
                  <a:moveTo>
                    <a:pt x="3657636" y="1336364"/>
                  </a:moveTo>
                  <a:lnTo>
                    <a:pt x="3653558" y="1336591"/>
                  </a:lnTo>
                  <a:lnTo>
                    <a:pt x="3649705" y="1337044"/>
                  </a:lnTo>
                  <a:lnTo>
                    <a:pt x="3648346" y="1337498"/>
                  </a:lnTo>
                  <a:lnTo>
                    <a:pt x="3646986" y="1338178"/>
                  </a:lnTo>
                  <a:lnTo>
                    <a:pt x="3645853" y="1338859"/>
                  </a:lnTo>
                  <a:lnTo>
                    <a:pt x="3644947" y="1339539"/>
                  </a:lnTo>
                  <a:lnTo>
                    <a:pt x="3644040" y="1340673"/>
                  </a:lnTo>
                  <a:lnTo>
                    <a:pt x="3643361" y="1341581"/>
                  </a:lnTo>
                  <a:lnTo>
                    <a:pt x="3642907" y="1342715"/>
                  </a:lnTo>
                  <a:lnTo>
                    <a:pt x="3642454" y="1344075"/>
                  </a:lnTo>
                  <a:lnTo>
                    <a:pt x="3642228" y="1345436"/>
                  </a:lnTo>
                  <a:lnTo>
                    <a:pt x="3642228" y="1347251"/>
                  </a:lnTo>
                  <a:lnTo>
                    <a:pt x="3642228" y="1351333"/>
                  </a:lnTo>
                  <a:lnTo>
                    <a:pt x="3642907" y="1355870"/>
                  </a:lnTo>
                  <a:lnTo>
                    <a:pt x="3644040" y="1361540"/>
                  </a:lnTo>
                  <a:lnTo>
                    <a:pt x="3645627" y="1368117"/>
                  </a:lnTo>
                  <a:lnTo>
                    <a:pt x="3646986" y="1375602"/>
                  </a:lnTo>
                  <a:lnTo>
                    <a:pt x="3648572" y="1383314"/>
                  </a:lnTo>
                  <a:lnTo>
                    <a:pt x="3649705" y="1391706"/>
                  </a:lnTo>
                  <a:lnTo>
                    <a:pt x="3650838" y="1400324"/>
                  </a:lnTo>
                  <a:lnTo>
                    <a:pt x="3652878" y="1418469"/>
                  </a:lnTo>
                  <a:lnTo>
                    <a:pt x="3654691" y="1437294"/>
                  </a:lnTo>
                  <a:lnTo>
                    <a:pt x="3656050" y="1447047"/>
                  </a:lnTo>
                  <a:lnTo>
                    <a:pt x="3657183" y="1456346"/>
                  </a:lnTo>
                  <a:lnTo>
                    <a:pt x="3658769" y="1465872"/>
                  </a:lnTo>
                  <a:lnTo>
                    <a:pt x="3660582" y="1474945"/>
                  </a:lnTo>
                  <a:lnTo>
                    <a:pt x="3662622" y="1484017"/>
                  </a:lnTo>
                  <a:lnTo>
                    <a:pt x="3665114" y="1492636"/>
                  </a:lnTo>
                  <a:lnTo>
                    <a:pt x="3667833" y="1500801"/>
                  </a:lnTo>
                  <a:lnTo>
                    <a:pt x="3669419" y="1504430"/>
                  </a:lnTo>
                  <a:lnTo>
                    <a:pt x="3671232" y="1508513"/>
                  </a:lnTo>
                  <a:lnTo>
                    <a:pt x="3674631" y="1516451"/>
                  </a:lnTo>
                  <a:lnTo>
                    <a:pt x="3678257" y="1525070"/>
                  </a:lnTo>
                  <a:lnTo>
                    <a:pt x="3681882" y="1534823"/>
                  </a:lnTo>
                  <a:lnTo>
                    <a:pt x="3685055" y="1545256"/>
                  </a:lnTo>
                  <a:lnTo>
                    <a:pt x="3688454" y="1555916"/>
                  </a:lnTo>
                  <a:lnTo>
                    <a:pt x="3691626" y="1567030"/>
                  </a:lnTo>
                  <a:lnTo>
                    <a:pt x="3698198" y="1590164"/>
                  </a:lnTo>
                  <a:lnTo>
                    <a:pt x="3704089" y="1613072"/>
                  </a:lnTo>
                  <a:lnTo>
                    <a:pt x="3709301" y="1635300"/>
                  </a:lnTo>
                  <a:lnTo>
                    <a:pt x="3717912" y="1672043"/>
                  </a:lnTo>
                  <a:lnTo>
                    <a:pt x="3721084" y="1687012"/>
                  </a:lnTo>
                  <a:lnTo>
                    <a:pt x="3724256" y="1702662"/>
                  </a:lnTo>
                  <a:lnTo>
                    <a:pt x="3727202" y="1718312"/>
                  </a:lnTo>
                  <a:lnTo>
                    <a:pt x="3730148" y="1733282"/>
                  </a:lnTo>
                  <a:lnTo>
                    <a:pt x="3731508" y="1740313"/>
                  </a:lnTo>
                  <a:lnTo>
                    <a:pt x="3733320" y="1747117"/>
                  </a:lnTo>
                  <a:lnTo>
                    <a:pt x="3735133" y="1753241"/>
                  </a:lnTo>
                  <a:lnTo>
                    <a:pt x="3736719" y="1759138"/>
                  </a:lnTo>
                  <a:lnTo>
                    <a:pt x="3738759" y="1764808"/>
                  </a:lnTo>
                  <a:lnTo>
                    <a:pt x="3741025" y="1769344"/>
                  </a:lnTo>
                  <a:lnTo>
                    <a:pt x="3743291" y="1773654"/>
                  </a:lnTo>
                  <a:lnTo>
                    <a:pt x="3744424" y="1775468"/>
                  </a:lnTo>
                  <a:lnTo>
                    <a:pt x="3746010" y="1777056"/>
                  </a:lnTo>
                  <a:lnTo>
                    <a:pt x="3750542" y="1782499"/>
                  </a:lnTo>
                  <a:lnTo>
                    <a:pt x="3754847" y="1786809"/>
                  </a:lnTo>
                  <a:lnTo>
                    <a:pt x="3756660" y="1788397"/>
                  </a:lnTo>
                  <a:lnTo>
                    <a:pt x="3758473" y="1789757"/>
                  </a:lnTo>
                  <a:lnTo>
                    <a:pt x="3760286" y="1790891"/>
                  </a:lnTo>
                  <a:lnTo>
                    <a:pt x="3762325" y="1791799"/>
                  </a:lnTo>
                  <a:lnTo>
                    <a:pt x="3764365" y="1792479"/>
                  </a:lnTo>
                  <a:lnTo>
                    <a:pt x="3766404" y="1792933"/>
                  </a:lnTo>
                  <a:lnTo>
                    <a:pt x="3768897" y="1792933"/>
                  </a:lnTo>
                  <a:lnTo>
                    <a:pt x="3771389" y="1792933"/>
                  </a:lnTo>
                  <a:lnTo>
                    <a:pt x="3774335" y="1792706"/>
                  </a:lnTo>
                  <a:lnTo>
                    <a:pt x="3777960" y="1792479"/>
                  </a:lnTo>
                  <a:lnTo>
                    <a:pt x="3785665" y="1790891"/>
                  </a:lnTo>
                  <a:lnTo>
                    <a:pt x="3795635" y="1789077"/>
                  </a:lnTo>
                  <a:lnTo>
                    <a:pt x="3807872" y="1786809"/>
                  </a:lnTo>
                  <a:lnTo>
                    <a:pt x="3821468" y="1784541"/>
                  </a:lnTo>
                  <a:lnTo>
                    <a:pt x="3835970" y="1782499"/>
                  </a:lnTo>
                  <a:lnTo>
                    <a:pt x="3850472" y="1780912"/>
                  </a:lnTo>
                  <a:lnTo>
                    <a:pt x="3864521" y="1779551"/>
                  </a:lnTo>
                  <a:lnTo>
                    <a:pt x="3871319" y="1779097"/>
                  </a:lnTo>
                  <a:lnTo>
                    <a:pt x="3877438" y="1779097"/>
                  </a:lnTo>
                  <a:lnTo>
                    <a:pt x="3883103" y="1779097"/>
                  </a:lnTo>
                  <a:lnTo>
                    <a:pt x="3888088" y="1779324"/>
                  </a:lnTo>
                  <a:lnTo>
                    <a:pt x="3897832" y="1780005"/>
                  </a:lnTo>
                  <a:lnTo>
                    <a:pt x="3906669" y="1780458"/>
                  </a:lnTo>
                  <a:lnTo>
                    <a:pt x="3922304" y="1781365"/>
                  </a:lnTo>
                  <a:lnTo>
                    <a:pt x="3933181" y="1781592"/>
                  </a:lnTo>
                  <a:lnTo>
                    <a:pt x="3937260" y="1781592"/>
                  </a:lnTo>
                  <a:lnTo>
                    <a:pt x="3937260" y="1569071"/>
                  </a:lnTo>
                  <a:lnTo>
                    <a:pt x="3960600" y="1569071"/>
                  </a:lnTo>
                  <a:lnTo>
                    <a:pt x="3962866" y="1447728"/>
                  </a:lnTo>
                  <a:lnTo>
                    <a:pt x="3962412" y="1447274"/>
                  </a:lnTo>
                  <a:lnTo>
                    <a:pt x="3961279" y="1446140"/>
                  </a:lnTo>
                  <a:lnTo>
                    <a:pt x="3959013" y="1445233"/>
                  </a:lnTo>
                  <a:lnTo>
                    <a:pt x="3957880" y="1444779"/>
                  </a:lnTo>
                  <a:lnTo>
                    <a:pt x="3956294" y="1444552"/>
                  </a:lnTo>
                  <a:lnTo>
                    <a:pt x="3954481" y="1444326"/>
                  </a:lnTo>
                  <a:lnTo>
                    <a:pt x="3952668" y="1444099"/>
                  </a:lnTo>
                  <a:lnTo>
                    <a:pt x="3950629" y="1444326"/>
                  </a:lnTo>
                  <a:lnTo>
                    <a:pt x="3948137" y="1444779"/>
                  </a:lnTo>
                  <a:lnTo>
                    <a:pt x="3945644" y="1445460"/>
                  </a:lnTo>
                  <a:lnTo>
                    <a:pt x="3943151" y="1446367"/>
                  </a:lnTo>
                  <a:lnTo>
                    <a:pt x="3940206" y="1447954"/>
                  </a:lnTo>
                  <a:lnTo>
                    <a:pt x="3937260" y="1449996"/>
                  </a:lnTo>
                  <a:lnTo>
                    <a:pt x="3924344" y="1459295"/>
                  </a:lnTo>
                  <a:lnTo>
                    <a:pt x="3917546" y="1463831"/>
                  </a:lnTo>
                  <a:lnTo>
                    <a:pt x="3914147" y="1466099"/>
                  </a:lnTo>
                  <a:lnTo>
                    <a:pt x="3910748" y="1467914"/>
                  </a:lnTo>
                  <a:lnTo>
                    <a:pt x="3907122" y="1469275"/>
                  </a:lnTo>
                  <a:lnTo>
                    <a:pt x="3903950" y="1470182"/>
                  </a:lnTo>
                  <a:lnTo>
                    <a:pt x="3900777" y="1471089"/>
                  </a:lnTo>
                  <a:lnTo>
                    <a:pt x="3897605" y="1471316"/>
                  </a:lnTo>
                  <a:lnTo>
                    <a:pt x="3894432" y="1471089"/>
                  </a:lnTo>
                  <a:lnTo>
                    <a:pt x="3892846" y="1470635"/>
                  </a:lnTo>
                  <a:lnTo>
                    <a:pt x="3891487" y="1469955"/>
                  </a:lnTo>
                  <a:lnTo>
                    <a:pt x="3890127" y="1469275"/>
                  </a:lnTo>
                  <a:lnTo>
                    <a:pt x="3888541" y="1468594"/>
                  </a:lnTo>
                  <a:lnTo>
                    <a:pt x="3887181" y="1467460"/>
                  </a:lnTo>
                  <a:lnTo>
                    <a:pt x="3885822" y="1466326"/>
                  </a:lnTo>
                  <a:lnTo>
                    <a:pt x="3884462" y="1464512"/>
                  </a:lnTo>
                  <a:lnTo>
                    <a:pt x="3882876" y="1462697"/>
                  </a:lnTo>
                  <a:lnTo>
                    <a:pt x="3879704" y="1457481"/>
                  </a:lnTo>
                  <a:lnTo>
                    <a:pt x="3876305" y="1450449"/>
                  </a:lnTo>
                  <a:lnTo>
                    <a:pt x="3872226" y="1442511"/>
                  </a:lnTo>
                  <a:lnTo>
                    <a:pt x="3868374" y="1433665"/>
                  </a:lnTo>
                  <a:lnTo>
                    <a:pt x="3864295" y="1423913"/>
                  </a:lnTo>
                  <a:lnTo>
                    <a:pt x="3856137" y="1403726"/>
                  </a:lnTo>
                  <a:lnTo>
                    <a:pt x="3848660" y="1384221"/>
                  </a:lnTo>
                  <a:lnTo>
                    <a:pt x="3842541" y="1367664"/>
                  </a:lnTo>
                  <a:lnTo>
                    <a:pt x="3837103" y="1351787"/>
                  </a:lnTo>
                  <a:lnTo>
                    <a:pt x="3821241" y="1349746"/>
                  </a:lnTo>
                  <a:lnTo>
                    <a:pt x="3783172" y="1345436"/>
                  </a:lnTo>
                  <a:lnTo>
                    <a:pt x="3759606" y="1343395"/>
                  </a:lnTo>
                  <a:lnTo>
                    <a:pt x="3735586" y="1340900"/>
                  </a:lnTo>
                  <a:lnTo>
                    <a:pt x="3712473" y="1339086"/>
                  </a:lnTo>
                  <a:lnTo>
                    <a:pt x="3692079" y="1337952"/>
                  </a:lnTo>
                  <a:lnTo>
                    <a:pt x="3675764" y="1336818"/>
                  </a:lnTo>
                  <a:lnTo>
                    <a:pt x="3662848" y="1336364"/>
                  </a:lnTo>
                  <a:lnTo>
                    <a:pt x="3657636" y="1336364"/>
                  </a:lnTo>
                  <a:close/>
                  <a:moveTo>
                    <a:pt x="740134" y="1112044"/>
                  </a:moveTo>
                  <a:lnTo>
                    <a:pt x="736957" y="1112270"/>
                  </a:lnTo>
                  <a:lnTo>
                    <a:pt x="734234" y="1112497"/>
                  </a:lnTo>
                  <a:lnTo>
                    <a:pt x="731965" y="1113177"/>
                  </a:lnTo>
                  <a:lnTo>
                    <a:pt x="729923" y="1114084"/>
                  </a:lnTo>
                  <a:lnTo>
                    <a:pt x="728562" y="1114991"/>
                  </a:lnTo>
                  <a:lnTo>
                    <a:pt x="727201" y="1116579"/>
                  </a:lnTo>
                  <a:lnTo>
                    <a:pt x="726293" y="1118166"/>
                  </a:lnTo>
                  <a:lnTo>
                    <a:pt x="725612" y="1119980"/>
                  </a:lnTo>
                  <a:lnTo>
                    <a:pt x="724705" y="1122248"/>
                  </a:lnTo>
                  <a:lnTo>
                    <a:pt x="724478" y="1124742"/>
                  </a:lnTo>
                  <a:lnTo>
                    <a:pt x="724024" y="1130638"/>
                  </a:lnTo>
                  <a:lnTo>
                    <a:pt x="724024" y="1137668"/>
                  </a:lnTo>
                  <a:lnTo>
                    <a:pt x="724251" y="1146058"/>
                  </a:lnTo>
                  <a:lnTo>
                    <a:pt x="724251" y="1155355"/>
                  </a:lnTo>
                  <a:lnTo>
                    <a:pt x="724251" y="1165106"/>
                  </a:lnTo>
                  <a:lnTo>
                    <a:pt x="724705" y="1175084"/>
                  </a:lnTo>
                  <a:lnTo>
                    <a:pt x="725839" y="1184608"/>
                  </a:lnTo>
                  <a:lnTo>
                    <a:pt x="726293" y="1188689"/>
                  </a:lnTo>
                  <a:lnTo>
                    <a:pt x="726974" y="1192998"/>
                  </a:lnTo>
                  <a:lnTo>
                    <a:pt x="728108" y="1196626"/>
                  </a:lnTo>
                  <a:lnTo>
                    <a:pt x="729243" y="1199801"/>
                  </a:lnTo>
                  <a:lnTo>
                    <a:pt x="730377" y="1202975"/>
                  </a:lnTo>
                  <a:lnTo>
                    <a:pt x="732192" y="1205016"/>
                  </a:lnTo>
                  <a:lnTo>
                    <a:pt x="732873" y="1206150"/>
                  </a:lnTo>
                  <a:lnTo>
                    <a:pt x="734008" y="1206830"/>
                  </a:lnTo>
                  <a:lnTo>
                    <a:pt x="734915" y="1207511"/>
                  </a:lnTo>
                  <a:lnTo>
                    <a:pt x="736276" y="1207737"/>
                  </a:lnTo>
                  <a:lnTo>
                    <a:pt x="737638" y="1208418"/>
                  </a:lnTo>
                  <a:lnTo>
                    <a:pt x="739907" y="1208644"/>
                  </a:lnTo>
                  <a:lnTo>
                    <a:pt x="746714" y="1209325"/>
                  </a:lnTo>
                  <a:lnTo>
                    <a:pt x="755563" y="1209778"/>
                  </a:lnTo>
                  <a:lnTo>
                    <a:pt x="766680" y="1210232"/>
                  </a:lnTo>
                  <a:lnTo>
                    <a:pt x="793227" y="1211139"/>
                  </a:lnTo>
                  <a:lnTo>
                    <a:pt x="822497" y="1211366"/>
                  </a:lnTo>
                  <a:lnTo>
                    <a:pt x="876044" y="1211819"/>
                  </a:lnTo>
                  <a:lnTo>
                    <a:pt x="899868" y="1211819"/>
                  </a:lnTo>
                  <a:lnTo>
                    <a:pt x="899414" y="1210005"/>
                  </a:lnTo>
                  <a:lnTo>
                    <a:pt x="897826" y="1205016"/>
                  </a:lnTo>
                  <a:lnTo>
                    <a:pt x="896692" y="1201615"/>
                  </a:lnTo>
                  <a:lnTo>
                    <a:pt x="894876" y="1197760"/>
                  </a:lnTo>
                  <a:lnTo>
                    <a:pt x="893061" y="1192998"/>
                  </a:lnTo>
                  <a:lnTo>
                    <a:pt x="890566" y="1188009"/>
                  </a:lnTo>
                  <a:lnTo>
                    <a:pt x="887162" y="1182567"/>
                  </a:lnTo>
                  <a:lnTo>
                    <a:pt x="883759" y="1176898"/>
                  </a:lnTo>
                  <a:lnTo>
                    <a:pt x="879674" y="1170775"/>
                  </a:lnTo>
                  <a:lnTo>
                    <a:pt x="874683" y="1164652"/>
                  </a:lnTo>
                  <a:lnTo>
                    <a:pt x="869237" y="1158530"/>
                  </a:lnTo>
                  <a:lnTo>
                    <a:pt x="862884" y="1152181"/>
                  </a:lnTo>
                  <a:lnTo>
                    <a:pt x="856077" y="1146058"/>
                  </a:lnTo>
                  <a:lnTo>
                    <a:pt x="851993" y="1143110"/>
                  </a:lnTo>
                  <a:lnTo>
                    <a:pt x="848136" y="1139935"/>
                  </a:lnTo>
                  <a:lnTo>
                    <a:pt x="845186" y="1137894"/>
                  </a:lnTo>
                  <a:lnTo>
                    <a:pt x="841783" y="1135854"/>
                  </a:lnTo>
                  <a:lnTo>
                    <a:pt x="835430" y="1132225"/>
                  </a:lnTo>
                  <a:lnTo>
                    <a:pt x="828169" y="1129051"/>
                  </a:lnTo>
                  <a:lnTo>
                    <a:pt x="820682" y="1126103"/>
                  </a:lnTo>
                  <a:lnTo>
                    <a:pt x="812740" y="1123608"/>
                  </a:lnTo>
                  <a:lnTo>
                    <a:pt x="805253" y="1121341"/>
                  </a:lnTo>
                  <a:lnTo>
                    <a:pt x="797311" y="1119300"/>
                  </a:lnTo>
                  <a:lnTo>
                    <a:pt x="789370" y="1117486"/>
                  </a:lnTo>
                  <a:lnTo>
                    <a:pt x="781656" y="1116125"/>
                  </a:lnTo>
                  <a:lnTo>
                    <a:pt x="773941" y="1114991"/>
                  </a:lnTo>
                  <a:lnTo>
                    <a:pt x="766907" y="1114084"/>
                  </a:lnTo>
                  <a:lnTo>
                    <a:pt x="760327" y="1113404"/>
                  </a:lnTo>
                  <a:lnTo>
                    <a:pt x="748529" y="1112270"/>
                  </a:lnTo>
                  <a:lnTo>
                    <a:pt x="740134" y="1112044"/>
                  </a:lnTo>
                  <a:close/>
                  <a:moveTo>
                    <a:pt x="1305638" y="1054673"/>
                  </a:moveTo>
                  <a:lnTo>
                    <a:pt x="1304925" y="1054679"/>
                  </a:lnTo>
                  <a:lnTo>
                    <a:pt x="1304925" y="1962890"/>
                  </a:lnTo>
                  <a:lnTo>
                    <a:pt x="1355725" y="1947343"/>
                  </a:lnTo>
                  <a:lnTo>
                    <a:pt x="1355725" y="1201521"/>
                  </a:lnTo>
                  <a:lnTo>
                    <a:pt x="1345341" y="1171682"/>
                  </a:lnTo>
                  <a:lnTo>
                    <a:pt x="1317663" y="1090048"/>
                  </a:lnTo>
                  <a:lnTo>
                    <a:pt x="1305638" y="1054673"/>
                  </a:lnTo>
                  <a:close/>
                  <a:moveTo>
                    <a:pt x="3135313" y="1001713"/>
                  </a:moveTo>
                  <a:lnTo>
                    <a:pt x="3135313" y="1963376"/>
                  </a:lnTo>
                  <a:lnTo>
                    <a:pt x="3187700" y="1947343"/>
                  </a:lnTo>
                  <a:lnTo>
                    <a:pt x="3187700" y="1001713"/>
                  </a:lnTo>
                  <a:lnTo>
                    <a:pt x="3135313" y="1001713"/>
                  </a:lnTo>
                  <a:close/>
                  <a:moveTo>
                    <a:pt x="2678432" y="1001713"/>
                  </a:moveTo>
                  <a:lnTo>
                    <a:pt x="2677719" y="1004936"/>
                  </a:lnTo>
                  <a:lnTo>
                    <a:pt x="2678112" y="1008569"/>
                  </a:lnTo>
                  <a:lnTo>
                    <a:pt x="2679473" y="1019688"/>
                  </a:lnTo>
                  <a:lnTo>
                    <a:pt x="2681061" y="1032849"/>
                  </a:lnTo>
                  <a:lnTo>
                    <a:pt x="2684545" y="1057432"/>
                  </a:lnTo>
                  <a:lnTo>
                    <a:pt x="2709329" y="1072923"/>
                  </a:lnTo>
                  <a:lnTo>
                    <a:pt x="2773790" y="1120775"/>
                  </a:lnTo>
                  <a:lnTo>
                    <a:pt x="2800346" y="1140732"/>
                  </a:lnTo>
                  <a:lnTo>
                    <a:pt x="2823270" y="1158422"/>
                  </a:lnTo>
                  <a:lnTo>
                    <a:pt x="2843017" y="1173390"/>
                  </a:lnTo>
                  <a:lnTo>
                    <a:pt x="2859813" y="1186543"/>
                  </a:lnTo>
                  <a:lnTo>
                    <a:pt x="2873885" y="1198336"/>
                  </a:lnTo>
                  <a:lnTo>
                    <a:pt x="2885688" y="1208088"/>
                  </a:lnTo>
                  <a:lnTo>
                    <a:pt x="2894994" y="1216932"/>
                  </a:lnTo>
                  <a:lnTo>
                    <a:pt x="2899079" y="1220561"/>
                  </a:lnTo>
                  <a:lnTo>
                    <a:pt x="2902484" y="1224190"/>
                  </a:lnTo>
                  <a:lnTo>
                    <a:pt x="2905435" y="1227818"/>
                  </a:lnTo>
                  <a:lnTo>
                    <a:pt x="2908158" y="1231220"/>
                  </a:lnTo>
                  <a:lnTo>
                    <a:pt x="2910428" y="1234168"/>
                  </a:lnTo>
                  <a:lnTo>
                    <a:pt x="2912471" y="1237116"/>
                  </a:lnTo>
                  <a:lnTo>
                    <a:pt x="2914060" y="1240065"/>
                  </a:lnTo>
                  <a:lnTo>
                    <a:pt x="2915648" y="1243240"/>
                  </a:lnTo>
                  <a:lnTo>
                    <a:pt x="2916556" y="1245961"/>
                  </a:lnTo>
                  <a:lnTo>
                    <a:pt x="2917691" y="1248682"/>
                  </a:lnTo>
                  <a:lnTo>
                    <a:pt x="2918372" y="1251631"/>
                  </a:lnTo>
                  <a:lnTo>
                    <a:pt x="2919053" y="1254352"/>
                  </a:lnTo>
                  <a:lnTo>
                    <a:pt x="2919961" y="1260249"/>
                  </a:lnTo>
                  <a:lnTo>
                    <a:pt x="2920415" y="1264558"/>
                  </a:lnTo>
                  <a:lnTo>
                    <a:pt x="2920642" y="1270681"/>
                  </a:lnTo>
                  <a:lnTo>
                    <a:pt x="2921096" y="1287690"/>
                  </a:lnTo>
                  <a:lnTo>
                    <a:pt x="2921550" y="1310822"/>
                  </a:lnTo>
                  <a:lnTo>
                    <a:pt x="2922004" y="1338943"/>
                  </a:lnTo>
                  <a:lnTo>
                    <a:pt x="2922685" y="1405618"/>
                  </a:lnTo>
                  <a:lnTo>
                    <a:pt x="2922912" y="1479550"/>
                  </a:lnTo>
                  <a:lnTo>
                    <a:pt x="2923593" y="1617209"/>
                  </a:lnTo>
                  <a:lnTo>
                    <a:pt x="2924046" y="1664608"/>
                  </a:lnTo>
                  <a:lnTo>
                    <a:pt x="2924273" y="1679349"/>
                  </a:lnTo>
                  <a:lnTo>
                    <a:pt x="2924727" y="1686833"/>
                  </a:lnTo>
                  <a:lnTo>
                    <a:pt x="2926316" y="1697945"/>
                  </a:lnTo>
                  <a:lnTo>
                    <a:pt x="2926770" y="1702481"/>
                  </a:lnTo>
                  <a:lnTo>
                    <a:pt x="2926997" y="1706336"/>
                  </a:lnTo>
                  <a:lnTo>
                    <a:pt x="2926997" y="1709738"/>
                  </a:lnTo>
                  <a:lnTo>
                    <a:pt x="2926770" y="1712459"/>
                  </a:lnTo>
                  <a:lnTo>
                    <a:pt x="2926089" y="1714501"/>
                  </a:lnTo>
                  <a:lnTo>
                    <a:pt x="2925408" y="1716315"/>
                  </a:lnTo>
                  <a:lnTo>
                    <a:pt x="2924046" y="1717902"/>
                  </a:lnTo>
                  <a:lnTo>
                    <a:pt x="2922231" y="1719036"/>
                  </a:lnTo>
                  <a:lnTo>
                    <a:pt x="2920188" y="1719717"/>
                  </a:lnTo>
                  <a:lnTo>
                    <a:pt x="2917691" y="1720624"/>
                  </a:lnTo>
                  <a:lnTo>
                    <a:pt x="2914287" y="1721077"/>
                  </a:lnTo>
                  <a:lnTo>
                    <a:pt x="2910882" y="1721304"/>
                  </a:lnTo>
                  <a:lnTo>
                    <a:pt x="2901803" y="1721984"/>
                  </a:lnTo>
                  <a:lnTo>
                    <a:pt x="2897718" y="1722438"/>
                  </a:lnTo>
                  <a:lnTo>
                    <a:pt x="2895675" y="1723118"/>
                  </a:lnTo>
                  <a:lnTo>
                    <a:pt x="2894313" y="1723572"/>
                  </a:lnTo>
                  <a:lnTo>
                    <a:pt x="2892951" y="1724252"/>
                  </a:lnTo>
                  <a:lnTo>
                    <a:pt x="2891816" y="1725159"/>
                  </a:lnTo>
                  <a:lnTo>
                    <a:pt x="2891135" y="1726293"/>
                  </a:lnTo>
                  <a:lnTo>
                    <a:pt x="2890227" y="1727654"/>
                  </a:lnTo>
                  <a:lnTo>
                    <a:pt x="2889773" y="1729242"/>
                  </a:lnTo>
                  <a:lnTo>
                    <a:pt x="2889546" y="1731283"/>
                  </a:lnTo>
                  <a:lnTo>
                    <a:pt x="2889319" y="1733551"/>
                  </a:lnTo>
                  <a:lnTo>
                    <a:pt x="2889546" y="1736272"/>
                  </a:lnTo>
                  <a:lnTo>
                    <a:pt x="2889773" y="1739220"/>
                  </a:lnTo>
                  <a:lnTo>
                    <a:pt x="2890227" y="1742395"/>
                  </a:lnTo>
                  <a:lnTo>
                    <a:pt x="2892043" y="1750333"/>
                  </a:lnTo>
                  <a:lnTo>
                    <a:pt x="2893632" y="1756002"/>
                  </a:lnTo>
                  <a:lnTo>
                    <a:pt x="2896356" y="1764393"/>
                  </a:lnTo>
                  <a:lnTo>
                    <a:pt x="2903619" y="1787752"/>
                  </a:lnTo>
                  <a:lnTo>
                    <a:pt x="2913833" y="1816781"/>
                  </a:lnTo>
                  <a:lnTo>
                    <a:pt x="2925635" y="1849211"/>
                  </a:lnTo>
                  <a:lnTo>
                    <a:pt x="2937665" y="1881415"/>
                  </a:lnTo>
                  <a:lnTo>
                    <a:pt x="2943566" y="1896836"/>
                  </a:lnTo>
                  <a:lnTo>
                    <a:pt x="2949468" y="1911351"/>
                  </a:lnTo>
                  <a:lnTo>
                    <a:pt x="2954688" y="1924051"/>
                  </a:lnTo>
                  <a:lnTo>
                    <a:pt x="2959454" y="1935390"/>
                  </a:lnTo>
                  <a:lnTo>
                    <a:pt x="2963540" y="1944235"/>
                  </a:lnTo>
                  <a:lnTo>
                    <a:pt x="2966945" y="1950585"/>
                  </a:lnTo>
                  <a:lnTo>
                    <a:pt x="2970122" y="1955574"/>
                  </a:lnTo>
                  <a:lnTo>
                    <a:pt x="2973754" y="1960790"/>
                  </a:lnTo>
                  <a:lnTo>
                    <a:pt x="2977612" y="1966006"/>
                  </a:lnTo>
                  <a:lnTo>
                    <a:pt x="2981698" y="1970995"/>
                  </a:lnTo>
                  <a:lnTo>
                    <a:pt x="2989642" y="1980974"/>
                  </a:lnTo>
                  <a:lnTo>
                    <a:pt x="2997586" y="1989819"/>
                  </a:lnTo>
                  <a:lnTo>
                    <a:pt x="3004622" y="1997529"/>
                  </a:lnTo>
                  <a:lnTo>
                    <a:pt x="3010751" y="2003426"/>
                  </a:lnTo>
                  <a:lnTo>
                    <a:pt x="3016198" y="2008869"/>
                  </a:lnTo>
                  <a:lnTo>
                    <a:pt x="3026866" y="2020435"/>
                  </a:lnTo>
                  <a:lnTo>
                    <a:pt x="3047747" y="2044927"/>
                  </a:lnTo>
                  <a:lnTo>
                    <a:pt x="3063863" y="2063297"/>
                  </a:lnTo>
                  <a:lnTo>
                    <a:pt x="3070218" y="2070554"/>
                  </a:lnTo>
                  <a:lnTo>
                    <a:pt x="3074757" y="2075090"/>
                  </a:lnTo>
                  <a:lnTo>
                    <a:pt x="3076119" y="2076677"/>
                  </a:lnTo>
                  <a:lnTo>
                    <a:pt x="3076575" y="2077406"/>
                  </a:lnTo>
                  <a:lnTo>
                    <a:pt x="3076575" y="1001713"/>
                  </a:lnTo>
                  <a:lnTo>
                    <a:pt x="2678432" y="1001713"/>
                  </a:lnTo>
                  <a:close/>
                  <a:moveTo>
                    <a:pt x="1853446" y="1001713"/>
                  </a:moveTo>
                  <a:lnTo>
                    <a:pt x="1853996" y="1005013"/>
                  </a:lnTo>
                  <a:lnTo>
                    <a:pt x="1855357" y="1013403"/>
                  </a:lnTo>
                  <a:lnTo>
                    <a:pt x="1858533" y="1027916"/>
                  </a:lnTo>
                  <a:lnTo>
                    <a:pt x="1860121" y="1034038"/>
                  </a:lnTo>
                  <a:lnTo>
                    <a:pt x="1875776" y="1038347"/>
                  </a:lnTo>
                  <a:lnTo>
                    <a:pt x="1892791" y="1042655"/>
                  </a:lnTo>
                  <a:lnTo>
                    <a:pt x="1914571" y="1047871"/>
                  </a:lnTo>
                  <a:lnTo>
                    <a:pt x="1926596" y="1050592"/>
                  </a:lnTo>
                  <a:lnTo>
                    <a:pt x="1939074" y="1053086"/>
                  </a:lnTo>
                  <a:lnTo>
                    <a:pt x="1951779" y="1055580"/>
                  </a:lnTo>
                  <a:lnTo>
                    <a:pt x="1964938" y="1057848"/>
                  </a:lnTo>
                  <a:lnTo>
                    <a:pt x="1978096" y="1059889"/>
                  </a:lnTo>
                  <a:lnTo>
                    <a:pt x="1990801" y="1061476"/>
                  </a:lnTo>
                  <a:lnTo>
                    <a:pt x="2003506" y="1062837"/>
                  </a:lnTo>
                  <a:lnTo>
                    <a:pt x="2015077" y="1063517"/>
                  </a:lnTo>
                  <a:lnTo>
                    <a:pt x="2027328" y="1063971"/>
                  </a:lnTo>
                  <a:lnTo>
                    <a:pt x="2040033" y="1065104"/>
                  </a:lnTo>
                  <a:lnTo>
                    <a:pt x="2053192" y="1066238"/>
                  </a:lnTo>
                  <a:lnTo>
                    <a:pt x="2067031" y="1067826"/>
                  </a:lnTo>
                  <a:lnTo>
                    <a:pt x="2081098" y="1069640"/>
                  </a:lnTo>
                  <a:lnTo>
                    <a:pt x="2095618" y="1071680"/>
                  </a:lnTo>
                  <a:lnTo>
                    <a:pt x="2124885" y="1076216"/>
                  </a:lnTo>
                  <a:lnTo>
                    <a:pt x="2153698" y="1081204"/>
                  </a:lnTo>
                  <a:lnTo>
                    <a:pt x="2181603" y="1086193"/>
                  </a:lnTo>
                  <a:lnTo>
                    <a:pt x="2229701" y="1095264"/>
                  </a:lnTo>
                  <a:lnTo>
                    <a:pt x="2234692" y="1096171"/>
                  </a:lnTo>
                  <a:lnTo>
                    <a:pt x="2239684" y="1097758"/>
                  </a:lnTo>
                  <a:lnTo>
                    <a:pt x="2244675" y="1099345"/>
                  </a:lnTo>
                  <a:lnTo>
                    <a:pt x="2249212" y="1101159"/>
                  </a:lnTo>
                  <a:lnTo>
                    <a:pt x="2253750" y="1103200"/>
                  </a:lnTo>
                  <a:lnTo>
                    <a:pt x="2258287" y="1105468"/>
                  </a:lnTo>
                  <a:lnTo>
                    <a:pt x="2262598" y="1107962"/>
                  </a:lnTo>
                  <a:lnTo>
                    <a:pt x="2263570" y="1108576"/>
                  </a:lnTo>
                  <a:lnTo>
                    <a:pt x="2261707" y="1094105"/>
                  </a:lnTo>
                  <a:lnTo>
                    <a:pt x="2257857" y="1065515"/>
                  </a:lnTo>
                  <a:lnTo>
                    <a:pt x="2254687" y="1037379"/>
                  </a:lnTo>
                  <a:lnTo>
                    <a:pt x="2253978" y="1030395"/>
                  </a:lnTo>
                  <a:lnTo>
                    <a:pt x="2208022" y="1030395"/>
                  </a:lnTo>
                  <a:lnTo>
                    <a:pt x="2203726" y="1029941"/>
                  </a:lnTo>
                  <a:lnTo>
                    <a:pt x="2199657" y="1029487"/>
                  </a:lnTo>
                  <a:lnTo>
                    <a:pt x="2196039" y="1028807"/>
                  </a:lnTo>
                  <a:lnTo>
                    <a:pt x="2192422" y="1027899"/>
                  </a:lnTo>
                  <a:lnTo>
                    <a:pt x="2188804" y="1026311"/>
                  </a:lnTo>
                  <a:lnTo>
                    <a:pt x="2185639" y="1024496"/>
                  </a:lnTo>
                  <a:lnTo>
                    <a:pt x="2182474" y="1022681"/>
                  </a:lnTo>
                  <a:lnTo>
                    <a:pt x="2179309" y="1020413"/>
                  </a:lnTo>
                  <a:lnTo>
                    <a:pt x="2176370" y="1017691"/>
                  </a:lnTo>
                  <a:lnTo>
                    <a:pt x="2172978" y="1014968"/>
                  </a:lnTo>
                  <a:lnTo>
                    <a:pt x="2170039" y="1011565"/>
                  </a:lnTo>
                  <a:lnTo>
                    <a:pt x="2167100" y="1008162"/>
                  </a:lnTo>
                  <a:lnTo>
                    <a:pt x="2164161" y="1004533"/>
                  </a:lnTo>
                  <a:lnTo>
                    <a:pt x="2162132" y="1001713"/>
                  </a:lnTo>
                  <a:lnTo>
                    <a:pt x="1853446" y="1001713"/>
                  </a:lnTo>
                  <a:close/>
                  <a:moveTo>
                    <a:pt x="4275346" y="983674"/>
                  </a:moveTo>
                  <a:lnTo>
                    <a:pt x="4311602" y="1044686"/>
                  </a:lnTo>
                  <a:lnTo>
                    <a:pt x="4336981" y="983674"/>
                  </a:lnTo>
                  <a:lnTo>
                    <a:pt x="4275346" y="983674"/>
                  </a:lnTo>
                  <a:close/>
                  <a:moveTo>
                    <a:pt x="3664434" y="861650"/>
                  </a:moveTo>
                  <a:lnTo>
                    <a:pt x="3663301" y="861877"/>
                  </a:lnTo>
                  <a:lnTo>
                    <a:pt x="3662168" y="862331"/>
                  </a:lnTo>
                  <a:lnTo>
                    <a:pt x="3659676" y="863465"/>
                  </a:lnTo>
                  <a:lnTo>
                    <a:pt x="3657410" y="865052"/>
                  </a:lnTo>
                  <a:lnTo>
                    <a:pt x="3655597" y="867094"/>
                  </a:lnTo>
                  <a:lnTo>
                    <a:pt x="3653558" y="869362"/>
                  </a:lnTo>
                  <a:lnTo>
                    <a:pt x="3651745" y="871630"/>
                  </a:lnTo>
                  <a:lnTo>
                    <a:pt x="3650385" y="873671"/>
                  </a:lnTo>
                  <a:lnTo>
                    <a:pt x="3648346" y="877300"/>
                  </a:lnTo>
                  <a:lnTo>
                    <a:pt x="3647666" y="878434"/>
                  </a:lnTo>
                  <a:lnTo>
                    <a:pt x="3649269" y="901700"/>
                  </a:lnTo>
                  <a:lnTo>
                    <a:pt x="3660775" y="901700"/>
                  </a:lnTo>
                  <a:lnTo>
                    <a:pt x="3660775" y="1001713"/>
                  </a:lnTo>
                  <a:lnTo>
                    <a:pt x="3246438" y="1001713"/>
                  </a:lnTo>
                  <a:lnTo>
                    <a:pt x="3246438" y="2034626"/>
                  </a:lnTo>
                  <a:lnTo>
                    <a:pt x="3247945" y="2034259"/>
                  </a:lnTo>
                  <a:lnTo>
                    <a:pt x="3256556" y="2031991"/>
                  </a:lnTo>
                  <a:lnTo>
                    <a:pt x="3265620" y="2029496"/>
                  </a:lnTo>
                  <a:lnTo>
                    <a:pt x="3274910" y="2026547"/>
                  </a:lnTo>
                  <a:lnTo>
                    <a:pt x="3284427" y="2023145"/>
                  </a:lnTo>
                  <a:lnTo>
                    <a:pt x="3293718" y="2019743"/>
                  </a:lnTo>
                  <a:lnTo>
                    <a:pt x="3303008" y="2015887"/>
                  </a:lnTo>
                  <a:lnTo>
                    <a:pt x="3311846" y="2012258"/>
                  </a:lnTo>
                  <a:lnTo>
                    <a:pt x="3320457" y="2008402"/>
                  </a:lnTo>
                  <a:lnTo>
                    <a:pt x="3328841" y="2004773"/>
                  </a:lnTo>
                  <a:lnTo>
                    <a:pt x="3336092" y="2001144"/>
                  </a:lnTo>
                  <a:lnTo>
                    <a:pt x="3343117" y="1997515"/>
                  </a:lnTo>
                  <a:lnTo>
                    <a:pt x="3349008" y="1994340"/>
                  </a:lnTo>
                  <a:lnTo>
                    <a:pt x="3354220" y="1991392"/>
                  </a:lnTo>
                  <a:lnTo>
                    <a:pt x="3358299" y="1988670"/>
                  </a:lnTo>
                  <a:lnTo>
                    <a:pt x="3365550" y="1983453"/>
                  </a:lnTo>
                  <a:lnTo>
                    <a:pt x="3374161" y="1978010"/>
                  </a:lnTo>
                  <a:lnTo>
                    <a:pt x="3383225" y="1972113"/>
                  </a:lnTo>
                  <a:lnTo>
                    <a:pt x="3392515" y="1965762"/>
                  </a:lnTo>
                  <a:lnTo>
                    <a:pt x="3401353" y="1959411"/>
                  </a:lnTo>
                  <a:lnTo>
                    <a:pt x="3405431" y="1956236"/>
                  </a:lnTo>
                  <a:lnTo>
                    <a:pt x="3409510" y="1953061"/>
                  </a:lnTo>
                  <a:lnTo>
                    <a:pt x="3413362" y="1949659"/>
                  </a:lnTo>
                  <a:lnTo>
                    <a:pt x="3416988" y="1946483"/>
                  </a:lnTo>
                  <a:lnTo>
                    <a:pt x="3419934" y="1943308"/>
                  </a:lnTo>
                  <a:lnTo>
                    <a:pt x="3422653" y="1940132"/>
                  </a:lnTo>
                  <a:lnTo>
                    <a:pt x="3424919" y="1936504"/>
                  </a:lnTo>
                  <a:lnTo>
                    <a:pt x="3427185" y="1932648"/>
                  </a:lnTo>
                  <a:lnTo>
                    <a:pt x="3428771" y="1928338"/>
                  </a:lnTo>
                  <a:lnTo>
                    <a:pt x="3430357" y="1924256"/>
                  </a:lnTo>
                  <a:lnTo>
                    <a:pt x="3431490" y="1919493"/>
                  </a:lnTo>
                  <a:lnTo>
                    <a:pt x="3432623" y="1914957"/>
                  </a:lnTo>
                  <a:lnTo>
                    <a:pt x="3433530" y="1910194"/>
                  </a:lnTo>
                  <a:lnTo>
                    <a:pt x="3433983" y="1905884"/>
                  </a:lnTo>
                  <a:lnTo>
                    <a:pt x="3435116" y="1897719"/>
                  </a:lnTo>
                  <a:lnTo>
                    <a:pt x="3435569" y="1890915"/>
                  </a:lnTo>
                  <a:lnTo>
                    <a:pt x="3435796" y="1884791"/>
                  </a:lnTo>
                  <a:lnTo>
                    <a:pt x="3394555" y="1883430"/>
                  </a:lnTo>
                  <a:lnTo>
                    <a:pt x="3362378" y="1882523"/>
                  </a:lnTo>
                  <a:lnTo>
                    <a:pt x="3339944" y="1882069"/>
                  </a:lnTo>
                  <a:lnTo>
                    <a:pt x="3336319" y="1882069"/>
                  </a:lnTo>
                  <a:lnTo>
                    <a:pt x="3333373" y="1881842"/>
                  </a:lnTo>
                  <a:lnTo>
                    <a:pt x="3330880" y="1881615"/>
                  </a:lnTo>
                  <a:lnTo>
                    <a:pt x="3328388" y="1880708"/>
                  </a:lnTo>
                  <a:lnTo>
                    <a:pt x="3326575" y="1879801"/>
                  </a:lnTo>
                  <a:lnTo>
                    <a:pt x="3324535" y="1878894"/>
                  </a:lnTo>
                  <a:lnTo>
                    <a:pt x="3322949" y="1877306"/>
                  </a:lnTo>
                  <a:lnTo>
                    <a:pt x="3321816" y="1875265"/>
                  </a:lnTo>
                  <a:lnTo>
                    <a:pt x="3320457" y="1872997"/>
                  </a:lnTo>
                  <a:lnTo>
                    <a:pt x="3319550" y="1870275"/>
                  </a:lnTo>
                  <a:lnTo>
                    <a:pt x="3318870" y="1867326"/>
                  </a:lnTo>
                  <a:lnTo>
                    <a:pt x="3318417" y="1863697"/>
                  </a:lnTo>
                  <a:lnTo>
                    <a:pt x="3317737" y="1859615"/>
                  </a:lnTo>
                  <a:lnTo>
                    <a:pt x="3317511" y="1855079"/>
                  </a:lnTo>
                  <a:lnTo>
                    <a:pt x="3317284" y="1843738"/>
                  </a:lnTo>
                  <a:lnTo>
                    <a:pt x="3317284" y="1837614"/>
                  </a:lnTo>
                  <a:lnTo>
                    <a:pt x="3317058" y="1831264"/>
                  </a:lnTo>
                  <a:lnTo>
                    <a:pt x="3316604" y="1824686"/>
                  </a:lnTo>
                  <a:lnTo>
                    <a:pt x="3316151" y="1818109"/>
                  </a:lnTo>
                  <a:lnTo>
                    <a:pt x="3314338" y="1803593"/>
                  </a:lnTo>
                  <a:lnTo>
                    <a:pt x="3312072" y="1788170"/>
                  </a:lnTo>
                  <a:lnTo>
                    <a:pt x="3309353" y="1771159"/>
                  </a:lnTo>
                  <a:lnTo>
                    <a:pt x="3306181" y="1752107"/>
                  </a:lnTo>
                  <a:lnTo>
                    <a:pt x="3298930" y="1706972"/>
                  </a:lnTo>
                  <a:lnTo>
                    <a:pt x="3296664" y="1691549"/>
                  </a:lnTo>
                  <a:lnTo>
                    <a:pt x="3294624" y="1670909"/>
                  </a:lnTo>
                  <a:lnTo>
                    <a:pt x="3291905" y="1646187"/>
                  </a:lnTo>
                  <a:lnTo>
                    <a:pt x="3289186" y="1617608"/>
                  </a:lnTo>
                  <a:lnTo>
                    <a:pt x="3283068" y="1553194"/>
                  </a:lnTo>
                  <a:lnTo>
                    <a:pt x="3276950" y="1483790"/>
                  </a:lnTo>
                  <a:lnTo>
                    <a:pt x="3271058" y="1415521"/>
                  </a:lnTo>
                  <a:lnTo>
                    <a:pt x="3265393" y="1354736"/>
                  </a:lnTo>
                  <a:lnTo>
                    <a:pt x="3262900" y="1328879"/>
                  </a:lnTo>
                  <a:lnTo>
                    <a:pt x="3260634" y="1307559"/>
                  </a:lnTo>
                  <a:lnTo>
                    <a:pt x="3258595" y="1291002"/>
                  </a:lnTo>
                  <a:lnTo>
                    <a:pt x="3257689" y="1284651"/>
                  </a:lnTo>
                  <a:lnTo>
                    <a:pt x="3256782" y="1280342"/>
                  </a:lnTo>
                  <a:lnTo>
                    <a:pt x="3256556" y="1278300"/>
                  </a:lnTo>
                  <a:lnTo>
                    <a:pt x="3256556" y="1276259"/>
                  </a:lnTo>
                  <a:lnTo>
                    <a:pt x="3256556" y="1274445"/>
                  </a:lnTo>
                  <a:lnTo>
                    <a:pt x="3256782" y="1272403"/>
                  </a:lnTo>
                  <a:lnTo>
                    <a:pt x="3257235" y="1270362"/>
                  </a:lnTo>
                  <a:lnTo>
                    <a:pt x="3257689" y="1268321"/>
                  </a:lnTo>
                  <a:lnTo>
                    <a:pt x="3259275" y="1264465"/>
                  </a:lnTo>
                  <a:lnTo>
                    <a:pt x="3261314" y="1260156"/>
                  </a:lnTo>
                  <a:lnTo>
                    <a:pt x="3264033" y="1256300"/>
                  </a:lnTo>
                  <a:lnTo>
                    <a:pt x="3267206" y="1251991"/>
                  </a:lnTo>
                  <a:lnTo>
                    <a:pt x="3271058" y="1247908"/>
                  </a:lnTo>
                  <a:lnTo>
                    <a:pt x="3275137" y="1243599"/>
                  </a:lnTo>
                  <a:lnTo>
                    <a:pt x="3279669" y="1239289"/>
                  </a:lnTo>
                  <a:lnTo>
                    <a:pt x="3284654" y="1235207"/>
                  </a:lnTo>
                  <a:lnTo>
                    <a:pt x="3290092" y="1230897"/>
                  </a:lnTo>
                  <a:lnTo>
                    <a:pt x="3295757" y="1226815"/>
                  </a:lnTo>
                  <a:lnTo>
                    <a:pt x="3301876" y="1222505"/>
                  </a:lnTo>
                  <a:lnTo>
                    <a:pt x="3308447" y="1218196"/>
                  </a:lnTo>
                  <a:lnTo>
                    <a:pt x="3314792" y="1214113"/>
                  </a:lnTo>
                  <a:lnTo>
                    <a:pt x="3329067" y="1205948"/>
                  </a:lnTo>
                  <a:lnTo>
                    <a:pt x="3343570" y="1197783"/>
                  </a:lnTo>
                  <a:lnTo>
                    <a:pt x="3358752" y="1190071"/>
                  </a:lnTo>
                  <a:lnTo>
                    <a:pt x="3374161" y="1182360"/>
                  </a:lnTo>
                  <a:lnTo>
                    <a:pt x="3389343" y="1174875"/>
                  </a:lnTo>
                  <a:lnTo>
                    <a:pt x="3404525" y="1167844"/>
                  </a:lnTo>
                  <a:lnTo>
                    <a:pt x="3433303" y="1155143"/>
                  </a:lnTo>
                  <a:lnTo>
                    <a:pt x="3440328" y="1151967"/>
                  </a:lnTo>
                  <a:lnTo>
                    <a:pt x="3448259" y="1149019"/>
                  </a:lnTo>
                  <a:lnTo>
                    <a:pt x="3456643" y="1145843"/>
                  </a:lnTo>
                  <a:lnTo>
                    <a:pt x="3465480" y="1142895"/>
                  </a:lnTo>
                  <a:lnTo>
                    <a:pt x="3484741" y="1136544"/>
                  </a:lnTo>
                  <a:lnTo>
                    <a:pt x="3505588" y="1129967"/>
                  </a:lnTo>
                  <a:lnTo>
                    <a:pt x="3528022" y="1123616"/>
                  </a:lnTo>
                  <a:lnTo>
                    <a:pt x="3550908" y="1117265"/>
                  </a:lnTo>
                  <a:lnTo>
                    <a:pt x="3574248" y="1111141"/>
                  </a:lnTo>
                  <a:lnTo>
                    <a:pt x="3597588" y="1105244"/>
                  </a:lnTo>
                  <a:lnTo>
                    <a:pt x="3620247" y="1099574"/>
                  </a:lnTo>
                  <a:lnTo>
                    <a:pt x="3642228" y="1094357"/>
                  </a:lnTo>
                  <a:lnTo>
                    <a:pt x="3682109" y="1085058"/>
                  </a:lnTo>
                  <a:lnTo>
                    <a:pt x="3713153" y="1078481"/>
                  </a:lnTo>
                  <a:lnTo>
                    <a:pt x="3724936" y="1076213"/>
                  </a:lnTo>
                  <a:lnTo>
                    <a:pt x="3733094" y="1074852"/>
                  </a:lnTo>
                  <a:lnTo>
                    <a:pt x="3744877" y="1072810"/>
                  </a:lnTo>
                  <a:lnTo>
                    <a:pt x="3749862" y="1071676"/>
                  </a:lnTo>
                  <a:lnTo>
                    <a:pt x="3754621" y="1070542"/>
                  </a:lnTo>
                  <a:lnTo>
                    <a:pt x="3758926" y="1069182"/>
                  </a:lnTo>
                  <a:lnTo>
                    <a:pt x="3762552" y="1068047"/>
                  </a:lnTo>
                  <a:lnTo>
                    <a:pt x="3765724" y="1066460"/>
                  </a:lnTo>
                  <a:lnTo>
                    <a:pt x="3768443" y="1065099"/>
                  </a:lnTo>
                  <a:lnTo>
                    <a:pt x="3770936" y="1063284"/>
                  </a:lnTo>
                  <a:lnTo>
                    <a:pt x="3772975" y="1061470"/>
                  </a:lnTo>
                  <a:lnTo>
                    <a:pt x="3774335" y="1059656"/>
                  </a:lnTo>
                  <a:lnTo>
                    <a:pt x="3775694" y="1057387"/>
                  </a:lnTo>
                  <a:lnTo>
                    <a:pt x="3776374" y="1055119"/>
                  </a:lnTo>
                  <a:lnTo>
                    <a:pt x="3776828" y="1052624"/>
                  </a:lnTo>
                  <a:lnTo>
                    <a:pt x="3776828" y="1049903"/>
                  </a:lnTo>
                  <a:lnTo>
                    <a:pt x="3776374" y="1047181"/>
                  </a:lnTo>
                  <a:lnTo>
                    <a:pt x="3774788" y="1034706"/>
                  </a:lnTo>
                  <a:lnTo>
                    <a:pt x="3773428" y="1028129"/>
                  </a:lnTo>
                  <a:lnTo>
                    <a:pt x="3772069" y="1021325"/>
                  </a:lnTo>
                  <a:lnTo>
                    <a:pt x="3770709" y="1017696"/>
                  </a:lnTo>
                  <a:lnTo>
                    <a:pt x="3769576" y="1014067"/>
                  </a:lnTo>
                  <a:lnTo>
                    <a:pt x="3767990" y="1010438"/>
                  </a:lnTo>
                  <a:lnTo>
                    <a:pt x="3766177" y="1006582"/>
                  </a:lnTo>
                  <a:lnTo>
                    <a:pt x="3764138" y="1002726"/>
                  </a:lnTo>
                  <a:lnTo>
                    <a:pt x="3761645" y="998870"/>
                  </a:lnTo>
                  <a:lnTo>
                    <a:pt x="3758926" y="994561"/>
                  </a:lnTo>
                  <a:lnTo>
                    <a:pt x="3755527" y="990252"/>
                  </a:lnTo>
                  <a:lnTo>
                    <a:pt x="3747143" y="980272"/>
                  </a:lnTo>
                  <a:lnTo>
                    <a:pt x="3736946" y="966890"/>
                  </a:lnTo>
                  <a:lnTo>
                    <a:pt x="3725616" y="951240"/>
                  </a:lnTo>
                  <a:lnTo>
                    <a:pt x="3713380" y="934230"/>
                  </a:lnTo>
                  <a:lnTo>
                    <a:pt x="3701823" y="917219"/>
                  </a:lnTo>
                  <a:lnTo>
                    <a:pt x="3696385" y="908827"/>
                  </a:lnTo>
                  <a:lnTo>
                    <a:pt x="3691173" y="900662"/>
                  </a:lnTo>
                  <a:lnTo>
                    <a:pt x="3686641" y="892950"/>
                  </a:lnTo>
                  <a:lnTo>
                    <a:pt x="3682562" y="885692"/>
                  </a:lnTo>
                  <a:lnTo>
                    <a:pt x="3679163" y="879341"/>
                  </a:lnTo>
                  <a:lnTo>
                    <a:pt x="3676671" y="873218"/>
                  </a:lnTo>
                  <a:lnTo>
                    <a:pt x="3675311" y="870723"/>
                  </a:lnTo>
                  <a:lnTo>
                    <a:pt x="3674178" y="868681"/>
                  </a:lnTo>
                  <a:lnTo>
                    <a:pt x="3673045" y="866867"/>
                  </a:lnTo>
                  <a:lnTo>
                    <a:pt x="3671912" y="865052"/>
                  </a:lnTo>
                  <a:lnTo>
                    <a:pt x="3670552" y="864145"/>
                  </a:lnTo>
                  <a:lnTo>
                    <a:pt x="3669419" y="863011"/>
                  </a:lnTo>
                  <a:lnTo>
                    <a:pt x="3668060" y="862331"/>
                  </a:lnTo>
                  <a:lnTo>
                    <a:pt x="3666927" y="861877"/>
                  </a:lnTo>
                  <a:lnTo>
                    <a:pt x="3665567" y="861650"/>
                  </a:lnTo>
                  <a:lnTo>
                    <a:pt x="3664434" y="861650"/>
                  </a:lnTo>
                  <a:close/>
                  <a:moveTo>
                    <a:pt x="2220472" y="826676"/>
                  </a:moveTo>
                  <a:lnTo>
                    <a:pt x="2208828" y="831767"/>
                  </a:lnTo>
                  <a:lnTo>
                    <a:pt x="2195216" y="837663"/>
                  </a:lnTo>
                  <a:lnTo>
                    <a:pt x="2181830" y="843559"/>
                  </a:lnTo>
                  <a:lnTo>
                    <a:pt x="2166630" y="850815"/>
                  </a:lnTo>
                  <a:lnTo>
                    <a:pt x="2150522" y="858979"/>
                  </a:lnTo>
                  <a:lnTo>
                    <a:pt x="2133506" y="867822"/>
                  </a:lnTo>
                  <a:lnTo>
                    <a:pt x="2122843" y="873945"/>
                  </a:lnTo>
                  <a:lnTo>
                    <a:pt x="2109684" y="881428"/>
                  </a:lnTo>
                  <a:lnTo>
                    <a:pt x="2078602" y="900703"/>
                  </a:lnTo>
                  <a:lnTo>
                    <a:pt x="2077000" y="901700"/>
                  </a:lnTo>
                  <a:lnTo>
                    <a:pt x="2239166" y="901700"/>
                  </a:lnTo>
                  <a:lnTo>
                    <a:pt x="2235378" y="885430"/>
                  </a:lnTo>
                  <a:lnTo>
                    <a:pt x="2228822" y="858660"/>
                  </a:lnTo>
                  <a:lnTo>
                    <a:pt x="2221587" y="830530"/>
                  </a:lnTo>
                  <a:lnTo>
                    <a:pt x="2220472" y="826676"/>
                  </a:lnTo>
                  <a:close/>
                  <a:moveTo>
                    <a:pt x="2743080" y="753710"/>
                  </a:moveTo>
                  <a:lnTo>
                    <a:pt x="2741946" y="753937"/>
                  </a:lnTo>
                  <a:lnTo>
                    <a:pt x="2741040" y="754844"/>
                  </a:lnTo>
                  <a:lnTo>
                    <a:pt x="2739906" y="755750"/>
                  </a:lnTo>
                  <a:lnTo>
                    <a:pt x="2738999" y="757110"/>
                  </a:lnTo>
                  <a:lnTo>
                    <a:pt x="2738319" y="758697"/>
                  </a:lnTo>
                  <a:lnTo>
                    <a:pt x="2737412" y="760737"/>
                  </a:lnTo>
                  <a:lnTo>
                    <a:pt x="2736052" y="765724"/>
                  </a:lnTo>
                  <a:lnTo>
                    <a:pt x="2734692" y="771618"/>
                  </a:lnTo>
                  <a:lnTo>
                    <a:pt x="2733332" y="778872"/>
                  </a:lnTo>
                  <a:lnTo>
                    <a:pt x="2731518" y="787032"/>
                  </a:lnTo>
                  <a:lnTo>
                    <a:pt x="2729251" y="795646"/>
                  </a:lnTo>
                  <a:lnTo>
                    <a:pt x="2726758" y="805394"/>
                  </a:lnTo>
                  <a:lnTo>
                    <a:pt x="2723584" y="815821"/>
                  </a:lnTo>
                  <a:lnTo>
                    <a:pt x="2721770" y="821035"/>
                  </a:lnTo>
                  <a:lnTo>
                    <a:pt x="2719730" y="826475"/>
                  </a:lnTo>
                  <a:lnTo>
                    <a:pt x="2717463" y="831915"/>
                  </a:lnTo>
                  <a:lnTo>
                    <a:pt x="2714969" y="837583"/>
                  </a:lnTo>
                  <a:lnTo>
                    <a:pt x="2714856" y="837822"/>
                  </a:lnTo>
                  <a:lnTo>
                    <a:pt x="2706804" y="873933"/>
                  </a:lnTo>
                  <a:lnTo>
                    <a:pt x="2715680" y="872288"/>
                  </a:lnTo>
                  <a:lnTo>
                    <a:pt x="2736799" y="867591"/>
                  </a:lnTo>
                  <a:lnTo>
                    <a:pt x="2756101" y="863117"/>
                  </a:lnTo>
                  <a:lnTo>
                    <a:pt x="2773813" y="859090"/>
                  </a:lnTo>
                  <a:lnTo>
                    <a:pt x="2790390" y="855064"/>
                  </a:lnTo>
                  <a:lnTo>
                    <a:pt x="2805378" y="851708"/>
                  </a:lnTo>
                  <a:lnTo>
                    <a:pt x="2819230" y="848800"/>
                  </a:lnTo>
                  <a:lnTo>
                    <a:pt x="2820115" y="848642"/>
                  </a:lnTo>
                  <a:lnTo>
                    <a:pt x="2815623" y="842570"/>
                  </a:lnTo>
                  <a:lnTo>
                    <a:pt x="2792727" y="811061"/>
                  </a:lnTo>
                  <a:lnTo>
                    <a:pt x="2773457" y="784766"/>
                  </a:lnTo>
                  <a:lnTo>
                    <a:pt x="2765296" y="774338"/>
                  </a:lnTo>
                  <a:lnTo>
                    <a:pt x="2758722" y="766404"/>
                  </a:lnTo>
                  <a:lnTo>
                    <a:pt x="2753508" y="760511"/>
                  </a:lnTo>
                  <a:lnTo>
                    <a:pt x="2751468" y="758244"/>
                  </a:lnTo>
                  <a:lnTo>
                    <a:pt x="2749427" y="756430"/>
                  </a:lnTo>
                  <a:lnTo>
                    <a:pt x="2747614" y="755297"/>
                  </a:lnTo>
                  <a:lnTo>
                    <a:pt x="2745800" y="754164"/>
                  </a:lnTo>
                  <a:lnTo>
                    <a:pt x="2744440" y="753710"/>
                  </a:lnTo>
                  <a:lnTo>
                    <a:pt x="2743080" y="753710"/>
                  </a:lnTo>
                  <a:close/>
                  <a:moveTo>
                    <a:pt x="547726" y="288896"/>
                  </a:moveTo>
                  <a:lnTo>
                    <a:pt x="546138" y="292070"/>
                  </a:lnTo>
                  <a:lnTo>
                    <a:pt x="545003" y="295472"/>
                  </a:lnTo>
                  <a:lnTo>
                    <a:pt x="543415" y="300234"/>
                  </a:lnTo>
                  <a:lnTo>
                    <a:pt x="541600" y="305449"/>
                  </a:lnTo>
                  <a:lnTo>
                    <a:pt x="540466" y="311345"/>
                  </a:lnTo>
                  <a:lnTo>
                    <a:pt x="539558" y="317241"/>
                  </a:lnTo>
                  <a:lnTo>
                    <a:pt x="539331" y="320642"/>
                  </a:lnTo>
                  <a:lnTo>
                    <a:pt x="538877" y="323590"/>
                  </a:lnTo>
                  <a:lnTo>
                    <a:pt x="538877" y="330393"/>
                  </a:lnTo>
                  <a:lnTo>
                    <a:pt x="538877" y="338557"/>
                  </a:lnTo>
                  <a:lnTo>
                    <a:pt x="538877" y="342865"/>
                  </a:lnTo>
                  <a:lnTo>
                    <a:pt x="539331" y="347400"/>
                  </a:lnTo>
                  <a:lnTo>
                    <a:pt x="539785" y="351709"/>
                  </a:lnTo>
                  <a:lnTo>
                    <a:pt x="540692" y="356244"/>
                  </a:lnTo>
                  <a:lnTo>
                    <a:pt x="541600" y="360553"/>
                  </a:lnTo>
                  <a:lnTo>
                    <a:pt x="543415" y="364408"/>
                  </a:lnTo>
                  <a:lnTo>
                    <a:pt x="545457" y="368489"/>
                  </a:lnTo>
                  <a:lnTo>
                    <a:pt x="546365" y="370077"/>
                  </a:lnTo>
                  <a:lnTo>
                    <a:pt x="547953" y="371891"/>
                  </a:lnTo>
                  <a:lnTo>
                    <a:pt x="549314" y="373478"/>
                  </a:lnTo>
                  <a:lnTo>
                    <a:pt x="550903" y="374839"/>
                  </a:lnTo>
                  <a:lnTo>
                    <a:pt x="552718" y="376426"/>
                  </a:lnTo>
                  <a:lnTo>
                    <a:pt x="554533" y="377560"/>
                  </a:lnTo>
                  <a:lnTo>
                    <a:pt x="556575" y="378920"/>
                  </a:lnTo>
                  <a:lnTo>
                    <a:pt x="558844" y="379601"/>
                  </a:lnTo>
                  <a:lnTo>
                    <a:pt x="561340" y="380508"/>
                  </a:lnTo>
                  <a:lnTo>
                    <a:pt x="564063" y="380961"/>
                  </a:lnTo>
                  <a:lnTo>
                    <a:pt x="569054" y="382095"/>
                  </a:lnTo>
                  <a:lnTo>
                    <a:pt x="573365" y="382322"/>
                  </a:lnTo>
                  <a:lnTo>
                    <a:pt x="577223" y="382095"/>
                  </a:lnTo>
                  <a:lnTo>
                    <a:pt x="578811" y="381642"/>
                  </a:lnTo>
                  <a:lnTo>
                    <a:pt x="580399" y="381415"/>
                  </a:lnTo>
                  <a:lnTo>
                    <a:pt x="581987" y="380508"/>
                  </a:lnTo>
                  <a:lnTo>
                    <a:pt x="583122" y="380054"/>
                  </a:lnTo>
                  <a:lnTo>
                    <a:pt x="584029" y="379374"/>
                  </a:lnTo>
                  <a:lnTo>
                    <a:pt x="585164" y="378240"/>
                  </a:lnTo>
                  <a:lnTo>
                    <a:pt x="585845" y="377333"/>
                  </a:lnTo>
                  <a:lnTo>
                    <a:pt x="586525" y="376426"/>
                  </a:lnTo>
                  <a:lnTo>
                    <a:pt x="587660" y="373932"/>
                  </a:lnTo>
                  <a:lnTo>
                    <a:pt x="588114" y="371437"/>
                  </a:lnTo>
                  <a:lnTo>
                    <a:pt x="588114" y="368489"/>
                  </a:lnTo>
                  <a:lnTo>
                    <a:pt x="587887" y="365541"/>
                  </a:lnTo>
                  <a:lnTo>
                    <a:pt x="587206" y="361913"/>
                  </a:lnTo>
                  <a:lnTo>
                    <a:pt x="585845" y="358739"/>
                  </a:lnTo>
                  <a:lnTo>
                    <a:pt x="584256" y="355337"/>
                  </a:lnTo>
                  <a:lnTo>
                    <a:pt x="582441" y="351482"/>
                  </a:lnTo>
                  <a:lnTo>
                    <a:pt x="580399" y="348081"/>
                  </a:lnTo>
                  <a:lnTo>
                    <a:pt x="575407" y="340824"/>
                  </a:lnTo>
                  <a:lnTo>
                    <a:pt x="569962" y="333568"/>
                  </a:lnTo>
                  <a:lnTo>
                    <a:pt x="564516" y="326085"/>
                  </a:lnTo>
                  <a:lnTo>
                    <a:pt x="559298" y="318375"/>
                  </a:lnTo>
                  <a:lnTo>
                    <a:pt x="556802" y="314520"/>
                  </a:lnTo>
                  <a:lnTo>
                    <a:pt x="554533" y="310892"/>
                  </a:lnTo>
                  <a:lnTo>
                    <a:pt x="552718" y="307037"/>
                  </a:lnTo>
                  <a:lnTo>
                    <a:pt x="550903" y="303182"/>
                  </a:lnTo>
                  <a:lnTo>
                    <a:pt x="549541" y="299554"/>
                  </a:lnTo>
                  <a:lnTo>
                    <a:pt x="548407" y="295925"/>
                  </a:lnTo>
                  <a:lnTo>
                    <a:pt x="547953" y="292297"/>
                  </a:lnTo>
                  <a:lnTo>
                    <a:pt x="547726" y="288896"/>
                  </a:lnTo>
                  <a:close/>
                  <a:moveTo>
                    <a:pt x="680233" y="0"/>
                  </a:moveTo>
                  <a:lnTo>
                    <a:pt x="686132" y="0"/>
                  </a:lnTo>
                  <a:lnTo>
                    <a:pt x="692032" y="453"/>
                  </a:lnTo>
                  <a:lnTo>
                    <a:pt x="697931" y="1134"/>
                  </a:lnTo>
                  <a:lnTo>
                    <a:pt x="703830" y="2494"/>
                  </a:lnTo>
                  <a:lnTo>
                    <a:pt x="709957" y="3855"/>
                  </a:lnTo>
                  <a:lnTo>
                    <a:pt x="715856" y="5669"/>
                  </a:lnTo>
                  <a:lnTo>
                    <a:pt x="721528" y="7937"/>
                  </a:lnTo>
                  <a:lnTo>
                    <a:pt x="727201" y="10431"/>
                  </a:lnTo>
                  <a:lnTo>
                    <a:pt x="732873" y="12926"/>
                  </a:lnTo>
                  <a:lnTo>
                    <a:pt x="738318" y="15874"/>
                  </a:lnTo>
                  <a:lnTo>
                    <a:pt x="743537" y="19048"/>
                  </a:lnTo>
                  <a:lnTo>
                    <a:pt x="748529" y="22223"/>
                  </a:lnTo>
                  <a:lnTo>
                    <a:pt x="753294" y="25624"/>
                  </a:lnTo>
                  <a:lnTo>
                    <a:pt x="757832" y="29479"/>
                  </a:lnTo>
                  <a:lnTo>
                    <a:pt x="762596" y="33107"/>
                  </a:lnTo>
                  <a:lnTo>
                    <a:pt x="767361" y="37189"/>
                  </a:lnTo>
                  <a:lnTo>
                    <a:pt x="778025" y="45126"/>
                  </a:lnTo>
                  <a:lnTo>
                    <a:pt x="789824" y="53063"/>
                  </a:lnTo>
                  <a:lnTo>
                    <a:pt x="801396" y="60772"/>
                  </a:lnTo>
                  <a:lnTo>
                    <a:pt x="812513" y="67575"/>
                  </a:lnTo>
                  <a:lnTo>
                    <a:pt x="822951" y="73925"/>
                  </a:lnTo>
                  <a:lnTo>
                    <a:pt x="831346" y="78687"/>
                  </a:lnTo>
                  <a:lnTo>
                    <a:pt x="837699" y="82315"/>
                  </a:lnTo>
                  <a:lnTo>
                    <a:pt x="840195" y="83675"/>
                  </a:lnTo>
                  <a:lnTo>
                    <a:pt x="842464" y="85490"/>
                  </a:lnTo>
                  <a:lnTo>
                    <a:pt x="844279" y="87304"/>
                  </a:lnTo>
                  <a:lnTo>
                    <a:pt x="846094" y="88891"/>
                  </a:lnTo>
                  <a:lnTo>
                    <a:pt x="847682" y="90932"/>
                  </a:lnTo>
                  <a:lnTo>
                    <a:pt x="848817" y="92973"/>
                  </a:lnTo>
                  <a:lnTo>
                    <a:pt x="849951" y="95014"/>
                  </a:lnTo>
                  <a:lnTo>
                    <a:pt x="850859" y="97054"/>
                  </a:lnTo>
                  <a:lnTo>
                    <a:pt x="851313" y="99095"/>
                  </a:lnTo>
                  <a:lnTo>
                    <a:pt x="851539" y="101136"/>
                  </a:lnTo>
                  <a:lnTo>
                    <a:pt x="851539" y="103177"/>
                  </a:lnTo>
                  <a:lnTo>
                    <a:pt x="851313" y="104764"/>
                  </a:lnTo>
                  <a:lnTo>
                    <a:pt x="850859" y="106579"/>
                  </a:lnTo>
                  <a:lnTo>
                    <a:pt x="849951" y="108393"/>
                  </a:lnTo>
                  <a:lnTo>
                    <a:pt x="848817" y="109753"/>
                  </a:lnTo>
                  <a:lnTo>
                    <a:pt x="847228" y="110887"/>
                  </a:lnTo>
                  <a:lnTo>
                    <a:pt x="844506" y="112928"/>
                  </a:lnTo>
                  <a:lnTo>
                    <a:pt x="841783" y="115195"/>
                  </a:lnTo>
                  <a:lnTo>
                    <a:pt x="839968" y="117463"/>
                  </a:lnTo>
                  <a:lnTo>
                    <a:pt x="838380" y="119957"/>
                  </a:lnTo>
                  <a:lnTo>
                    <a:pt x="837926" y="121091"/>
                  </a:lnTo>
                  <a:lnTo>
                    <a:pt x="837472" y="122452"/>
                  </a:lnTo>
                  <a:lnTo>
                    <a:pt x="837245" y="123812"/>
                  </a:lnTo>
                  <a:lnTo>
                    <a:pt x="837018" y="125400"/>
                  </a:lnTo>
                  <a:lnTo>
                    <a:pt x="837245" y="128574"/>
                  </a:lnTo>
                  <a:lnTo>
                    <a:pt x="837699" y="132656"/>
                  </a:lnTo>
                  <a:lnTo>
                    <a:pt x="840195" y="141500"/>
                  </a:lnTo>
                  <a:lnTo>
                    <a:pt x="841329" y="146942"/>
                  </a:lnTo>
                  <a:lnTo>
                    <a:pt x="842464" y="152611"/>
                  </a:lnTo>
                  <a:lnTo>
                    <a:pt x="843144" y="159187"/>
                  </a:lnTo>
                  <a:lnTo>
                    <a:pt x="843371" y="162589"/>
                  </a:lnTo>
                  <a:lnTo>
                    <a:pt x="843371" y="165990"/>
                  </a:lnTo>
                  <a:lnTo>
                    <a:pt x="843144" y="169618"/>
                  </a:lnTo>
                  <a:lnTo>
                    <a:pt x="842917" y="173247"/>
                  </a:lnTo>
                  <a:lnTo>
                    <a:pt x="842464" y="177328"/>
                  </a:lnTo>
                  <a:lnTo>
                    <a:pt x="841556" y="181183"/>
                  </a:lnTo>
                  <a:lnTo>
                    <a:pt x="839968" y="189120"/>
                  </a:lnTo>
                  <a:lnTo>
                    <a:pt x="838606" y="196830"/>
                  </a:lnTo>
                  <a:lnTo>
                    <a:pt x="838153" y="200231"/>
                  </a:lnTo>
                  <a:lnTo>
                    <a:pt x="837926" y="203860"/>
                  </a:lnTo>
                  <a:lnTo>
                    <a:pt x="837926" y="207261"/>
                  </a:lnTo>
                  <a:lnTo>
                    <a:pt x="838153" y="210663"/>
                  </a:lnTo>
                  <a:lnTo>
                    <a:pt x="838380" y="213837"/>
                  </a:lnTo>
                  <a:lnTo>
                    <a:pt x="838833" y="217239"/>
                  </a:lnTo>
                  <a:lnTo>
                    <a:pt x="839741" y="220187"/>
                  </a:lnTo>
                  <a:lnTo>
                    <a:pt x="840648" y="223134"/>
                  </a:lnTo>
                  <a:lnTo>
                    <a:pt x="841783" y="225856"/>
                  </a:lnTo>
                  <a:lnTo>
                    <a:pt x="843598" y="228577"/>
                  </a:lnTo>
                  <a:lnTo>
                    <a:pt x="845413" y="231298"/>
                  </a:lnTo>
                  <a:lnTo>
                    <a:pt x="847228" y="233792"/>
                  </a:lnTo>
                  <a:lnTo>
                    <a:pt x="850632" y="237420"/>
                  </a:lnTo>
                  <a:lnTo>
                    <a:pt x="854035" y="241956"/>
                  </a:lnTo>
                  <a:lnTo>
                    <a:pt x="861296" y="251933"/>
                  </a:lnTo>
                  <a:lnTo>
                    <a:pt x="868103" y="261004"/>
                  </a:lnTo>
                  <a:lnTo>
                    <a:pt x="871052" y="264632"/>
                  </a:lnTo>
                  <a:lnTo>
                    <a:pt x="873548" y="266900"/>
                  </a:lnTo>
                  <a:lnTo>
                    <a:pt x="874683" y="268034"/>
                  </a:lnTo>
                  <a:lnTo>
                    <a:pt x="875590" y="269167"/>
                  </a:lnTo>
                  <a:lnTo>
                    <a:pt x="876271" y="270528"/>
                  </a:lnTo>
                  <a:lnTo>
                    <a:pt x="877179" y="271888"/>
                  </a:lnTo>
                  <a:lnTo>
                    <a:pt x="877632" y="273476"/>
                  </a:lnTo>
                  <a:lnTo>
                    <a:pt x="877859" y="274836"/>
                  </a:lnTo>
                  <a:lnTo>
                    <a:pt x="878086" y="276424"/>
                  </a:lnTo>
                  <a:lnTo>
                    <a:pt x="877859" y="278011"/>
                  </a:lnTo>
                  <a:lnTo>
                    <a:pt x="877632" y="279372"/>
                  </a:lnTo>
                  <a:lnTo>
                    <a:pt x="877179" y="280959"/>
                  </a:lnTo>
                  <a:lnTo>
                    <a:pt x="876271" y="282093"/>
                  </a:lnTo>
                  <a:lnTo>
                    <a:pt x="875364" y="283453"/>
                  </a:lnTo>
                  <a:lnTo>
                    <a:pt x="874229" y="284360"/>
                  </a:lnTo>
                  <a:lnTo>
                    <a:pt x="872641" y="285267"/>
                  </a:lnTo>
                  <a:lnTo>
                    <a:pt x="870826" y="285948"/>
                  </a:lnTo>
                  <a:lnTo>
                    <a:pt x="869010" y="286401"/>
                  </a:lnTo>
                  <a:lnTo>
                    <a:pt x="864472" y="286855"/>
                  </a:lnTo>
                  <a:lnTo>
                    <a:pt x="860162" y="287535"/>
                  </a:lnTo>
                  <a:lnTo>
                    <a:pt x="856077" y="288896"/>
                  </a:lnTo>
                  <a:lnTo>
                    <a:pt x="852447" y="290029"/>
                  </a:lnTo>
                  <a:lnTo>
                    <a:pt x="850859" y="290710"/>
                  </a:lnTo>
                  <a:lnTo>
                    <a:pt x="849497" y="291844"/>
                  </a:lnTo>
                  <a:lnTo>
                    <a:pt x="848363" y="292751"/>
                  </a:lnTo>
                  <a:lnTo>
                    <a:pt x="847002" y="294111"/>
                  </a:lnTo>
                  <a:lnTo>
                    <a:pt x="846321" y="295018"/>
                  </a:lnTo>
                  <a:lnTo>
                    <a:pt x="845640" y="296606"/>
                  </a:lnTo>
                  <a:lnTo>
                    <a:pt x="845186" y="297739"/>
                  </a:lnTo>
                  <a:lnTo>
                    <a:pt x="845186" y="299327"/>
                  </a:lnTo>
                  <a:lnTo>
                    <a:pt x="845413" y="302501"/>
                  </a:lnTo>
                  <a:lnTo>
                    <a:pt x="845867" y="305676"/>
                  </a:lnTo>
                  <a:lnTo>
                    <a:pt x="846321" y="308624"/>
                  </a:lnTo>
                  <a:lnTo>
                    <a:pt x="846548" y="311572"/>
                  </a:lnTo>
                  <a:lnTo>
                    <a:pt x="846548" y="314293"/>
                  </a:lnTo>
                  <a:lnTo>
                    <a:pt x="846548" y="315427"/>
                  </a:lnTo>
                  <a:lnTo>
                    <a:pt x="846094" y="316561"/>
                  </a:lnTo>
                  <a:lnTo>
                    <a:pt x="845640" y="317695"/>
                  </a:lnTo>
                  <a:lnTo>
                    <a:pt x="844960" y="318375"/>
                  </a:lnTo>
                  <a:lnTo>
                    <a:pt x="843825" y="319055"/>
                  </a:lnTo>
                  <a:lnTo>
                    <a:pt x="842690" y="319509"/>
                  </a:lnTo>
                  <a:lnTo>
                    <a:pt x="840195" y="320642"/>
                  </a:lnTo>
                  <a:lnTo>
                    <a:pt x="837699" y="322003"/>
                  </a:lnTo>
                  <a:lnTo>
                    <a:pt x="835884" y="323817"/>
                  </a:lnTo>
                  <a:lnTo>
                    <a:pt x="834522" y="325858"/>
                  </a:lnTo>
                  <a:lnTo>
                    <a:pt x="833842" y="326765"/>
                  </a:lnTo>
                  <a:lnTo>
                    <a:pt x="833615" y="327672"/>
                  </a:lnTo>
                  <a:lnTo>
                    <a:pt x="833388" y="328806"/>
                  </a:lnTo>
                  <a:lnTo>
                    <a:pt x="833388" y="329940"/>
                  </a:lnTo>
                  <a:lnTo>
                    <a:pt x="833615" y="331073"/>
                  </a:lnTo>
                  <a:lnTo>
                    <a:pt x="833842" y="331981"/>
                  </a:lnTo>
                  <a:lnTo>
                    <a:pt x="834522" y="332888"/>
                  </a:lnTo>
                  <a:lnTo>
                    <a:pt x="835430" y="333795"/>
                  </a:lnTo>
                  <a:lnTo>
                    <a:pt x="837472" y="335382"/>
                  </a:lnTo>
                  <a:lnTo>
                    <a:pt x="839741" y="336969"/>
                  </a:lnTo>
                  <a:lnTo>
                    <a:pt x="844279" y="339237"/>
                  </a:lnTo>
                  <a:lnTo>
                    <a:pt x="846548" y="340371"/>
                  </a:lnTo>
                  <a:lnTo>
                    <a:pt x="848363" y="341731"/>
                  </a:lnTo>
                  <a:lnTo>
                    <a:pt x="848817" y="342412"/>
                  </a:lnTo>
                  <a:lnTo>
                    <a:pt x="849270" y="343092"/>
                  </a:lnTo>
                  <a:lnTo>
                    <a:pt x="849724" y="343772"/>
                  </a:lnTo>
                  <a:lnTo>
                    <a:pt x="849724" y="344679"/>
                  </a:lnTo>
                  <a:lnTo>
                    <a:pt x="849497" y="346267"/>
                  </a:lnTo>
                  <a:lnTo>
                    <a:pt x="848817" y="347854"/>
                  </a:lnTo>
                  <a:lnTo>
                    <a:pt x="847682" y="349441"/>
                  </a:lnTo>
                  <a:lnTo>
                    <a:pt x="846094" y="350575"/>
                  </a:lnTo>
                  <a:lnTo>
                    <a:pt x="842010" y="353296"/>
                  </a:lnTo>
                  <a:lnTo>
                    <a:pt x="837699" y="356471"/>
                  </a:lnTo>
                  <a:lnTo>
                    <a:pt x="833615" y="359646"/>
                  </a:lnTo>
                  <a:lnTo>
                    <a:pt x="832253" y="361233"/>
                  </a:lnTo>
                  <a:lnTo>
                    <a:pt x="830892" y="363047"/>
                  </a:lnTo>
                  <a:lnTo>
                    <a:pt x="830211" y="364634"/>
                  </a:lnTo>
                  <a:lnTo>
                    <a:pt x="829984" y="366675"/>
                  </a:lnTo>
                  <a:lnTo>
                    <a:pt x="829984" y="369170"/>
                  </a:lnTo>
                  <a:lnTo>
                    <a:pt x="830665" y="371891"/>
                  </a:lnTo>
                  <a:lnTo>
                    <a:pt x="831346" y="375065"/>
                  </a:lnTo>
                  <a:lnTo>
                    <a:pt x="832026" y="378013"/>
                  </a:lnTo>
                  <a:lnTo>
                    <a:pt x="832026" y="380961"/>
                  </a:lnTo>
                  <a:lnTo>
                    <a:pt x="832026" y="383909"/>
                  </a:lnTo>
                  <a:lnTo>
                    <a:pt x="831119" y="386857"/>
                  </a:lnTo>
                  <a:lnTo>
                    <a:pt x="829758" y="389805"/>
                  </a:lnTo>
                  <a:lnTo>
                    <a:pt x="827942" y="392753"/>
                  </a:lnTo>
                  <a:lnTo>
                    <a:pt x="825446" y="395701"/>
                  </a:lnTo>
                  <a:lnTo>
                    <a:pt x="823858" y="397288"/>
                  </a:lnTo>
                  <a:lnTo>
                    <a:pt x="821816" y="398422"/>
                  </a:lnTo>
                  <a:lnTo>
                    <a:pt x="819774" y="399329"/>
                  </a:lnTo>
                  <a:lnTo>
                    <a:pt x="817278" y="400236"/>
                  </a:lnTo>
                  <a:lnTo>
                    <a:pt x="814782" y="400690"/>
                  </a:lnTo>
                  <a:lnTo>
                    <a:pt x="811833" y="401143"/>
                  </a:lnTo>
                  <a:lnTo>
                    <a:pt x="805933" y="401597"/>
                  </a:lnTo>
                  <a:lnTo>
                    <a:pt x="799127" y="401823"/>
                  </a:lnTo>
                  <a:lnTo>
                    <a:pt x="792093" y="401823"/>
                  </a:lnTo>
                  <a:lnTo>
                    <a:pt x="784605" y="401823"/>
                  </a:lnTo>
                  <a:lnTo>
                    <a:pt x="777118" y="402504"/>
                  </a:lnTo>
                  <a:lnTo>
                    <a:pt x="773487" y="402957"/>
                  </a:lnTo>
                  <a:lnTo>
                    <a:pt x="770084" y="403864"/>
                  </a:lnTo>
                  <a:lnTo>
                    <a:pt x="766907" y="405452"/>
                  </a:lnTo>
                  <a:lnTo>
                    <a:pt x="763958" y="407266"/>
                  </a:lnTo>
                  <a:lnTo>
                    <a:pt x="761235" y="409533"/>
                  </a:lnTo>
                  <a:lnTo>
                    <a:pt x="758512" y="412028"/>
                  </a:lnTo>
                  <a:lnTo>
                    <a:pt x="756016" y="414976"/>
                  </a:lnTo>
                  <a:lnTo>
                    <a:pt x="753520" y="418377"/>
                  </a:lnTo>
                  <a:lnTo>
                    <a:pt x="751252" y="422005"/>
                  </a:lnTo>
                  <a:lnTo>
                    <a:pt x="748983" y="425633"/>
                  </a:lnTo>
                  <a:lnTo>
                    <a:pt x="744898" y="434250"/>
                  </a:lnTo>
                  <a:lnTo>
                    <a:pt x="740588" y="443321"/>
                  </a:lnTo>
                  <a:lnTo>
                    <a:pt x="736503" y="453072"/>
                  </a:lnTo>
                  <a:lnTo>
                    <a:pt x="734461" y="457834"/>
                  </a:lnTo>
                  <a:lnTo>
                    <a:pt x="732873" y="462142"/>
                  </a:lnTo>
                  <a:lnTo>
                    <a:pt x="731512" y="466451"/>
                  </a:lnTo>
                  <a:lnTo>
                    <a:pt x="730831" y="470079"/>
                  </a:lnTo>
                  <a:lnTo>
                    <a:pt x="729923" y="473480"/>
                  </a:lnTo>
                  <a:lnTo>
                    <a:pt x="729696" y="476655"/>
                  </a:lnTo>
                  <a:lnTo>
                    <a:pt x="729696" y="479376"/>
                  </a:lnTo>
                  <a:lnTo>
                    <a:pt x="729696" y="481644"/>
                  </a:lnTo>
                  <a:lnTo>
                    <a:pt x="730150" y="483685"/>
                  </a:lnTo>
                  <a:lnTo>
                    <a:pt x="731058" y="485499"/>
                  </a:lnTo>
                  <a:lnTo>
                    <a:pt x="731739" y="486859"/>
                  </a:lnTo>
                  <a:lnTo>
                    <a:pt x="732646" y="488220"/>
                  </a:lnTo>
                  <a:lnTo>
                    <a:pt x="734008" y="489127"/>
                  </a:lnTo>
                  <a:lnTo>
                    <a:pt x="735142" y="490034"/>
                  </a:lnTo>
                  <a:lnTo>
                    <a:pt x="736730" y="490261"/>
                  </a:lnTo>
                  <a:lnTo>
                    <a:pt x="738092" y="490488"/>
                  </a:lnTo>
                  <a:lnTo>
                    <a:pt x="741495" y="490714"/>
                  </a:lnTo>
                  <a:lnTo>
                    <a:pt x="745125" y="491395"/>
                  </a:lnTo>
                  <a:lnTo>
                    <a:pt x="748983" y="492982"/>
                  </a:lnTo>
                  <a:lnTo>
                    <a:pt x="753294" y="494796"/>
                  </a:lnTo>
                  <a:lnTo>
                    <a:pt x="758285" y="497290"/>
                  </a:lnTo>
                  <a:lnTo>
                    <a:pt x="763504" y="500012"/>
                  </a:lnTo>
                  <a:lnTo>
                    <a:pt x="775302" y="507041"/>
                  </a:lnTo>
                  <a:lnTo>
                    <a:pt x="778933" y="509309"/>
                  </a:lnTo>
                  <a:lnTo>
                    <a:pt x="782336" y="512257"/>
                  </a:lnTo>
                  <a:lnTo>
                    <a:pt x="785967" y="515885"/>
                  </a:lnTo>
                  <a:lnTo>
                    <a:pt x="790051" y="520193"/>
                  </a:lnTo>
                  <a:lnTo>
                    <a:pt x="793908" y="525182"/>
                  </a:lnTo>
                  <a:lnTo>
                    <a:pt x="798219" y="530398"/>
                  </a:lnTo>
                  <a:lnTo>
                    <a:pt x="802530" y="536067"/>
                  </a:lnTo>
                  <a:lnTo>
                    <a:pt x="806614" y="542189"/>
                  </a:lnTo>
                  <a:lnTo>
                    <a:pt x="815009" y="554888"/>
                  </a:lnTo>
                  <a:lnTo>
                    <a:pt x="823404" y="568267"/>
                  </a:lnTo>
                  <a:lnTo>
                    <a:pt x="831346" y="581646"/>
                  </a:lnTo>
                  <a:lnTo>
                    <a:pt x="838606" y="594118"/>
                  </a:lnTo>
                  <a:lnTo>
                    <a:pt x="840648" y="597519"/>
                  </a:lnTo>
                  <a:lnTo>
                    <a:pt x="843144" y="601374"/>
                  </a:lnTo>
                  <a:lnTo>
                    <a:pt x="849497" y="610218"/>
                  </a:lnTo>
                  <a:lnTo>
                    <a:pt x="857666" y="620876"/>
                  </a:lnTo>
                  <a:lnTo>
                    <a:pt x="866968" y="632668"/>
                  </a:lnTo>
                  <a:lnTo>
                    <a:pt x="877406" y="645593"/>
                  </a:lnTo>
                  <a:lnTo>
                    <a:pt x="888523" y="659199"/>
                  </a:lnTo>
                  <a:lnTo>
                    <a:pt x="912121" y="687091"/>
                  </a:lnTo>
                  <a:lnTo>
                    <a:pt x="934810" y="713622"/>
                  </a:lnTo>
                  <a:lnTo>
                    <a:pt x="954777" y="736752"/>
                  </a:lnTo>
                  <a:lnTo>
                    <a:pt x="969298" y="753759"/>
                  </a:lnTo>
                  <a:lnTo>
                    <a:pt x="976559" y="761922"/>
                  </a:lnTo>
                  <a:lnTo>
                    <a:pt x="979282" y="764870"/>
                  </a:lnTo>
                  <a:lnTo>
                    <a:pt x="982004" y="767365"/>
                  </a:lnTo>
                  <a:lnTo>
                    <a:pt x="984954" y="769405"/>
                  </a:lnTo>
                  <a:lnTo>
                    <a:pt x="987904" y="770993"/>
                  </a:lnTo>
                  <a:lnTo>
                    <a:pt x="989265" y="771446"/>
                  </a:lnTo>
                  <a:lnTo>
                    <a:pt x="990400" y="771673"/>
                  </a:lnTo>
                  <a:lnTo>
                    <a:pt x="991761" y="771673"/>
                  </a:lnTo>
                  <a:lnTo>
                    <a:pt x="992669" y="771673"/>
                  </a:lnTo>
                  <a:lnTo>
                    <a:pt x="993803" y="771220"/>
                  </a:lnTo>
                  <a:lnTo>
                    <a:pt x="994484" y="770539"/>
                  </a:lnTo>
                  <a:lnTo>
                    <a:pt x="995164" y="769632"/>
                  </a:lnTo>
                  <a:lnTo>
                    <a:pt x="995618" y="768725"/>
                  </a:lnTo>
                  <a:lnTo>
                    <a:pt x="1003106" y="731536"/>
                  </a:lnTo>
                  <a:lnTo>
                    <a:pt x="1018308" y="654664"/>
                  </a:lnTo>
                  <a:lnTo>
                    <a:pt x="1033737" y="575750"/>
                  </a:lnTo>
                  <a:lnTo>
                    <a:pt x="1042132" y="531758"/>
                  </a:lnTo>
                  <a:lnTo>
                    <a:pt x="1042812" y="528584"/>
                  </a:lnTo>
                  <a:lnTo>
                    <a:pt x="1043720" y="525862"/>
                  </a:lnTo>
                  <a:lnTo>
                    <a:pt x="1045081" y="523141"/>
                  </a:lnTo>
                  <a:lnTo>
                    <a:pt x="1046443" y="521100"/>
                  </a:lnTo>
                  <a:lnTo>
                    <a:pt x="1048031" y="519286"/>
                  </a:lnTo>
                  <a:lnTo>
                    <a:pt x="1049846" y="517472"/>
                  </a:lnTo>
                  <a:lnTo>
                    <a:pt x="1051662" y="516112"/>
                  </a:lnTo>
                  <a:lnTo>
                    <a:pt x="1053930" y="514978"/>
                  </a:lnTo>
                  <a:lnTo>
                    <a:pt x="1056199" y="514298"/>
                  </a:lnTo>
                  <a:lnTo>
                    <a:pt x="1058695" y="513391"/>
                  </a:lnTo>
                  <a:lnTo>
                    <a:pt x="1061191" y="512937"/>
                  </a:lnTo>
                  <a:lnTo>
                    <a:pt x="1063914" y="512484"/>
                  </a:lnTo>
                  <a:lnTo>
                    <a:pt x="1069813" y="512030"/>
                  </a:lnTo>
                  <a:lnTo>
                    <a:pt x="1075939" y="512030"/>
                  </a:lnTo>
                  <a:lnTo>
                    <a:pt x="1093183" y="511350"/>
                  </a:lnTo>
                  <a:lnTo>
                    <a:pt x="1127672" y="509536"/>
                  </a:lnTo>
                  <a:lnTo>
                    <a:pt x="1225464" y="504547"/>
                  </a:lnTo>
                  <a:lnTo>
                    <a:pt x="1324390" y="499331"/>
                  </a:lnTo>
                  <a:lnTo>
                    <a:pt x="1359786" y="497517"/>
                  </a:lnTo>
                  <a:lnTo>
                    <a:pt x="1378391" y="496837"/>
                  </a:lnTo>
                  <a:lnTo>
                    <a:pt x="1382475" y="497064"/>
                  </a:lnTo>
                  <a:lnTo>
                    <a:pt x="1386106" y="497290"/>
                  </a:lnTo>
                  <a:lnTo>
                    <a:pt x="1389509" y="498197"/>
                  </a:lnTo>
                  <a:lnTo>
                    <a:pt x="1392686" y="498878"/>
                  </a:lnTo>
                  <a:lnTo>
                    <a:pt x="1395182" y="499785"/>
                  </a:lnTo>
                  <a:lnTo>
                    <a:pt x="1397450" y="501372"/>
                  </a:lnTo>
                  <a:lnTo>
                    <a:pt x="1399492" y="502733"/>
                  </a:lnTo>
                  <a:lnTo>
                    <a:pt x="1401308" y="504547"/>
                  </a:lnTo>
                  <a:lnTo>
                    <a:pt x="1402442" y="506814"/>
                  </a:lnTo>
                  <a:lnTo>
                    <a:pt x="1403804" y="509082"/>
                  </a:lnTo>
                  <a:lnTo>
                    <a:pt x="1404257" y="511803"/>
                  </a:lnTo>
                  <a:lnTo>
                    <a:pt x="1404711" y="514524"/>
                  </a:lnTo>
                  <a:lnTo>
                    <a:pt x="1404938" y="517699"/>
                  </a:lnTo>
                  <a:lnTo>
                    <a:pt x="1404711" y="520874"/>
                  </a:lnTo>
                  <a:lnTo>
                    <a:pt x="1404257" y="524729"/>
                  </a:lnTo>
                  <a:lnTo>
                    <a:pt x="1403577" y="528584"/>
                  </a:lnTo>
                  <a:lnTo>
                    <a:pt x="1397904" y="555568"/>
                  </a:lnTo>
                  <a:lnTo>
                    <a:pt x="1386332" y="613393"/>
                  </a:lnTo>
                  <a:lnTo>
                    <a:pt x="1353886" y="778929"/>
                  </a:lnTo>
                  <a:lnTo>
                    <a:pt x="1351865" y="789240"/>
                  </a:lnTo>
                  <a:lnTo>
                    <a:pt x="1356912" y="789590"/>
                  </a:lnTo>
                  <a:lnTo>
                    <a:pt x="1382549" y="790497"/>
                  </a:lnTo>
                  <a:lnTo>
                    <a:pt x="1409547" y="791631"/>
                  </a:lnTo>
                  <a:lnTo>
                    <a:pt x="1437226" y="792084"/>
                  </a:lnTo>
                  <a:lnTo>
                    <a:pt x="1463770" y="792311"/>
                  </a:lnTo>
                  <a:lnTo>
                    <a:pt x="1487819" y="792084"/>
                  </a:lnTo>
                  <a:lnTo>
                    <a:pt x="1488008" y="791357"/>
                  </a:lnTo>
                  <a:lnTo>
                    <a:pt x="1487487" y="791299"/>
                  </a:lnTo>
                  <a:lnTo>
                    <a:pt x="1488025" y="791291"/>
                  </a:lnTo>
                  <a:lnTo>
                    <a:pt x="1490995" y="779839"/>
                  </a:lnTo>
                  <a:lnTo>
                    <a:pt x="1493945" y="766914"/>
                  </a:lnTo>
                  <a:lnTo>
                    <a:pt x="1500524" y="740609"/>
                  </a:lnTo>
                  <a:lnTo>
                    <a:pt x="1503700" y="727457"/>
                  </a:lnTo>
                  <a:lnTo>
                    <a:pt x="1507103" y="714985"/>
                  </a:lnTo>
                  <a:lnTo>
                    <a:pt x="1510960" y="703194"/>
                  </a:lnTo>
                  <a:lnTo>
                    <a:pt x="1514590" y="692083"/>
                  </a:lnTo>
                  <a:lnTo>
                    <a:pt x="1517993" y="683466"/>
                  </a:lnTo>
                  <a:lnTo>
                    <a:pt x="1522758" y="672808"/>
                  </a:lnTo>
                  <a:lnTo>
                    <a:pt x="1528883" y="660109"/>
                  </a:lnTo>
                  <a:lnTo>
                    <a:pt x="1535917" y="646277"/>
                  </a:lnTo>
                  <a:lnTo>
                    <a:pt x="1543857" y="631084"/>
                  </a:lnTo>
                  <a:lnTo>
                    <a:pt x="1552478" y="615211"/>
                  </a:lnTo>
                  <a:lnTo>
                    <a:pt x="1561553" y="598884"/>
                  </a:lnTo>
                  <a:lnTo>
                    <a:pt x="1570628" y="582784"/>
                  </a:lnTo>
                  <a:lnTo>
                    <a:pt x="1580157" y="566684"/>
                  </a:lnTo>
                  <a:lnTo>
                    <a:pt x="1589459" y="551264"/>
                  </a:lnTo>
                  <a:lnTo>
                    <a:pt x="1598307" y="536751"/>
                  </a:lnTo>
                  <a:lnTo>
                    <a:pt x="1607155" y="523599"/>
                  </a:lnTo>
                  <a:lnTo>
                    <a:pt x="1615096" y="512034"/>
                  </a:lnTo>
                  <a:lnTo>
                    <a:pt x="1622129" y="502737"/>
                  </a:lnTo>
                  <a:lnTo>
                    <a:pt x="1625532" y="498656"/>
                  </a:lnTo>
                  <a:lnTo>
                    <a:pt x="1628482" y="495254"/>
                  </a:lnTo>
                  <a:lnTo>
                    <a:pt x="1630977" y="492760"/>
                  </a:lnTo>
                  <a:lnTo>
                    <a:pt x="1633473" y="490719"/>
                  </a:lnTo>
                  <a:lnTo>
                    <a:pt x="1692234" y="447634"/>
                  </a:lnTo>
                  <a:lnTo>
                    <a:pt x="1723316" y="424731"/>
                  </a:lnTo>
                  <a:lnTo>
                    <a:pt x="1734886" y="416568"/>
                  </a:lnTo>
                  <a:lnTo>
                    <a:pt x="1741466" y="412033"/>
                  </a:lnTo>
                  <a:lnTo>
                    <a:pt x="1745322" y="409539"/>
                  </a:lnTo>
                  <a:lnTo>
                    <a:pt x="1748952" y="407271"/>
                  </a:lnTo>
                  <a:lnTo>
                    <a:pt x="1754851" y="402509"/>
                  </a:lnTo>
                  <a:lnTo>
                    <a:pt x="1759162" y="398654"/>
                  </a:lnTo>
                  <a:lnTo>
                    <a:pt x="1760750" y="397293"/>
                  </a:lnTo>
                  <a:lnTo>
                    <a:pt x="1777539" y="388903"/>
                  </a:lnTo>
                  <a:lnTo>
                    <a:pt x="1780488" y="386636"/>
                  </a:lnTo>
                  <a:lnTo>
                    <a:pt x="1783664" y="384368"/>
                  </a:lnTo>
                  <a:lnTo>
                    <a:pt x="1787067" y="381193"/>
                  </a:lnTo>
                  <a:lnTo>
                    <a:pt x="1790697" y="377565"/>
                  </a:lnTo>
                  <a:lnTo>
                    <a:pt x="1792286" y="375751"/>
                  </a:lnTo>
                  <a:lnTo>
                    <a:pt x="1793647" y="373710"/>
                  </a:lnTo>
                  <a:lnTo>
                    <a:pt x="1794781" y="371669"/>
                  </a:lnTo>
                  <a:lnTo>
                    <a:pt x="1795916" y="369402"/>
                  </a:lnTo>
                  <a:lnTo>
                    <a:pt x="1796369" y="367588"/>
                  </a:lnTo>
                  <a:lnTo>
                    <a:pt x="1796596" y="365547"/>
                  </a:lnTo>
                  <a:lnTo>
                    <a:pt x="1796596" y="363733"/>
                  </a:lnTo>
                  <a:lnTo>
                    <a:pt x="1796369" y="362372"/>
                  </a:lnTo>
                  <a:lnTo>
                    <a:pt x="1795916" y="361012"/>
                  </a:lnTo>
                  <a:lnTo>
                    <a:pt x="1795462" y="360331"/>
                  </a:lnTo>
                  <a:lnTo>
                    <a:pt x="1794554" y="359651"/>
                  </a:lnTo>
                  <a:lnTo>
                    <a:pt x="1793647" y="358971"/>
                  </a:lnTo>
                  <a:lnTo>
                    <a:pt x="1791832" y="358517"/>
                  </a:lnTo>
                  <a:lnTo>
                    <a:pt x="1789563" y="358064"/>
                  </a:lnTo>
                  <a:lnTo>
                    <a:pt x="1787521" y="357610"/>
                  </a:lnTo>
                  <a:lnTo>
                    <a:pt x="1786387" y="357157"/>
                  </a:lnTo>
                  <a:lnTo>
                    <a:pt x="1785252" y="356250"/>
                  </a:lnTo>
                  <a:lnTo>
                    <a:pt x="1784118" y="355569"/>
                  </a:lnTo>
                  <a:lnTo>
                    <a:pt x="1783211" y="354662"/>
                  </a:lnTo>
                  <a:lnTo>
                    <a:pt x="1782530" y="353075"/>
                  </a:lnTo>
                  <a:lnTo>
                    <a:pt x="1782076" y="351034"/>
                  </a:lnTo>
                  <a:lnTo>
                    <a:pt x="1781622" y="348540"/>
                  </a:lnTo>
                  <a:lnTo>
                    <a:pt x="1781396" y="345592"/>
                  </a:lnTo>
                  <a:lnTo>
                    <a:pt x="1781396" y="339016"/>
                  </a:lnTo>
                  <a:lnTo>
                    <a:pt x="1781622" y="331533"/>
                  </a:lnTo>
                  <a:lnTo>
                    <a:pt x="1782757" y="316793"/>
                  </a:lnTo>
                  <a:lnTo>
                    <a:pt x="1782984" y="311124"/>
                  </a:lnTo>
                  <a:lnTo>
                    <a:pt x="1782757" y="308630"/>
                  </a:lnTo>
                  <a:lnTo>
                    <a:pt x="1782530" y="307043"/>
                  </a:lnTo>
                  <a:lnTo>
                    <a:pt x="1781622" y="304321"/>
                  </a:lnTo>
                  <a:lnTo>
                    <a:pt x="1780715" y="302054"/>
                  </a:lnTo>
                  <a:lnTo>
                    <a:pt x="1778900" y="297519"/>
                  </a:lnTo>
                  <a:lnTo>
                    <a:pt x="1776177" y="291396"/>
                  </a:lnTo>
                  <a:lnTo>
                    <a:pt x="1774362" y="287088"/>
                  </a:lnTo>
                  <a:lnTo>
                    <a:pt x="1772094" y="281192"/>
                  </a:lnTo>
                  <a:lnTo>
                    <a:pt x="1770959" y="278017"/>
                  </a:lnTo>
                  <a:lnTo>
                    <a:pt x="1770506" y="274162"/>
                  </a:lnTo>
                  <a:lnTo>
                    <a:pt x="1770052" y="270534"/>
                  </a:lnTo>
                  <a:lnTo>
                    <a:pt x="1770052" y="266452"/>
                  </a:lnTo>
                  <a:lnTo>
                    <a:pt x="1770279" y="262597"/>
                  </a:lnTo>
                  <a:lnTo>
                    <a:pt x="1770732" y="258289"/>
                  </a:lnTo>
                  <a:lnTo>
                    <a:pt x="1771413" y="254434"/>
                  </a:lnTo>
                  <a:lnTo>
                    <a:pt x="1772321" y="250126"/>
                  </a:lnTo>
                  <a:lnTo>
                    <a:pt x="1774362" y="241962"/>
                  </a:lnTo>
                  <a:lnTo>
                    <a:pt x="1776404" y="234479"/>
                  </a:lnTo>
                  <a:lnTo>
                    <a:pt x="1778900" y="227676"/>
                  </a:lnTo>
                  <a:lnTo>
                    <a:pt x="1781169" y="222007"/>
                  </a:lnTo>
                  <a:lnTo>
                    <a:pt x="1782303" y="219286"/>
                  </a:lnTo>
                  <a:lnTo>
                    <a:pt x="1783211" y="215885"/>
                  </a:lnTo>
                  <a:lnTo>
                    <a:pt x="1785026" y="208855"/>
                  </a:lnTo>
                  <a:lnTo>
                    <a:pt x="1786387" y="200692"/>
                  </a:lnTo>
                  <a:lnTo>
                    <a:pt x="1787521" y="192075"/>
                  </a:lnTo>
                  <a:lnTo>
                    <a:pt x="1788202" y="183458"/>
                  </a:lnTo>
                  <a:lnTo>
                    <a:pt x="1788429" y="175294"/>
                  </a:lnTo>
                  <a:lnTo>
                    <a:pt x="1788429" y="167811"/>
                  </a:lnTo>
                  <a:lnTo>
                    <a:pt x="1787975" y="161462"/>
                  </a:lnTo>
                  <a:lnTo>
                    <a:pt x="1787748" y="158741"/>
                  </a:lnTo>
                  <a:lnTo>
                    <a:pt x="1788202" y="155566"/>
                  </a:lnTo>
                  <a:lnTo>
                    <a:pt x="1788656" y="152165"/>
                  </a:lnTo>
                  <a:lnTo>
                    <a:pt x="1790017" y="148763"/>
                  </a:lnTo>
                  <a:lnTo>
                    <a:pt x="1791151" y="145362"/>
                  </a:lnTo>
                  <a:lnTo>
                    <a:pt x="1792966" y="141507"/>
                  </a:lnTo>
                  <a:lnTo>
                    <a:pt x="1794781" y="138106"/>
                  </a:lnTo>
                  <a:lnTo>
                    <a:pt x="1796823" y="134704"/>
                  </a:lnTo>
                  <a:lnTo>
                    <a:pt x="1799092" y="131076"/>
                  </a:lnTo>
                  <a:lnTo>
                    <a:pt x="1801587" y="127675"/>
                  </a:lnTo>
                  <a:lnTo>
                    <a:pt x="1804083" y="124727"/>
                  </a:lnTo>
                  <a:lnTo>
                    <a:pt x="1806806" y="121779"/>
                  </a:lnTo>
                  <a:lnTo>
                    <a:pt x="1809301" y="119058"/>
                  </a:lnTo>
                  <a:lnTo>
                    <a:pt x="1812024" y="116790"/>
                  </a:lnTo>
                  <a:lnTo>
                    <a:pt x="1814519" y="114522"/>
                  </a:lnTo>
                  <a:lnTo>
                    <a:pt x="1817015" y="113162"/>
                  </a:lnTo>
                  <a:lnTo>
                    <a:pt x="1822460" y="109987"/>
                  </a:lnTo>
                  <a:lnTo>
                    <a:pt x="1828586" y="106813"/>
                  </a:lnTo>
                  <a:lnTo>
                    <a:pt x="1842198" y="100690"/>
                  </a:lnTo>
                  <a:lnTo>
                    <a:pt x="1855130" y="95021"/>
                  </a:lnTo>
                  <a:lnTo>
                    <a:pt x="1864659" y="90939"/>
                  </a:lnTo>
                  <a:lnTo>
                    <a:pt x="1871692" y="88218"/>
                  </a:lnTo>
                  <a:lnTo>
                    <a:pt x="1879406" y="85497"/>
                  </a:lnTo>
                  <a:lnTo>
                    <a:pt x="1883262" y="84590"/>
                  </a:lnTo>
                  <a:lnTo>
                    <a:pt x="1886439" y="83910"/>
                  </a:lnTo>
                  <a:lnTo>
                    <a:pt x="1889615" y="83456"/>
                  </a:lnTo>
                  <a:lnTo>
                    <a:pt x="1892111" y="83456"/>
                  </a:lnTo>
                  <a:lnTo>
                    <a:pt x="1898690" y="84590"/>
                  </a:lnTo>
                  <a:lnTo>
                    <a:pt x="1903228" y="85043"/>
                  </a:lnTo>
                  <a:lnTo>
                    <a:pt x="1907992" y="85270"/>
                  </a:lnTo>
                  <a:lnTo>
                    <a:pt x="1912983" y="85270"/>
                  </a:lnTo>
                  <a:lnTo>
                    <a:pt x="1917294" y="85043"/>
                  </a:lnTo>
                  <a:lnTo>
                    <a:pt x="1919563" y="84590"/>
                  </a:lnTo>
                  <a:lnTo>
                    <a:pt x="1921604" y="84136"/>
                  </a:lnTo>
                  <a:lnTo>
                    <a:pt x="1923646" y="83456"/>
                  </a:lnTo>
                  <a:lnTo>
                    <a:pt x="1925008" y="82776"/>
                  </a:lnTo>
                  <a:lnTo>
                    <a:pt x="1928638" y="80962"/>
                  </a:lnTo>
                  <a:lnTo>
                    <a:pt x="1932494" y="79828"/>
                  </a:lnTo>
                  <a:lnTo>
                    <a:pt x="1937032" y="78921"/>
                  </a:lnTo>
                  <a:lnTo>
                    <a:pt x="1941796" y="78014"/>
                  </a:lnTo>
                  <a:lnTo>
                    <a:pt x="1946334" y="77787"/>
                  </a:lnTo>
                  <a:lnTo>
                    <a:pt x="1951098" y="77787"/>
                  </a:lnTo>
                  <a:lnTo>
                    <a:pt x="1955636" y="78241"/>
                  </a:lnTo>
                  <a:lnTo>
                    <a:pt x="1959720" y="79148"/>
                  </a:lnTo>
                  <a:lnTo>
                    <a:pt x="1964030" y="80281"/>
                  </a:lnTo>
                  <a:lnTo>
                    <a:pt x="1968568" y="82096"/>
                  </a:lnTo>
                  <a:lnTo>
                    <a:pt x="1977643" y="85497"/>
                  </a:lnTo>
                  <a:lnTo>
                    <a:pt x="1982407" y="87311"/>
                  </a:lnTo>
                  <a:lnTo>
                    <a:pt x="1986264" y="88672"/>
                  </a:lnTo>
                  <a:lnTo>
                    <a:pt x="1990121" y="89805"/>
                  </a:lnTo>
                  <a:lnTo>
                    <a:pt x="1991482" y="90032"/>
                  </a:lnTo>
                  <a:lnTo>
                    <a:pt x="1992843" y="90032"/>
                  </a:lnTo>
                  <a:lnTo>
                    <a:pt x="1995112" y="90032"/>
                  </a:lnTo>
                  <a:lnTo>
                    <a:pt x="1997381" y="89805"/>
                  </a:lnTo>
                  <a:lnTo>
                    <a:pt x="2001464" y="89352"/>
                  </a:lnTo>
                  <a:lnTo>
                    <a:pt x="2006229" y="88445"/>
                  </a:lnTo>
                  <a:lnTo>
                    <a:pt x="2009405" y="88218"/>
                  </a:lnTo>
                  <a:lnTo>
                    <a:pt x="2012808" y="88218"/>
                  </a:lnTo>
                  <a:lnTo>
                    <a:pt x="2014623" y="88218"/>
                  </a:lnTo>
                  <a:lnTo>
                    <a:pt x="2015984" y="88672"/>
                  </a:lnTo>
                  <a:lnTo>
                    <a:pt x="2016892" y="89352"/>
                  </a:lnTo>
                  <a:lnTo>
                    <a:pt x="2017573" y="90032"/>
                  </a:lnTo>
                  <a:lnTo>
                    <a:pt x="2018026" y="90939"/>
                  </a:lnTo>
                  <a:lnTo>
                    <a:pt x="2018707" y="92300"/>
                  </a:lnTo>
                  <a:lnTo>
                    <a:pt x="2019161" y="94567"/>
                  </a:lnTo>
                  <a:lnTo>
                    <a:pt x="2019388" y="96835"/>
                  </a:lnTo>
                  <a:lnTo>
                    <a:pt x="2019841" y="98196"/>
                  </a:lnTo>
                  <a:lnTo>
                    <a:pt x="2020295" y="99329"/>
                  </a:lnTo>
                  <a:lnTo>
                    <a:pt x="2021203" y="100463"/>
                  </a:lnTo>
                  <a:lnTo>
                    <a:pt x="2022110" y="101370"/>
                  </a:lnTo>
                  <a:lnTo>
                    <a:pt x="2023245" y="102051"/>
                  </a:lnTo>
                  <a:lnTo>
                    <a:pt x="2025060" y="102958"/>
                  </a:lnTo>
                  <a:lnTo>
                    <a:pt x="2026875" y="103411"/>
                  </a:lnTo>
                  <a:lnTo>
                    <a:pt x="2028236" y="104091"/>
                  </a:lnTo>
                  <a:lnTo>
                    <a:pt x="2029597" y="104772"/>
                  </a:lnTo>
                  <a:lnTo>
                    <a:pt x="2030505" y="105905"/>
                  </a:lnTo>
                  <a:lnTo>
                    <a:pt x="2031185" y="106813"/>
                  </a:lnTo>
                  <a:lnTo>
                    <a:pt x="2032093" y="107946"/>
                  </a:lnTo>
                  <a:lnTo>
                    <a:pt x="2033000" y="109987"/>
                  </a:lnTo>
                  <a:lnTo>
                    <a:pt x="2033454" y="112708"/>
                  </a:lnTo>
                  <a:lnTo>
                    <a:pt x="2033681" y="115203"/>
                  </a:lnTo>
                  <a:lnTo>
                    <a:pt x="2033681" y="117697"/>
                  </a:lnTo>
                  <a:lnTo>
                    <a:pt x="2033908" y="120191"/>
                  </a:lnTo>
                  <a:lnTo>
                    <a:pt x="2034588" y="122686"/>
                  </a:lnTo>
                  <a:lnTo>
                    <a:pt x="2035042" y="124727"/>
                  </a:lnTo>
                  <a:lnTo>
                    <a:pt x="2036176" y="129035"/>
                  </a:lnTo>
                  <a:lnTo>
                    <a:pt x="2036403" y="130849"/>
                  </a:lnTo>
                  <a:lnTo>
                    <a:pt x="2036403" y="133117"/>
                  </a:lnTo>
                  <a:lnTo>
                    <a:pt x="2035950" y="135384"/>
                  </a:lnTo>
                  <a:lnTo>
                    <a:pt x="2035042" y="137652"/>
                  </a:lnTo>
                  <a:lnTo>
                    <a:pt x="2032320" y="142868"/>
                  </a:lnTo>
                  <a:lnTo>
                    <a:pt x="2030958" y="145589"/>
                  </a:lnTo>
                  <a:lnTo>
                    <a:pt x="2030051" y="148537"/>
                  </a:lnTo>
                  <a:lnTo>
                    <a:pt x="2029370" y="151258"/>
                  </a:lnTo>
                  <a:lnTo>
                    <a:pt x="2028916" y="153752"/>
                  </a:lnTo>
                  <a:lnTo>
                    <a:pt x="2029370" y="156246"/>
                  </a:lnTo>
                  <a:lnTo>
                    <a:pt x="2029597" y="157153"/>
                  </a:lnTo>
                  <a:lnTo>
                    <a:pt x="2029824" y="158287"/>
                  </a:lnTo>
                  <a:lnTo>
                    <a:pt x="2035723" y="169172"/>
                  </a:lnTo>
                  <a:lnTo>
                    <a:pt x="2046613" y="188220"/>
                  </a:lnTo>
                  <a:lnTo>
                    <a:pt x="2057503" y="207721"/>
                  </a:lnTo>
                  <a:lnTo>
                    <a:pt x="2061586" y="215204"/>
                  </a:lnTo>
                  <a:lnTo>
                    <a:pt x="2063855" y="219739"/>
                  </a:lnTo>
                  <a:lnTo>
                    <a:pt x="2064536" y="222234"/>
                  </a:lnTo>
                  <a:lnTo>
                    <a:pt x="2064763" y="224728"/>
                  </a:lnTo>
                  <a:lnTo>
                    <a:pt x="2064763" y="227223"/>
                  </a:lnTo>
                  <a:lnTo>
                    <a:pt x="2064309" y="229944"/>
                  </a:lnTo>
                  <a:lnTo>
                    <a:pt x="2062721" y="235386"/>
                  </a:lnTo>
                  <a:lnTo>
                    <a:pt x="2061133" y="241282"/>
                  </a:lnTo>
                  <a:lnTo>
                    <a:pt x="2060452" y="244230"/>
                  </a:lnTo>
                  <a:lnTo>
                    <a:pt x="2060225" y="247178"/>
                  </a:lnTo>
                  <a:lnTo>
                    <a:pt x="2060225" y="249899"/>
                  </a:lnTo>
                  <a:lnTo>
                    <a:pt x="2060679" y="252620"/>
                  </a:lnTo>
                  <a:lnTo>
                    <a:pt x="2061360" y="255114"/>
                  </a:lnTo>
                  <a:lnTo>
                    <a:pt x="2062267" y="257382"/>
                  </a:lnTo>
                  <a:lnTo>
                    <a:pt x="2063175" y="259650"/>
                  </a:lnTo>
                  <a:lnTo>
                    <a:pt x="2064763" y="261690"/>
                  </a:lnTo>
                  <a:lnTo>
                    <a:pt x="2074972" y="275296"/>
                  </a:lnTo>
                  <a:lnTo>
                    <a:pt x="2081551" y="283913"/>
                  </a:lnTo>
                  <a:lnTo>
                    <a:pt x="2087223" y="291850"/>
                  </a:lnTo>
                  <a:lnTo>
                    <a:pt x="2089265" y="295251"/>
                  </a:lnTo>
                  <a:lnTo>
                    <a:pt x="2091080" y="298652"/>
                  </a:lnTo>
                  <a:lnTo>
                    <a:pt x="2092215" y="301827"/>
                  </a:lnTo>
                  <a:lnTo>
                    <a:pt x="2092442" y="303188"/>
                  </a:lnTo>
                  <a:lnTo>
                    <a:pt x="2092668" y="304548"/>
                  </a:lnTo>
                  <a:lnTo>
                    <a:pt x="2092668" y="305909"/>
                  </a:lnTo>
                  <a:lnTo>
                    <a:pt x="2092442" y="307043"/>
                  </a:lnTo>
                  <a:lnTo>
                    <a:pt x="2091988" y="308176"/>
                  </a:lnTo>
                  <a:lnTo>
                    <a:pt x="2091534" y="309310"/>
                  </a:lnTo>
                  <a:lnTo>
                    <a:pt x="2090853" y="310217"/>
                  </a:lnTo>
                  <a:lnTo>
                    <a:pt x="2089492" y="310897"/>
                  </a:lnTo>
                  <a:lnTo>
                    <a:pt x="2088358" y="311578"/>
                  </a:lnTo>
                  <a:lnTo>
                    <a:pt x="2086770" y="312258"/>
                  </a:lnTo>
                  <a:lnTo>
                    <a:pt x="2079963" y="313845"/>
                  </a:lnTo>
                  <a:lnTo>
                    <a:pt x="2073611" y="315886"/>
                  </a:lnTo>
                  <a:lnTo>
                    <a:pt x="2068620" y="317927"/>
                  </a:lnTo>
                  <a:lnTo>
                    <a:pt x="2066805" y="318834"/>
                  </a:lnTo>
                  <a:lnTo>
                    <a:pt x="2065670" y="319968"/>
                  </a:lnTo>
                  <a:lnTo>
                    <a:pt x="2063175" y="322462"/>
                  </a:lnTo>
                  <a:lnTo>
                    <a:pt x="2060452" y="326317"/>
                  </a:lnTo>
                  <a:lnTo>
                    <a:pt x="2059091" y="328585"/>
                  </a:lnTo>
                  <a:lnTo>
                    <a:pt x="2057730" y="330852"/>
                  </a:lnTo>
                  <a:lnTo>
                    <a:pt x="2057049" y="332667"/>
                  </a:lnTo>
                  <a:lnTo>
                    <a:pt x="2056368" y="334707"/>
                  </a:lnTo>
                  <a:lnTo>
                    <a:pt x="2055915" y="338789"/>
                  </a:lnTo>
                  <a:lnTo>
                    <a:pt x="2055007" y="342871"/>
                  </a:lnTo>
                  <a:lnTo>
                    <a:pt x="2054326" y="344912"/>
                  </a:lnTo>
                  <a:lnTo>
                    <a:pt x="2053646" y="346726"/>
                  </a:lnTo>
                  <a:lnTo>
                    <a:pt x="2052511" y="348086"/>
                  </a:lnTo>
                  <a:lnTo>
                    <a:pt x="2051150" y="349220"/>
                  </a:lnTo>
                  <a:lnTo>
                    <a:pt x="2048201" y="351034"/>
                  </a:lnTo>
                  <a:lnTo>
                    <a:pt x="2047066" y="352168"/>
                  </a:lnTo>
                  <a:lnTo>
                    <a:pt x="2046159" y="353075"/>
                  </a:lnTo>
                  <a:lnTo>
                    <a:pt x="2045705" y="353982"/>
                  </a:lnTo>
                  <a:lnTo>
                    <a:pt x="2045705" y="355116"/>
                  </a:lnTo>
                  <a:lnTo>
                    <a:pt x="2045932" y="356023"/>
                  </a:lnTo>
                  <a:lnTo>
                    <a:pt x="2046840" y="356930"/>
                  </a:lnTo>
                  <a:lnTo>
                    <a:pt x="2049108" y="358971"/>
                  </a:lnTo>
                  <a:lnTo>
                    <a:pt x="2050696" y="360331"/>
                  </a:lnTo>
                  <a:lnTo>
                    <a:pt x="2051831" y="361465"/>
                  </a:lnTo>
                  <a:lnTo>
                    <a:pt x="2052738" y="363053"/>
                  </a:lnTo>
                  <a:lnTo>
                    <a:pt x="2053419" y="364413"/>
                  </a:lnTo>
                  <a:lnTo>
                    <a:pt x="2053873" y="366000"/>
                  </a:lnTo>
                  <a:lnTo>
                    <a:pt x="2053646" y="367588"/>
                  </a:lnTo>
                  <a:lnTo>
                    <a:pt x="2052511" y="370762"/>
                  </a:lnTo>
                  <a:lnTo>
                    <a:pt x="2052058" y="372576"/>
                  </a:lnTo>
                  <a:lnTo>
                    <a:pt x="2052058" y="374844"/>
                  </a:lnTo>
                  <a:lnTo>
                    <a:pt x="2052058" y="377112"/>
                  </a:lnTo>
                  <a:lnTo>
                    <a:pt x="2052511" y="379606"/>
                  </a:lnTo>
                  <a:lnTo>
                    <a:pt x="2053646" y="382327"/>
                  </a:lnTo>
                  <a:lnTo>
                    <a:pt x="2054780" y="385048"/>
                  </a:lnTo>
                  <a:lnTo>
                    <a:pt x="2055461" y="386862"/>
                  </a:lnTo>
                  <a:lnTo>
                    <a:pt x="2056141" y="388450"/>
                  </a:lnTo>
                  <a:lnTo>
                    <a:pt x="2056368" y="390717"/>
                  </a:lnTo>
                  <a:lnTo>
                    <a:pt x="2056368" y="392985"/>
                  </a:lnTo>
                  <a:lnTo>
                    <a:pt x="2055915" y="395479"/>
                  </a:lnTo>
                  <a:lnTo>
                    <a:pt x="2055234" y="397747"/>
                  </a:lnTo>
                  <a:lnTo>
                    <a:pt x="2054780" y="400241"/>
                  </a:lnTo>
                  <a:lnTo>
                    <a:pt x="2053873" y="402736"/>
                  </a:lnTo>
                  <a:lnTo>
                    <a:pt x="2052511" y="405230"/>
                  </a:lnTo>
                  <a:lnTo>
                    <a:pt x="2051377" y="407498"/>
                  </a:lnTo>
                  <a:lnTo>
                    <a:pt x="2049789" y="409312"/>
                  </a:lnTo>
                  <a:lnTo>
                    <a:pt x="2048428" y="411353"/>
                  </a:lnTo>
                  <a:lnTo>
                    <a:pt x="2046386" y="412940"/>
                  </a:lnTo>
                  <a:lnTo>
                    <a:pt x="2044344" y="414074"/>
                  </a:lnTo>
                  <a:lnTo>
                    <a:pt x="2042529" y="414981"/>
                  </a:lnTo>
                  <a:lnTo>
                    <a:pt x="2040033" y="415661"/>
                  </a:lnTo>
                  <a:lnTo>
                    <a:pt x="2034815" y="416115"/>
                  </a:lnTo>
                  <a:lnTo>
                    <a:pt x="2028690" y="416115"/>
                  </a:lnTo>
                  <a:lnTo>
                    <a:pt x="2022337" y="416115"/>
                  </a:lnTo>
                  <a:lnTo>
                    <a:pt x="2015531" y="416115"/>
                  </a:lnTo>
                  <a:lnTo>
                    <a:pt x="2009178" y="415661"/>
                  </a:lnTo>
                  <a:lnTo>
                    <a:pt x="2003280" y="414981"/>
                  </a:lnTo>
                  <a:lnTo>
                    <a:pt x="1998061" y="414300"/>
                  </a:lnTo>
                  <a:lnTo>
                    <a:pt x="1994204" y="413620"/>
                  </a:lnTo>
                  <a:lnTo>
                    <a:pt x="1991255" y="412940"/>
                  </a:lnTo>
                  <a:lnTo>
                    <a:pt x="1988079" y="412033"/>
                  </a:lnTo>
                  <a:lnTo>
                    <a:pt x="1985130" y="411806"/>
                  </a:lnTo>
                  <a:lnTo>
                    <a:pt x="1981953" y="412033"/>
                  </a:lnTo>
                  <a:lnTo>
                    <a:pt x="1980592" y="412260"/>
                  </a:lnTo>
                  <a:lnTo>
                    <a:pt x="1979231" y="412940"/>
                  </a:lnTo>
                  <a:lnTo>
                    <a:pt x="1977643" y="413620"/>
                  </a:lnTo>
                  <a:lnTo>
                    <a:pt x="1976508" y="414300"/>
                  </a:lnTo>
                  <a:lnTo>
                    <a:pt x="1975147" y="415434"/>
                  </a:lnTo>
                  <a:lnTo>
                    <a:pt x="1974013" y="416341"/>
                  </a:lnTo>
                  <a:lnTo>
                    <a:pt x="1972651" y="417929"/>
                  </a:lnTo>
                  <a:lnTo>
                    <a:pt x="1971744" y="419289"/>
                  </a:lnTo>
                  <a:lnTo>
                    <a:pt x="1969702" y="422917"/>
                  </a:lnTo>
                  <a:lnTo>
                    <a:pt x="1968341" y="426999"/>
                  </a:lnTo>
                  <a:lnTo>
                    <a:pt x="1965391" y="434936"/>
                  </a:lnTo>
                  <a:lnTo>
                    <a:pt x="1963803" y="438564"/>
                  </a:lnTo>
                  <a:lnTo>
                    <a:pt x="1962215" y="442192"/>
                  </a:lnTo>
                  <a:lnTo>
                    <a:pt x="1960627" y="444686"/>
                  </a:lnTo>
                  <a:lnTo>
                    <a:pt x="1959493" y="445593"/>
                  </a:lnTo>
                  <a:lnTo>
                    <a:pt x="1958585" y="446274"/>
                  </a:lnTo>
                  <a:lnTo>
                    <a:pt x="1948603" y="452850"/>
                  </a:lnTo>
                  <a:lnTo>
                    <a:pt x="1944292" y="456024"/>
                  </a:lnTo>
                  <a:lnTo>
                    <a:pt x="1942704" y="457158"/>
                  </a:lnTo>
                  <a:lnTo>
                    <a:pt x="1942023" y="458519"/>
                  </a:lnTo>
                  <a:lnTo>
                    <a:pt x="1941796" y="459653"/>
                  </a:lnTo>
                  <a:lnTo>
                    <a:pt x="1942023" y="462147"/>
                  </a:lnTo>
                  <a:lnTo>
                    <a:pt x="1942477" y="464868"/>
                  </a:lnTo>
                  <a:lnTo>
                    <a:pt x="1943384" y="468496"/>
                  </a:lnTo>
                  <a:lnTo>
                    <a:pt x="1944519" y="472125"/>
                  </a:lnTo>
                  <a:lnTo>
                    <a:pt x="1945653" y="475526"/>
                  </a:lnTo>
                  <a:lnTo>
                    <a:pt x="1947241" y="479154"/>
                  </a:lnTo>
                  <a:lnTo>
                    <a:pt x="1948603" y="481875"/>
                  </a:lnTo>
                  <a:lnTo>
                    <a:pt x="1952913" y="488678"/>
                  </a:lnTo>
                  <a:lnTo>
                    <a:pt x="1953140" y="489585"/>
                  </a:lnTo>
                  <a:lnTo>
                    <a:pt x="1953367" y="490492"/>
                  </a:lnTo>
                  <a:lnTo>
                    <a:pt x="1953367" y="491626"/>
                  </a:lnTo>
                  <a:lnTo>
                    <a:pt x="1953140" y="493440"/>
                  </a:lnTo>
                  <a:lnTo>
                    <a:pt x="1952459" y="495254"/>
                  </a:lnTo>
                  <a:lnTo>
                    <a:pt x="1950871" y="497522"/>
                  </a:lnTo>
                  <a:lnTo>
                    <a:pt x="1948603" y="499789"/>
                  </a:lnTo>
                  <a:lnTo>
                    <a:pt x="1946334" y="502057"/>
                  </a:lnTo>
                  <a:lnTo>
                    <a:pt x="1944519" y="503418"/>
                  </a:lnTo>
                  <a:lnTo>
                    <a:pt x="1943158" y="504098"/>
                  </a:lnTo>
                  <a:lnTo>
                    <a:pt x="1942250" y="504778"/>
                  </a:lnTo>
                  <a:lnTo>
                    <a:pt x="1942023" y="505458"/>
                  </a:lnTo>
                  <a:lnTo>
                    <a:pt x="1942023" y="505912"/>
                  </a:lnTo>
                  <a:lnTo>
                    <a:pt x="1942023" y="507272"/>
                  </a:lnTo>
                  <a:lnTo>
                    <a:pt x="1942250" y="509994"/>
                  </a:lnTo>
                  <a:lnTo>
                    <a:pt x="1943158" y="513849"/>
                  </a:lnTo>
                  <a:lnTo>
                    <a:pt x="1943611" y="517023"/>
                  </a:lnTo>
                  <a:lnTo>
                    <a:pt x="1943838" y="521332"/>
                  </a:lnTo>
                  <a:lnTo>
                    <a:pt x="1944519" y="532896"/>
                  </a:lnTo>
                  <a:lnTo>
                    <a:pt x="1944746" y="547182"/>
                  </a:lnTo>
                  <a:lnTo>
                    <a:pt x="1944519" y="563282"/>
                  </a:lnTo>
                  <a:lnTo>
                    <a:pt x="1944292" y="594575"/>
                  </a:lnTo>
                  <a:lnTo>
                    <a:pt x="1943838" y="615664"/>
                  </a:lnTo>
                  <a:lnTo>
                    <a:pt x="1943611" y="622694"/>
                  </a:lnTo>
                  <a:lnTo>
                    <a:pt x="1943384" y="631537"/>
                  </a:lnTo>
                  <a:lnTo>
                    <a:pt x="1942477" y="652173"/>
                  </a:lnTo>
                  <a:lnTo>
                    <a:pt x="1941569" y="672808"/>
                  </a:lnTo>
                  <a:lnTo>
                    <a:pt x="1941116" y="681652"/>
                  </a:lnTo>
                  <a:lnTo>
                    <a:pt x="1940889" y="688681"/>
                  </a:lnTo>
                  <a:lnTo>
                    <a:pt x="1941116" y="694123"/>
                  </a:lnTo>
                  <a:lnTo>
                    <a:pt x="1941796" y="697752"/>
                  </a:lnTo>
                  <a:lnTo>
                    <a:pt x="1942250" y="699339"/>
                  </a:lnTo>
                  <a:lnTo>
                    <a:pt x="1942704" y="700473"/>
                  </a:lnTo>
                  <a:lnTo>
                    <a:pt x="1943384" y="701607"/>
                  </a:lnTo>
                  <a:lnTo>
                    <a:pt x="1944292" y="702287"/>
                  </a:lnTo>
                  <a:lnTo>
                    <a:pt x="1944973" y="702967"/>
                  </a:lnTo>
                  <a:lnTo>
                    <a:pt x="1945880" y="703421"/>
                  </a:lnTo>
                  <a:lnTo>
                    <a:pt x="1948376" y="704328"/>
                  </a:lnTo>
                  <a:lnTo>
                    <a:pt x="1955182" y="705462"/>
                  </a:lnTo>
                  <a:lnTo>
                    <a:pt x="1962442" y="707276"/>
                  </a:lnTo>
                  <a:lnTo>
                    <a:pt x="1969475" y="709090"/>
                  </a:lnTo>
                  <a:lnTo>
                    <a:pt x="1976281" y="711811"/>
                  </a:lnTo>
                  <a:lnTo>
                    <a:pt x="1982861" y="715212"/>
                  </a:lnTo>
                  <a:lnTo>
                    <a:pt x="1986264" y="717026"/>
                  </a:lnTo>
                  <a:lnTo>
                    <a:pt x="1990348" y="718840"/>
                  </a:lnTo>
                  <a:lnTo>
                    <a:pt x="1994658" y="720655"/>
                  </a:lnTo>
                  <a:lnTo>
                    <a:pt x="1999196" y="722015"/>
                  </a:lnTo>
                  <a:lnTo>
                    <a:pt x="2003960" y="723149"/>
                  </a:lnTo>
                  <a:lnTo>
                    <a:pt x="2009178" y="723829"/>
                  </a:lnTo>
                  <a:lnTo>
                    <a:pt x="2014396" y="724056"/>
                  </a:lnTo>
                  <a:lnTo>
                    <a:pt x="2017119" y="723829"/>
                  </a:lnTo>
                  <a:lnTo>
                    <a:pt x="2019841" y="723602"/>
                  </a:lnTo>
                  <a:lnTo>
                    <a:pt x="2031412" y="721562"/>
                  </a:lnTo>
                  <a:lnTo>
                    <a:pt x="2037538" y="720881"/>
                  </a:lnTo>
                  <a:lnTo>
                    <a:pt x="2043210" y="720201"/>
                  </a:lnTo>
                  <a:lnTo>
                    <a:pt x="2048201" y="720201"/>
                  </a:lnTo>
                  <a:lnTo>
                    <a:pt x="2050470" y="720428"/>
                  </a:lnTo>
                  <a:lnTo>
                    <a:pt x="2052285" y="720655"/>
                  </a:lnTo>
                  <a:lnTo>
                    <a:pt x="2054100" y="721108"/>
                  </a:lnTo>
                  <a:lnTo>
                    <a:pt x="2055461" y="721788"/>
                  </a:lnTo>
                  <a:lnTo>
                    <a:pt x="2056822" y="722922"/>
                  </a:lnTo>
                  <a:lnTo>
                    <a:pt x="2057503" y="724283"/>
                  </a:lnTo>
                  <a:lnTo>
                    <a:pt x="2057956" y="725643"/>
                  </a:lnTo>
                  <a:lnTo>
                    <a:pt x="2059318" y="726550"/>
                  </a:lnTo>
                  <a:lnTo>
                    <a:pt x="2060452" y="727457"/>
                  </a:lnTo>
                  <a:lnTo>
                    <a:pt x="2062267" y="728364"/>
                  </a:lnTo>
                  <a:lnTo>
                    <a:pt x="2064309" y="728818"/>
                  </a:lnTo>
                  <a:lnTo>
                    <a:pt x="2066124" y="729271"/>
                  </a:lnTo>
                  <a:lnTo>
                    <a:pt x="2068620" y="729271"/>
                  </a:lnTo>
                  <a:lnTo>
                    <a:pt x="2071115" y="729498"/>
                  </a:lnTo>
                  <a:lnTo>
                    <a:pt x="2077014" y="729271"/>
                  </a:lnTo>
                  <a:lnTo>
                    <a:pt x="2082913" y="728591"/>
                  </a:lnTo>
                  <a:lnTo>
                    <a:pt x="2089038" y="727457"/>
                  </a:lnTo>
                  <a:lnTo>
                    <a:pt x="2094937" y="726324"/>
                  </a:lnTo>
                  <a:lnTo>
                    <a:pt x="2108323" y="723376"/>
                  </a:lnTo>
                  <a:lnTo>
                    <a:pt x="2115356" y="721788"/>
                  </a:lnTo>
                  <a:lnTo>
                    <a:pt x="2122389" y="720655"/>
                  </a:lnTo>
                  <a:lnTo>
                    <a:pt x="2125565" y="720428"/>
                  </a:lnTo>
                  <a:lnTo>
                    <a:pt x="2128742" y="720201"/>
                  </a:lnTo>
                  <a:lnTo>
                    <a:pt x="2131464" y="720201"/>
                  </a:lnTo>
                  <a:lnTo>
                    <a:pt x="2134186" y="720201"/>
                  </a:lnTo>
                  <a:lnTo>
                    <a:pt x="2136682" y="720655"/>
                  </a:lnTo>
                  <a:lnTo>
                    <a:pt x="2138724" y="721335"/>
                  </a:lnTo>
                  <a:lnTo>
                    <a:pt x="2140312" y="722242"/>
                  </a:lnTo>
                  <a:lnTo>
                    <a:pt x="2141673" y="723829"/>
                  </a:lnTo>
                  <a:lnTo>
                    <a:pt x="2143715" y="726777"/>
                  </a:lnTo>
                  <a:lnTo>
                    <a:pt x="2146211" y="729952"/>
                  </a:lnTo>
                  <a:lnTo>
                    <a:pt x="2148480" y="732673"/>
                  </a:lnTo>
                  <a:lnTo>
                    <a:pt x="2150068" y="734033"/>
                  </a:lnTo>
                  <a:lnTo>
                    <a:pt x="2151883" y="734940"/>
                  </a:lnTo>
                  <a:lnTo>
                    <a:pt x="2153244" y="735621"/>
                  </a:lnTo>
                  <a:lnTo>
                    <a:pt x="2155286" y="736528"/>
                  </a:lnTo>
                  <a:lnTo>
                    <a:pt x="2157101" y="736981"/>
                  </a:lnTo>
                  <a:lnTo>
                    <a:pt x="2159370" y="737208"/>
                  </a:lnTo>
                  <a:lnTo>
                    <a:pt x="2161412" y="736981"/>
                  </a:lnTo>
                  <a:lnTo>
                    <a:pt x="2163680" y="736528"/>
                  </a:lnTo>
                  <a:lnTo>
                    <a:pt x="2166403" y="736074"/>
                  </a:lnTo>
                  <a:lnTo>
                    <a:pt x="2169125" y="734714"/>
                  </a:lnTo>
                  <a:lnTo>
                    <a:pt x="2184326" y="727684"/>
                  </a:lnTo>
                  <a:lnTo>
                    <a:pt x="2188637" y="726324"/>
                  </a:lnTo>
                  <a:lnTo>
                    <a:pt x="2192493" y="724963"/>
                  </a:lnTo>
                  <a:lnTo>
                    <a:pt x="2194762" y="724736"/>
                  </a:lnTo>
                  <a:lnTo>
                    <a:pt x="2197258" y="724736"/>
                  </a:lnTo>
                  <a:lnTo>
                    <a:pt x="2199980" y="724963"/>
                  </a:lnTo>
                  <a:lnTo>
                    <a:pt x="2202703" y="725416"/>
                  </a:lnTo>
                  <a:lnTo>
                    <a:pt x="2203269" y="725501"/>
                  </a:lnTo>
                  <a:lnTo>
                    <a:pt x="2203274" y="725493"/>
                  </a:lnTo>
                  <a:lnTo>
                    <a:pt x="2204178" y="723905"/>
                  </a:lnTo>
                  <a:lnTo>
                    <a:pt x="2205761" y="722316"/>
                  </a:lnTo>
                  <a:lnTo>
                    <a:pt x="2207117" y="721182"/>
                  </a:lnTo>
                  <a:lnTo>
                    <a:pt x="2208926" y="719821"/>
                  </a:lnTo>
                  <a:lnTo>
                    <a:pt x="2210961" y="718687"/>
                  </a:lnTo>
                  <a:lnTo>
                    <a:pt x="2212770" y="718006"/>
                  </a:lnTo>
                  <a:lnTo>
                    <a:pt x="2215030" y="716872"/>
                  </a:lnTo>
                  <a:lnTo>
                    <a:pt x="2220230" y="715511"/>
                  </a:lnTo>
                  <a:lnTo>
                    <a:pt x="2225883" y="714376"/>
                  </a:lnTo>
                  <a:lnTo>
                    <a:pt x="2232665" y="713469"/>
                  </a:lnTo>
                  <a:lnTo>
                    <a:pt x="2239222" y="712561"/>
                  </a:lnTo>
                  <a:lnTo>
                    <a:pt x="2245778" y="711881"/>
                  </a:lnTo>
                  <a:lnTo>
                    <a:pt x="2251430" y="711427"/>
                  </a:lnTo>
                  <a:lnTo>
                    <a:pt x="2257083" y="711200"/>
                  </a:lnTo>
                  <a:lnTo>
                    <a:pt x="2262057" y="711200"/>
                  </a:lnTo>
                  <a:lnTo>
                    <a:pt x="2266804" y="711427"/>
                  </a:lnTo>
                  <a:lnTo>
                    <a:pt x="2271100" y="711881"/>
                  </a:lnTo>
                  <a:lnTo>
                    <a:pt x="2275170" y="712561"/>
                  </a:lnTo>
                  <a:lnTo>
                    <a:pt x="2276646" y="712747"/>
                  </a:lnTo>
                  <a:lnTo>
                    <a:pt x="2276020" y="705380"/>
                  </a:lnTo>
                  <a:lnTo>
                    <a:pt x="2275340" y="693817"/>
                  </a:lnTo>
                  <a:lnTo>
                    <a:pt x="2275114" y="682027"/>
                  </a:lnTo>
                  <a:lnTo>
                    <a:pt x="2274887" y="670010"/>
                  </a:lnTo>
                  <a:lnTo>
                    <a:pt x="2275114" y="646204"/>
                  </a:lnTo>
                  <a:lnTo>
                    <a:pt x="2275567" y="623984"/>
                  </a:lnTo>
                  <a:lnTo>
                    <a:pt x="2275793" y="604712"/>
                  </a:lnTo>
                  <a:lnTo>
                    <a:pt x="2276020" y="589975"/>
                  </a:lnTo>
                  <a:lnTo>
                    <a:pt x="2276247" y="583853"/>
                  </a:lnTo>
                  <a:lnTo>
                    <a:pt x="2276926" y="577278"/>
                  </a:lnTo>
                  <a:lnTo>
                    <a:pt x="2277606" y="570476"/>
                  </a:lnTo>
                  <a:lnTo>
                    <a:pt x="2278739" y="563448"/>
                  </a:lnTo>
                  <a:lnTo>
                    <a:pt x="2280099" y="556646"/>
                  </a:lnTo>
                  <a:lnTo>
                    <a:pt x="2281459" y="549617"/>
                  </a:lnTo>
                  <a:lnTo>
                    <a:pt x="2283271" y="542589"/>
                  </a:lnTo>
                  <a:lnTo>
                    <a:pt x="2285084" y="536013"/>
                  </a:lnTo>
                  <a:lnTo>
                    <a:pt x="2288483" y="523543"/>
                  </a:lnTo>
                  <a:lnTo>
                    <a:pt x="2291882" y="513341"/>
                  </a:lnTo>
                  <a:lnTo>
                    <a:pt x="2293468" y="509259"/>
                  </a:lnTo>
                  <a:lnTo>
                    <a:pt x="2294828" y="506085"/>
                  </a:lnTo>
                  <a:lnTo>
                    <a:pt x="2296188" y="503591"/>
                  </a:lnTo>
                  <a:lnTo>
                    <a:pt x="2297094" y="502231"/>
                  </a:lnTo>
                  <a:lnTo>
                    <a:pt x="2299360" y="500190"/>
                  </a:lnTo>
                  <a:lnTo>
                    <a:pt x="2302533" y="498150"/>
                  </a:lnTo>
                  <a:lnTo>
                    <a:pt x="2306385" y="495656"/>
                  </a:lnTo>
                  <a:lnTo>
                    <a:pt x="2310464" y="493162"/>
                  </a:lnTo>
                  <a:lnTo>
                    <a:pt x="2315222" y="490668"/>
                  </a:lnTo>
                  <a:lnTo>
                    <a:pt x="2319981" y="488627"/>
                  </a:lnTo>
                  <a:lnTo>
                    <a:pt x="2324966" y="486813"/>
                  </a:lnTo>
                  <a:lnTo>
                    <a:pt x="2329498" y="485680"/>
                  </a:lnTo>
                  <a:lnTo>
                    <a:pt x="2335617" y="484319"/>
                  </a:lnTo>
                  <a:lnTo>
                    <a:pt x="2344454" y="482505"/>
                  </a:lnTo>
                  <a:lnTo>
                    <a:pt x="2354878" y="479785"/>
                  </a:lnTo>
                  <a:lnTo>
                    <a:pt x="2366208" y="476384"/>
                  </a:lnTo>
                  <a:lnTo>
                    <a:pt x="2377992" y="473209"/>
                  </a:lnTo>
                  <a:lnTo>
                    <a:pt x="2388869" y="469809"/>
                  </a:lnTo>
                  <a:lnTo>
                    <a:pt x="2397933" y="466634"/>
                  </a:lnTo>
                  <a:lnTo>
                    <a:pt x="2401785" y="465047"/>
                  </a:lnTo>
                  <a:lnTo>
                    <a:pt x="2404731" y="463687"/>
                  </a:lnTo>
                  <a:lnTo>
                    <a:pt x="2409716" y="461193"/>
                  </a:lnTo>
                  <a:lnTo>
                    <a:pt x="2413568" y="459379"/>
                  </a:lnTo>
                  <a:lnTo>
                    <a:pt x="2416741" y="457792"/>
                  </a:lnTo>
                  <a:lnTo>
                    <a:pt x="2419460" y="456432"/>
                  </a:lnTo>
                  <a:lnTo>
                    <a:pt x="2420593" y="455751"/>
                  </a:lnTo>
                  <a:lnTo>
                    <a:pt x="2421499" y="454844"/>
                  </a:lnTo>
                  <a:lnTo>
                    <a:pt x="2422179" y="453937"/>
                  </a:lnTo>
                  <a:lnTo>
                    <a:pt x="2422859" y="452577"/>
                  </a:lnTo>
                  <a:lnTo>
                    <a:pt x="2423312" y="451217"/>
                  </a:lnTo>
                  <a:lnTo>
                    <a:pt x="2423766" y="449630"/>
                  </a:lnTo>
                  <a:lnTo>
                    <a:pt x="2424219" y="445548"/>
                  </a:lnTo>
                  <a:lnTo>
                    <a:pt x="2424899" y="436479"/>
                  </a:lnTo>
                  <a:lnTo>
                    <a:pt x="2425805" y="428090"/>
                  </a:lnTo>
                  <a:lnTo>
                    <a:pt x="2426032" y="424236"/>
                  </a:lnTo>
                  <a:lnTo>
                    <a:pt x="2426032" y="420155"/>
                  </a:lnTo>
                  <a:lnTo>
                    <a:pt x="2425805" y="416074"/>
                  </a:lnTo>
                  <a:lnTo>
                    <a:pt x="2424899" y="411993"/>
                  </a:lnTo>
                  <a:lnTo>
                    <a:pt x="2424672" y="409272"/>
                  </a:lnTo>
                  <a:lnTo>
                    <a:pt x="2424672" y="404964"/>
                  </a:lnTo>
                  <a:lnTo>
                    <a:pt x="2424899" y="399296"/>
                  </a:lnTo>
                  <a:lnTo>
                    <a:pt x="2425125" y="392947"/>
                  </a:lnTo>
                  <a:lnTo>
                    <a:pt x="2426485" y="377303"/>
                  </a:lnTo>
                  <a:lnTo>
                    <a:pt x="2428298" y="359845"/>
                  </a:lnTo>
                  <a:lnTo>
                    <a:pt x="2431923" y="324475"/>
                  </a:lnTo>
                  <a:lnTo>
                    <a:pt x="2433509" y="309964"/>
                  </a:lnTo>
                  <a:lnTo>
                    <a:pt x="2434416" y="298855"/>
                  </a:lnTo>
                  <a:lnTo>
                    <a:pt x="2435096" y="289105"/>
                  </a:lnTo>
                  <a:lnTo>
                    <a:pt x="2436682" y="277089"/>
                  </a:lnTo>
                  <a:lnTo>
                    <a:pt x="2438268" y="263938"/>
                  </a:lnTo>
                  <a:lnTo>
                    <a:pt x="2440081" y="250335"/>
                  </a:lnTo>
                  <a:lnTo>
                    <a:pt x="2442120" y="237411"/>
                  </a:lnTo>
                  <a:lnTo>
                    <a:pt x="2444160" y="225621"/>
                  </a:lnTo>
                  <a:lnTo>
                    <a:pt x="2445746" y="216325"/>
                  </a:lnTo>
                  <a:lnTo>
                    <a:pt x="2447332" y="209977"/>
                  </a:lnTo>
                  <a:lnTo>
                    <a:pt x="2448012" y="207256"/>
                  </a:lnTo>
                  <a:lnTo>
                    <a:pt x="2449372" y="203401"/>
                  </a:lnTo>
                  <a:lnTo>
                    <a:pt x="2450958" y="199094"/>
                  </a:lnTo>
                  <a:lnTo>
                    <a:pt x="2453224" y="193652"/>
                  </a:lnTo>
                  <a:lnTo>
                    <a:pt x="2455943" y="187530"/>
                  </a:lnTo>
                  <a:lnTo>
                    <a:pt x="2459342" y="180955"/>
                  </a:lnTo>
                  <a:lnTo>
                    <a:pt x="2463648" y="173927"/>
                  </a:lnTo>
                  <a:lnTo>
                    <a:pt x="2468406" y="166898"/>
                  </a:lnTo>
                  <a:lnTo>
                    <a:pt x="2473845" y="159416"/>
                  </a:lnTo>
                  <a:lnTo>
                    <a:pt x="2476791" y="155562"/>
                  </a:lnTo>
                  <a:lnTo>
                    <a:pt x="2479963" y="151934"/>
                  </a:lnTo>
                  <a:lnTo>
                    <a:pt x="2483136" y="148306"/>
                  </a:lnTo>
                  <a:lnTo>
                    <a:pt x="2486988" y="144452"/>
                  </a:lnTo>
                  <a:lnTo>
                    <a:pt x="2490614" y="140824"/>
                  </a:lnTo>
                  <a:lnTo>
                    <a:pt x="2494692" y="136970"/>
                  </a:lnTo>
                  <a:lnTo>
                    <a:pt x="2498998" y="133569"/>
                  </a:lnTo>
                  <a:lnTo>
                    <a:pt x="2503303" y="130168"/>
                  </a:lnTo>
                  <a:lnTo>
                    <a:pt x="2508062" y="126994"/>
                  </a:lnTo>
                  <a:lnTo>
                    <a:pt x="2513047" y="123593"/>
                  </a:lnTo>
                  <a:lnTo>
                    <a:pt x="2518033" y="120419"/>
                  </a:lnTo>
                  <a:lnTo>
                    <a:pt x="2523244" y="117471"/>
                  </a:lnTo>
                  <a:lnTo>
                    <a:pt x="2529136" y="114750"/>
                  </a:lnTo>
                  <a:lnTo>
                    <a:pt x="2535028" y="112030"/>
                  </a:lnTo>
                  <a:lnTo>
                    <a:pt x="2538200" y="111123"/>
                  </a:lnTo>
                  <a:lnTo>
                    <a:pt x="2541599" y="109989"/>
                  </a:lnTo>
                  <a:lnTo>
                    <a:pt x="2545905" y="109082"/>
                  </a:lnTo>
                  <a:lnTo>
                    <a:pt x="2550437" y="108175"/>
                  </a:lnTo>
                  <a:lnTo>
                    <a:pt x="2559954" y="106815"/>
                  </a:lnTo>
                  <a:lnTo>
                    <a:pt x="2569925" y="106135"/>
                  </a:lnTo>
                  <a:lnTo>
                    <a:pt x="2588506" y="104548"/>
                  </a:lnTo>
                  <a:lnTo>
                    <a:pt x="2595758" y="104094"/>
                  </a:lnTo>
                  <a:lnTo>
                    <a:pt x="2600970" y="103641"/>
                  </a:lnTo>
                  <a:lnTo>
                    <a:pt x="2603009" y="103414"/>
                  </a:lnTo>
                  <a:lnTo>
                    <a:pt x="2606181" y="103187"/>
                  </a:lnTo>
                  <a:lnTo>
                    <a:pt x="2613886" y="103414"/>
                  </a:lnTo>
                  <a:lnTo>
                    <a:pt x="2622950" y="104094"/>
                  </a:lnTo>
                  <a:lnTo>
                    <a:pt x="2633147" y="105228"/>
                  </a:lnTo>
                  <a:lnTo>
                    <a:pt x="2638359" y="106361"/>
                  </a:lnTo>
                  <a:lnTo>
                    <a:pt x="2643571" y="107268"/>
                  </a:lnTo>
                  <a:lnTo>
                    <a:pt x="2648556" y="108629"/>
                  </a:lnTo>
                  <a:lnTo>
                    <a:pt x="2652862" y="109989"/>
                  </a:lnTo>
                  <a:lnTo>
                    <a:pt x="2657394" y="111576"/>
                  </a:lnTo>
                  <a:lnTo>
                    <a:pt x="2661019" y="113163"/>
                  </a:lnTo>
                  <a:lnTo>
                    <a:pt x="2664418" y="115204"/>
                  </a:lnTo>
                  <a:lnTo>
                    <a:pt x="2665778" y="116564"/>
                  </a:lnTo>
                  <a:lnTo>
                    <a:pt x="2667138" y="117471"/>
                  </a:lnTo>
                  <a:lnTo>
                    <a:pt x="2669177" y="119965"/>
                  </a:lnTo>
                  <a:lnTo>
                    <a:pt x="2670990" y="122459"/>
                  </a:lnTo>
                  <a:lnTo>
                    <a:pt x="2672803" y="124953"/>
                  </a:lnTo>
                  <a:lnTo>
                    <a:pt x="2674389" y="127674"/>
                  </a:lnTo>
                  <a:lnTo>
                    <a:pt x="2677108" y="133569"/>
                  </a:lnTo>
                  <a:lnTo>
                    <a:pt x="2679828" y="139464"/>
                  </a:lnTo>
                  <a:lnTo>
                    <a:pt x="2683000" y="145812"/>
                  </a:lnTo>
                  <a:lnTo>
                    <a:pt x="2684586" y="148986"/>
                  </a:lnTo>
                  <a:lnTo>
                    <a:pt x="2686399" y="152161"/>
                  </a:lnTo>
                  <a:lnTo>
                    <a:pt x="2688438" y="155335"/>
                  </a:lnTo>
                  <a:lnTo>
                    <a:pt x="2690478" y="158282"/>
                  </a:lnTo>
                  <a:lnTo>
                    <a:pt x="2692971" y="161683"/>
                  </a:lnTo>
                  <a:lnTo>
                    <a:pt x="2695916" y="164631"/>
                  </a:lnTo>
                  <a:lnTo>
                    <a:pt x="2699089" y="167805"/>
                  </a:lnTo>
                  <a:lnTo>
                    <a:pt x="2701808" y="171206"/>
                  </a:lnTo>
                  <a:lnTo>
                    <a:pt x="2704527" y="175287"/>
                  </a:lnTo>
                  <a:lnTo>
                    <a:pt x="2707247" y="179141"/>
                  </a:lnTo>
                  <a:lnTo>
                    <a:pt x="2709739" y="183449"/>
                  </a:lnTo>
                  <a:lnTo>
                    <a:pt x="2712232" y="187984"/>
                  </a:lnTo>
                  <a:lnTo>
                    <a:pt x="2714271" y="192292"/>
                  </a:lnTo>
                  <a:lnTo>
                    <a:pt x="2716311" y="196826"/>
                  </a:lnTo>
                  <a:lnTo>
                    <a:pt x="2720163" y="205442"/>
                  </a:lnTo>
                  <a:lnTo>
                    <a:pt x="2723109" y="213378"/>
                  </a:lnTo>
                  <a:lnTo>
                    <a:pt x="2724922" y="220406"/>
                  </a:lnTo>
                  <a:lnTo>
                    <a:pt x="2726281" y="225848"/>
                  </a:lnTo>
                  <a:lnTo>
                    <a:pt x="2726961" y="230836"/>
                  </a:lnTo>
                  <a:lnTo>
                    <a:pt x="2727414" y="236504"/>
                  </a:lnTo>
                  <a:lnTo>
                    <a:pt x="2728321" y="249201"/>
                  </a:lnTo>
                  <a:lnTo>
                    <a:pt x="2729000" y="261444"/>
                  </a:lnTo>
                  <a:lnTo>
                    <a:pt x="2729454" y="267113"/>
                  </a:lnTo>
                  <a:lnTo>
                    <a:pt x="2730134" y="272101"/>
                  </a:lnTo>
                  <a:lnTo>
                    <a:pt x="2731720" y="281623"/>
                  </a:lnTo>
                  <a:lnTo>
                    <a:pt x="2732626" y="290466"/>
                  </a:lnTo>
                  <a:lnTo>
                    <a:pt x="2734666" y="305203"/>
                  </a:lnTo>
                  <a:lnTo>
                    <a:pt x="2734892" y="308151"/>
                  </a:lnTo>
                  <a:lnTo>
                    <a:pt x="2735119" y="311778"/>
                  </a:lnTo>
                  <a:lnTo>
                    <a:pt x="2735119" y="316313"/>
                  </a:lnTo>
                  <a:lnTo>
                    <a:pt x="2734892" y="320847"/>
                  </a:lnTo>
                  <a:lnTo>
                    <a:pt x="2734212" y="325382"/>
                  </a:lnTo>
                  <a:lnTo>
                    <a:pt x="2733533" y="329917"/>
                  </a:lnTo>
                  <a:lnTo>
                    <a:pt x="2732173" y="334224"/>
                  </a:lnTo>
                  <a:lnTo>
                    <a:pt x="2731493" y="336038"/>
                  </a:lnTo>
                  <a:lnTo>
                    <a:pt x="2730360" y="337852"/>
                  </a:lnTo>
                  <a:lnTo>
                    <a:pt x="2726281" y="345561"/>
                  </a:lnTo>
                  <a:lnTo>
                    <a:pt x="2724015" y="349869"/>
                  </a:lnTo>
                  <a:lnTo>
                    <a:pt x="2721749" y="354177"/>
                  </a:lnTo>
                  <a:lnTo>
                    <a:pt x="2719710" y="358938"/>
                  </a:lnTo>
                  <a:lnTo>
                    <a:pt x="2718124" y="363699"/>
                  </a:lnTo>
                  <a:lnTo>
                    <a:pt x="2716764" y="368234"/>
                  </a:lnTo>
                  <a:lnTo>
                    <a:pt x="2716084" y="372542"/>
                  </a:lnTo>
                  <a:lnTo>
                    <a:pt x="2715178" y="382291"/>
                  </a:lnTo>
                  <a:lnTo>
                    <a:pt x="2713818" y="393174"/>
                  </a:lnTo>
                  <a:lnTo>
                    <a:pt x="2713591" y="398389"/>
                  </a:lnTo>
                  <a:lnTo>
                    <a:pt x="2713365" y="403377"/>
                  </a:lnTo>
                  <a:lnTo>
                    <a:pt x="2713591" y="407231"/>
                  </a:lnTo>
                  <a:lnTo>
                    <a:pt x="2713818" y="408818"/>
                  </a:lnTo>
                  <a:lnTo>
                    <a:pt x="2714045" y="409952"/>
                  </a:lnTo>
                  <a:lnTo>
                    <a:pt x="2714271" y="411312"/>
                  </a:lnTo>
                  <a:lnTo>
                    <a:pt x="2714498" y="412673"/>
                  </a:lnTo>
                  <a:lnTo>
                    <a:pt x="2714271" y="416074"/>
                  </a:lnTo>
                  <a:lnTo>
                    <a:pt x="2713591" y="419475"/>
                  </a:lnTo>
                  <a:lnTo>
                    <a:pt x="2712685" y="423102"/>
                  </a:lnTo>
                  <a:lnTo>
                    <a:pt x="2711099" y="426730"/>
                  </a:lnTo>
                  <a:lnTo>
                    <a:pt x="2709059" y="430131"/>
                  </a:lnTo>
                  <a:lnTo>
                    <a:pt x="2707247" y="432852"/>
                  </a:lnTo>
                  <a:lnTo>
                    <a:pt x="2705887" y="433759"/>
                  </a:lnTo>
                  <a:lnTo>
                    <a:pt x="2704981" y="434892"/>
                  </a:lnTo>
                  <a:lnTo>
                    <a:pt x="2703394" y="435346"/>
                  </a:lnTo>
                  <a:lnTo>
                    <a:pt x="2701581" y="436026"/>
                  </a:lnTo>
                  <a:lnTo>
                    <a:pt x="2699089" y="436253"/>
                  </a:lnTo>
                  <a:lnTo>
                    <a:pt x="2696596" y="436706"/>
                  </a:lnTo>
                  <a:lnTo>
                    <a:pt x="2690251" y="437160"/>
                  </a:lnTo>
                  <a:lnTo>
                    <a:pt x="2683680" y="437386"/>
                  </a:lnTo>
                  <a:lnTo>
                    <a:pt x="2672350" y="437160"/>
                  </a:lnTo>
                  <a:lnTo>
                    <a:pt x="2667364" y="436706"/>
                  </a:lnTo>
                  <a:lnTo>
                    <a:pt x="2665325" y="437613"/>
                  </a:lnTo>
                  <a:lnTo>
                    <a:pt x="2663285" y="438520"/>
                  </a:lnTo>
                  <a:lnTo>
                    <a:pt x="2661019" y="440107"/>
                  </a:lnTo>
                  <a:lnTo>
                    <a:pt x="2658753" y="441694"/>
                  </a:lnTo>
                  <a:lnTo>
                    <a:pt x="2657847" y="443054"/>
                  </a:lnTo>
                  <a:lnTo>
                    <a:pt x="2656941" y="443961"/>
                  </a:lnTo>
                  <a:lnTo>
                    <a:pt x="2656034" y="445548"/>
                  </a:lnTo>
                  <a:lnTo>
                    <a:pt x="2655354" y="446909"/>
                  </a:lnTo>
                  <a:lnTo>
                    <a:pt x="2655128" y="448496"/>
                  </a:lnTo>
                  <a:lnTo>
                    <a:pt x="2654901" y="450083"/>
                  </a:lnTo>
                  <a:lnTo>
                    <a:pt x="2655128" y="456432"/>
                  </a:lnTo>
                  <a:lnTo>
                    <a:pt x="2655354" y="459152"/>
                  </a:lnTo>
                  <a:lnTo>
                    <a:pt x="2655808" y="461646"/>
                  </a:lnTo>
                  <a:lnTo>
                    <a:pt x="2656714" y="463687"/>
                  </a:lnTo>
                  <a:lnTo>
                    <a:pt x="2657620" y="465274"/>
                  </a:lnTo>
                  <a:lnTo>
                    <a:pt x="2658527" y="467088"/>
                  </a:lnTo>
                  <a:lnTo>
                    <a:pt x="2660113" y="468221"/>
                  </a:lnTo>
                  <a:lnTo>
                    <a:pt x="2663965" y="470715"/>
                  </a:lnTo>
                  <a:lnTo>
                    <a:pt x="2672350" y="475703"/>
                  </a:lnTo>
                  <a:lnTo>
                    <a:pt x="2683453" y="482279"/>
                  </a:lnTo>
                  <a:lnTo>
                    <a:pt x="2696823" y="489534"/>
                  </a:lnTo>
                  <a:lnTo>
                    <a:pt x="2710872" y="497016"/>
                  </a:lnTo>
                  <a:lnTo>
                    <a:pt x="2718124" y="500417"/>
                  </a:lnTo>
                  <a:lnTo>
                    <a:pt x="2724922" y="503818"/>
                  </a:lnTo>
                  <a:lnTo>
                    <a:pt x="2731720" y="506765"/>
                  </a:lnTo>
                  <a:lnTo>
                    <a:pt x="2737838" y="509259"/>
                  </a:lnTo>
                  <a:lnTo>
                    <a:pt x="2743503" y="510847"/>
                  </a:lnTo>
                  <a:lnTo>
                    <a:pt x="2748488" y="512434"/>
                  </a:lnTo>
                  <a:lnTo>
                    <a:pt x="2765257" y="515608"/>
                  </a:lnTo>
                  <a:lnTo>
                    <a:pt x="2772055" y="517422"/>
                  </a:lnTo>
                  <a:lnTo>
                    <a:pt x="2775001" y="518102"/>
                  </a:lnTo>
                  <a:lnTo>
                    <a:pt x="2777947" y="519236"/>
                  </a:lnTo>
                  <a:lnTo>
                    <a:pt x="2780440" y="520369"/>
                  </a:lnTo>
                  <a:lnTo>
                    <a:pt x="2782932" y="521503"/>
                  </a:lnTo>
                  <a:lnTo>
                    <a:pt x="2785198" y="522863"/>
                  </a:lnTo>
                  <a:lnTo>
                    <a:pt x="2787238" y="524677"/>
                  </a:lnTo>
                  <a:lnTo>
                    <a:pt x="2788803" y="526048"/>
                  </a:lnTo>
                  <a:lnTo>
                    <a:pt x="2792727" y="527028"/>
                  </a:lnTo>
                  <a:lnTo>
                    <a:pt x="2797034" y="528389"/>
                  </a:lnTo>
                  <a:lnTo>
                    <a:pt x="2800888" y="529975"/>
                  </a:lnTo>
                  <a:lnTo>
                    <a:pt x="2804062" y="531562"/>
                  </a:lnTo>
                  <a:lnTo>
                    <a:pt x="2807236" y="533829"/>
                  </a:lnTo>
                  <a:lnTo>
                    <a:pt x="2809956" y="536096"/>
                  </a:lnTo>
                  <a:lnTo>
                    <a:pt x="2811996" y="538816"/>
                  </a:lnTo>
                  <a:lnTo>
                    <a:pt x="2814036" y="541763"/>
                  </a:lnTo>
                  <a:lnTo>
                    <a:pt x="2815623" y="545163"/>
                  </a:lnTo>
                  <a:lnTo>
                    <a:pt x="2816757" y="548790"/>
                  </a:lnTo>
                  <a:lnTo>
                    <a:pt x="2817437" y="553097"/>
                  </a:lnTo>
                  <a:lnTo>
                    <a:pt x="2818117" y="557404"/>
                  </a:lnTo>
                  <a:lnTo>
                    <a:pt x="2818344" y="562617"/>
                  </a:lnTo>
                  <a:lnTo>
                    <a:pt x="2818344" y="568058"/>
                  </a:lnTo>
                  <a:lnTo>
                    <a:pt x="2818570" y="573952"/>
                  </a:lnTo>
                  <a:lnTo>
                    <a:pt x="2819250" y="580299"/>
                  </a:lnTo>
                  <a:lnTo>
                    <a:pt x="2820157" y="586872"/>
                  </a:lnTo>
                  <a:lnTo>
                    <a:pt x="2821517" y="593900"/>
                  </a:lnTo>
                  <a:lnTo>
                    <a:pt x="2822878" y="601153"/>
                  </a:lnTo>
                  <a:lnTo>
                    <a:pt x="2824918" y="608407"/>
                  </a:lnTo>
                  <a:lnTo>
                    <a:pt x="2826823" y="615074"/>
                  </a:lnTo>
                  <a:lnTo>
                    <a:pt x="2833691" y="630106"/>
                  </a:lnTo>
                  <a:lnTo>
                    <a:pt x="2838450" y="640536"/>
                  </a:lnTo>
                  <a:lnTo>
                    <a:pt x="2836258" y="640536"/>
                  </a:lnTo>
                  <a:lnTo>
                    <a:pt x="2836480" y="641049"/>
                  </a:lnTo>
                  <a:lnTo>
                    <a:pt x="2840107" y="649663"/>
                  </a:lnTo>
                  <a:lnTo>
                    <a:pt x="2844641" y="658277"/>
                  </a:lnTo>
                  <a:lnTo>
                    <a:pt x="2849175" y="667571"/>
                  </a:lnTo>
                  <a:lnTo>
                    <a:pt x="2854615" y="676412"/>
                  </a:lnTo>
                  <a:lnTo>
                    <a:pt x="2860510" y="685706"/>
                  </a:lnTo>
                  <a:lnTo>
                    <a:pt x="2866177" y="694320"/>
                  </a:lnTo>
                  <a:lnTo>
                    <a:pt x="2872751" y="705200"/>
                  </a:lnTo>
                  <a:lnTo>
                    <a:pt x="2889074" y="732629"/>
                  </a:lnTo>
                  <a:lnTo>
                    <a:pt x="2908570" y="764818"/>
                  </a:lnTo>
                  <a:lnTo>
                    <a:pt x="2928972" y="799727"/>
                  </a:lnTo>
                  <a:lnTo>
                    <a:pt x="2939627" y="816728"/>
                  </a:lnTo>
                  <a:lnTo>
                    <a:pt x="2949829" y="833502"/>
                  </a:lnTo>
                  <a:lnTo>
                    <a:pt x="2960030" y="849143"/>
                  </a:lnTo>
                  <a:lnTo>
                    <a:pt x="2969551" y="863878"/>
                  </a:lnTo>
                  <a:lnTo>
                    <a:pt x="2978393" y="876798"/>
                  </a:lnTo>
                  <a:lnTo>
                    <a:pt x="2986554" y="887906"/>
                  </a:lnTo>
                  <a:lnTo>
                    <a:pt x="2990181" y="892666"/>
                  </a:lnTo>
                  <a:lnTo>
                    <a:pt x="2993808" y="896520"/>
                  </a:lnTo>
                  <a:lnTo>
                    <a:pt x="2996755" y="899920"/>
                  </a:lnTo>
                  <a:lnTo>
                    <a:pt x="2998859" y="901700"/>
                  </a:lnTo>
                  <a:lnTo>
                    <a:pt x="3305549" y="901700"/>
                  </a:lnTo>
                  <a:lnTo>
                    <a:pt x="3306861" y="868001"/>
                  </a:lnTo>
                  <a:lnTo>
                    <a:pt x="3330654" y="846908"/>
                  </a:lnTo>
                  <a:lnTo>
                    <a:pt x="3383904" y="800185"/>
                  </a:lnTo>
                  <a:lnTo>
                    <a:pt x="3413136" y="774555"/>
                  </a:lnTo>
                  <a:lnTo>
                    <a:pt x="3439421" y="751647"/>
                  </a:lnTo>
                  <a:lnTo>
                    <a:pt x="3450525" y="742348"/>
                  </a:lnTo>
                  <a:lnTo>
                    <a:pt x="3459815" y="734863"/>
                  </a:lnTo>
                  <a:lnTo>
                    <a:pt x="3466387" y="729420"/>
                  </a:lnTo>
                  <a:lnTo>
                    <a:pt x="3470465" y="726698"/>
                  </a:lnTo>
                  <a:lnTo>
                    <a:pt x="3471825" y="725791"/>
                  </a:lnTo>
                  <a:lnTo>
                    <a:pt x="3473638" y="724203"/>
                  </a:lnTo>
                  <a:lnTo>
                    <a:pt x="3478623" y="720348"/>
                  </a:lnTo>
                  <a:lnTo>
                    <a:pt x="3484968" y="714224"/>
                  </a:lnTo>
                  <a:lnTo>
                    <a:pt x="3492445" y="707193"/>
                  </a:lnTo>
                  <a:lnTo>
                    <a:pt x="3510347" y="689728"/>
                  </a:lnTo>
                  <a:lnTo>
                    <a:pt x="3530061" y="669996"/>
                  </a:lnTo>
                  <a:lnTo>
                    <a:pt x="3568130" y="630984"/>
                  </a:lnTo>
                  <a:lnTo>
                    <a:pt x="3591923" y="606489"/>
                  </a:lnTo>
                  <a:lnTo>
                    <a:pt x="3594868" y="603540"/>
                  </a:lnTo>
                  <a:lnTo>
                    <a:pt x="3597588" y="600138"/>
                  </a:lnTo>
                  <a:lnTo>
                    <a:pt x="3600307" y="596736"/>
                  </a:lnTo>
                  <a:lnTo>
                    <a:pt x="3603026" y="593561"/>
                  </a:lnTo>
                  <a:lnTo>
                    <a:pt x="3605518" y="589932"/>
                  </a:lnTo>
                  <a:lnTo>
                    <a:pt x="3607784" y="586303"/>
                  </a:lnTo>
                  <a:lnTo>
                    <a:pt x="3609597" y="582901"/>
                  </a:lnTo>
                  <a:lnTo>
                    <a:pt x="3611637" y="579272"/>
                  </a:lnTo>
                  <a:lnTo>
                    <a:pt x="3613449" y="575869"/>
                  </a:lnTo>
                  <a:lnTo>
                    <a:pt x="3614582" y="572467"/>
                  </a:lnTo>
                  <a:lnTo>
                    <a:pt x="3615942" y="569292"/>
                  </a:lnTo>
                  <a:lnTo>
                    <a:pt x="3616622" y="565890"/>
                  </a:lnTo>
                  <a:lnTo>
                    <a:pt x="3617302" y="562941"/>
                  </a:lnTo>
                  <a:lnTo>
                    <a:pt x="3617528" y="559993"/>
                  </a:lnTo>
                  <a:lnTo>
                    <a:pt x="3617302" y="557498"/>
                  </a:lnTo>
                  <a:lnTo>
                    <a:pt x="3616848" y="555003"/>
                  </a:lnTo>
                  <a:lnTo>
                    <a:pt x="3616395" y="552735"/>
                  </a:lnTo>
                  <a:lnTo>
                    <a:pt x="3616169" y="550240"/>
                  </a:lnTo>
                  <a:lnTo>
                    <a:pt x="3616169" y="548425"/>
                  </a:lnTo>
                  <a:lnTo>
                    <a:pt x="3616395" y="546157"/>
                  </a:lnTo>
                  <a:lnTo>
                    <a:pt x="3616848" y="543889"/>
                  </a:lnTo>
                  <a:lnTo>
                    <a:pt x="3617302" y="541621"/>
                  </a:lnTo>
                  <a:lnTo>
                    <a:pt x="3619114" y="537539"/>
                  </a:lnTo>
                  <a:lnTo>
                    <a:pt x="3621380" y="533229"/>
                  </a:lnTo>
                  <a:lnTo>
                    <a:pt x="3623873" y="528693"/>
                  </a:lnTo>
                  <a:lnTo>
                    <a:pt x="3629311" y="519847"/>
                  </a:lnTo>
                  <a:lnTo>
                    <a:pt x="3636109" y="507146"/>
                  </a:lnTo>
                  <a:lnTo>
                    <a:pt x="3645400" y="489908"/>
                  </a:lnTo>
                  <a:lnTo>
                    <a:pt x="3655370" y="471310"/>
                  </a:lnTo>
                  <a:lnTo>
                    <a:pt x="3664208" y="454526"/>
                  </a:lnTo>
                  <a:lnTo>
                    <a:pt x="3666247" y="450897"/>
                  </a:lnTo>
                  <a:lnTo>
                    <a:pt x="3668286" y="447495"/>
                  </a:lnTo>
                  <a:lnTo>
                    <a:pt x="3672818" y="440917"/>
                  </a:lnTo>
                  <a:lnTo>
                    <a:pt x="3677124" y="434794"/>
                  </a:lnTo>
                  <a:lnTo>
                    <a:pt x="3680976" y="429350"/>
                  </a:lnTo>
                  <a:lnTo>
                    <a:pt x="3683922" y="424134"/>
                  </a:lnTo>
                  <a:lnTo>
                    <a:pt x="3685281" y="421865"/>
                  </a:lnTo>
                  <a:lnTo>
                    <a:pt x="3685961" y="419597"/>
                  </a:lnTo>
                  <a:lnTo>
                    <a:pt x="3686641" y="417329"/>
                  </a:lnTo>
                  <a:lnTo>
                    <a:pt x="3686641" y="415515"/>
                  </a:lnTo>
                  <a:lnTo>
                    <a:pt x="3686414" y="413700"/>
                  </a:lnTo>
                  <a:lnTo>
                    <a:pt x="3685735" y="411886"/>
                  </a:lnTo>
                  <a:lnTo>
                    <a:pt x="3683695" y="408257"/>
                  </a:lnTo>
                  <a:lnTo>
                    <a:pt x="3681882" y="403721"/>
                  </a:lnTo>
                  <a:lnTo>
                    <a:pt x="3679616" y="398958"/>
                  </a:lnTo>
                  <a:lnTo>
                    <a:pt x="3678257" y="396463"/>
                  </a:lnTo>
                  <a:lnTo>
                    <a:pt x="3676671" y="394421"/>
                  </a:lnTo>
                  <a:lnTo>
                    <a:pt x="3674858" y="392380"/>
                  </a:lnTo>
                  <a:lnTo>
                    <a:pt x="3672818" y="390339"/>
                  </a:lnTo>
                  <a:lnTo>
                    <a:pt x="3670552" y="388524"/>
                  </a:lnTo>
                  <a:lnTo>
                    <a:pt x="3667833" y="387163"/>
                  </a:lnTo>
                  <a:lnTo>
                    <a:pt x="3664888" y="386256"/>
                  </a:lnTo>
                  <a:lnTo>
                    <a:pt x="3661715" y="385349"/>
                  </a:lnTo>
                  <a:lnTo>
                    <a:pt x="3658090" y="384895"/>
                  </a:lnTo>
                  <a:lnTo>
                    <a:pt x="3653558" y="385122"/>
                  </a:lnTo>
                  <a:lnTo>
                    <a:pt x="3646986" y="386256"/>
                  </a:lnTo>
                  <a:lnTo>
                    <a:pt x="3639055" y="387617"/>
                  </a:lnTo>
                  <a:lnTo>
                    <a:pt x="3620474" y="391700"/>
                  </a:lnTo>
                  <a:lnTo>
                    <a:pt x="3600533" y="396009"/>
                  </a:lnTo>
                  <a:lnTo>
                    <a:pt x="3590563" y="398050"/>
                  </a:lnTo>
                  <a:lnTo>
                    <a:pt x="3581272" y="399638"/>
                  </a:lnTo>
                  <a:lnTo>
                    <a:pt x="3576740" y="400092"/>
                  </a:lnTo>
                  <a:lnTo>
                    <a:pt x="3573115" y="400318"/>
                  </a:lnTo>
                  <a:lnTo>
                    <a:pt x="3569716" y="400092"/>
                  </a:lnTo>
                  <a:lnTo>
                    <a:pt x="3566770" y="399638"/>
                  </a:lnTo>
                  <a:lnTo>
                    <a:pt x="3564504" y="398731"/>
                  </a:lnTo>
                  <a:lnTo>
                    <a:pt x="3562465" y="397824"/>
                  </a:lnTo>
                  <a:lnTo>
                    <a:pt x="3560878" y="396463"/>
                  </a:lnTo>
                  <a:lnTo>
                    <a:pt x="3559292" y="395102"/>
                  </a:lnTo>
                  <a:lnTo>
                    <a:pt x="3558386" y="393287"/>
                  </a:lnTo>
                  <a:lnTo>
                    <a:pt x="3557706" y="391700"/>
                  </a:lnTo>
                  <a:lnTo>
                    <a:pt x="3556800" y="389658"/>
                  </a:lnTo>
                  <a:lnTo>
                    <a:pt x="3556346" y="387390"/>
                  </a:lnTo>
                  <a:lnTo>
                    <a:pt x="3555667" y="383081"/>
                  </a:lnTo>
                  <a:lnTo>
                    <a:pt x="3555213" y="378545"/>
                  </a:lnTo>
                  <a:lnTo>
                    <a:pt x="3554534" y="373555"/>
                  </a:lnTo>
                  <a:lnTo>
                    <a:pt x="3553854" y="368111"/>
                  </a:lnTo>
                  <a:lnTo>
                    <a:pt x="3553401" y="361988"/>
                  </a:lnTo>
                  <a:lnTo>
                    <a:pt x="3552721" y="356317"/>
                  </a:lnTo>
                  <a:lnTo>
                    <a:pt x="3552268" y="353596"/>
                  </a:lnTo>
                  <a:lnTo>
                    <a:pt x="3551361" y="350874"/>
                  </a:lnTo>
                  <a:lnTo>
                    <a:pt x="3550681" y="348379"/>
                  </a:lnTo>
                  <a:lnTo>
                    <a:pt x="3549775" y="346564"/>
                  </a:lnTo>
                  <a:lnTo>
                    <a:pt x="3548415" y="344523"/>
                  </a:lnTo>
                  <a:lnTo>
                    <a:pt x="3547282" y="342709"/>
                  </a:lnTo>
                  <a:lnTo>
                    <a:pt x="3545470" y="341575"/>
                  </a:lnTo>
                  <a:lnTo>
                    <a:pt x="3543884" y="340441"/>
                  </a:lnTo>
                  <a:lnTo>
                    <a:pt x="3542071" y="339533"/>
                  </a:lnTo>
                  <a:lnTo>
                    <a:pt x="3540484" y="338853"/>
                  </a:lnTo>
                  <a:lnTo>
                    <a:pt x="3539352" y="337719"/>
                  </a:lnTo>
                  <a:lnTo>
                    <a:pt x="3538672" y="336585"/>
                  </a:lnTo>
                  <a:lnTo>
                    <a:pt x="3537992" y="335224"/>
                  </a:lnTo>
                  <a:lnTo>
                    <a:pt x="3537539" y="334090"/>
                  </a:lnTo>
                  <a:lnTo>
                    <a:pt x="3537539" y="332502"/>
                  </a:lnTo>
                  <a:lnTo>
                    <a:pt x="3537539" y="331141"/>
                  </a:lnTo>
                  <a:lnTo>
                    <a:pt x="3537765" y="328193"/>
                  </a:lnTo>
                  <a:lnTo>
                    <a:pt x="3538218" y="324791"/>
                  </a:lnTo>
                  <a:lnTo>
                    <a:pt x="3538898" y="321615"/>
                  </a:lnTo>
                  <a:lnTo>
                    <a:pt x="3539125" y="318440"/>
                  </a:lnTo>
                  <a:lnTo>
                    <a:pt x="3539125" y="314811"/>
                  </a:lnTo>
                  <a:lnTo>
                    <a:pt x="3538672" y="310275"/>
                  </a:lnTo>
                  <a:lnTo>
                    <a:pt x="3537312" y="299842"/>
                  </a:lnTo>
                  <a:lnTo>
                    <a:pt x="3536179" y="289635"/>
                  </a:lnTo>
                  <a:lnTo>
                    <a:pt x="3535499" y="285099"/>
                  </a:lnTo>
                  <a:lnTo>
                    <a:pt x="3535273" y="281243"/>
                  </a:lnTo>
                  <a:lnTo>
                    <a:pt x="3535046" y="278748"/>
                  </a:lnTo>
                  <a:lnTo>
                    <a:pt x="3534593" y="276707"/>
                  </a:lnTo>
                  <a:lnTo>
                    <a:pt x="3533913" y="275119"/>
                  </a:lnTo>
                  <a:lnTo>
                    <a:pt x="3532554" y="273758"/>
                  </a:lnTo>
                  <a:lnTo>
                    <a:pt x="3531421" y="272851"/>
                  </a:lnTo>
                  <a:lnTo>
                    <a:pt x="3530061" y="271717"/>
                  </a:lnTo>
                  <a:lnTo>
                    <a:pt x="3528475" y="271263"/>
                  </a:lnTo>
                  <a:lnTo>
                    <a:pt x="3526889" y="271037"/>
                  </a:lnTo>
                  <a:lnTo>
                    <a:pt x="3523490" y="270583"/>
                  </a:lnTo>
                  <a:lnTo>
                    <a:pt x="3519637" y="270583"/>
                  </a:lnTo>
                  <a:lnTo>
                    <a:pt x="3516238" y="270129"/>
                  </a:lnTo>
                  <a:lnTo>
                    <a:pt x="3514879" y="269903"/>
                  </a:lnTo>
                  <a:lnTo>
                    <a:pt x="3513293" y="269222"/>
                  </a:lnTo>
                  <a:lnTo>
                    <a:pt x="3511027" y="268315"/>
                  </a:lnTo>
                  <a:lnTo>
                    <a:pt x="3509440" y="267181"/>
                  </a:lnTo>
                  <a:lnTo>
                    <a:pt x="3507628" y="265820"/>
                  </a:lnTo>
                  <a:lnTo>
                    <a:pt x="3506721" y="263779"/>
                  </a:lnTo>
                  <a:lnTo>
                    <a:pt x="3505815" y="261964"/>
                  </a:lnTo>
                  <a:lnTo>
                    <a:pt x="3505588" y="259469"/>
                  </a:lnTo>
                  <a:lnTo>
                    <a:pt x="3505815" y="256748"/>
                  </a:lnTo>
                  <a:lnTo>
                    <a:pt x="3506948" y="253345"/>
                  </a:lnTo>
                  <a:lnTo>
                    <a:pt x="3508534" y="249717"/>
                  </a:lnTo>
                  <a:lnTo>
                    <a:pt x="3510800" y="245634"/>
                  </a:lnTo>
                  <a:lnTo>
                    <a:pt x="3513972" y="240871"/>
                  </a:lnTo>
                  <a:lnTo>
                    <a:pt x="3518051" y="235654"/>
                  </a:lnTo>
                  <a:lnTo>
                    <a:pt x="3523036" y="229757"/>
                  </a:lnTo>
                  <a:lnTo>
                    <a:pt x="3528701" y="223180"/>
                  </a:lnTo>
                  <a:lnTo>
                    <a:pt x="3535273" y="215922"/>
                  </a:lnTo>
                  <a:lnTo>
                    <a:pt x="3543204" y="207983"/>
                  </a:lnTo>
                  <a:lnTo>
                    <a:pt x="3544110" y="207076"/>
                  </a:lnTo>
                  <a:lnTo>
                    <a:pt x="3544563" y="205942"/>
                  </a:lnTo>
                  <a:lnTo>
                    <a:pt x="3544790" y="204581"/>
                  </a:lnTo>
                  <a:lnTo>
                    <a:pt x="3545016" y="203220"/>
                  </a:lnTo>
                  <a:lnTo>
                    <a:pt x="3544790" y="201406"/>
                  </a:lnTo>
                  <a:lnTo>
                    <a:pt x="3544790" y="199818"/>
                  </a:lnTo>
                  <a:lnTo>
                    <a:pt x="3543884" y="196189"/>
                  </a:lnTo>
                  <a:lnTo>
                    <a:pt x="3542524" y="192787"/>
                  </a:lnTo>
                  <a:lnTo>
                    <a:pt x="3541391" y="189158"/>
                  </a:lnTo>
                  <a:lnTo>
                    <a:pt x="3539125" y="183034"/>
                  </a:lnTo>
                  <a:lnTo>
                    <a:pt x="3538672" y="180086"/>
                  </a:lnTo>
                  <a:lnTo>
                    <a:pt x="3538218" y="176910"/>
                  </a:lnTo>
                  <a:lnTo>
                    <a:pt x="3538672" y="173055"/>
                  </a:lnTo>
                  <a:lnTo>
                    <a:pt x="3539352" y="168972"/>
                  </a:lnTo>
                  <a:lnTo>
                    <a:pt x="3540258" y="164663"/>
                  </a:lnTo>
                  <a:lnTo>
                    <a:pt x="3541618" y="160126"/>
                  </a:lnTo>
                  <a:lnTo>
                    <a:pt x="3544790" y="150600"/>
                  </a:lnTo>
                  <a:lnTo>
                    <a:pt x="3552041" y="130414"/>
                  </a:lnTo>
                  <a:lnTo>
                    <a:pt x="3555213" y="120661"/>
                  </a:lnTo>
                  <a:lnTo>
                    <a:pt x="3556573" y="116125"/>
                  </a:lnTo>
                  <a:lnTo>
                    <a:pt x="3557706" y="111589"/>
                  </a:lnTo>
                  <a:lnTo>
                    <a:pt x="3559292" y="103877"/>
                  </a:lnTo>
                  <a:lnTo>
                    <a:pt x="3560425" y="98661"/>
                  </a:lnTo>
                  <a:lnTo>
                    <a:pt x="3560652" y="96620"/>
                  </a:lnTo>
                  <a:lnTo>
                    <a:pt x="3560652" y="95259"/>
                  </a:lnTo>
                  <a:lnTo>
                    <a:pt x="3560425" y="93898"/>
                  </a:lnTo>
                  <a:lnTo>
                    <a:pt x="3560199" y="93217"/>
                  </a:lnTo>
                  <a:lnTo>
                    <a:pt x="3559745" y="92537"/>
                  </a:lnTo>
                  <a:lnTo>
                    <a:pt x="3558839" y="92310"/>
                  </a:lnTo>
                  <a:lnTo>
                    <a:pt x="3557933" y="92083"/>
                  </a:lnTo>
                  <a:lnTo>
                    <a:pt x="3556800" y="91857"/>
                  </a:lnTo>
                  <a:lnTo>
                    <a:pt x="3553854" y="91857"/>
                  </a:lnTo>
                  <a:lnTo>
                    <a:pt x="3550002" y="91403"/>
                  </a:lnTo>
                  <a:lnTo>
                    <a:pt x="3548642" y="91176"/>
                  </a:lnTo>
                  <a:lnTo>
                    <a:pt x="3547282" y="90722"/>
                  </a:lnTo>
                  <a:lnTo>
                    <a:pt x="3546149" y="90496"/>
                  </a:lnTo>
                  <a:lnTo>
                    <a:pt x="3545243" y="89815"/>
                  </a:lnTo>
                  <a:lnTo>
                    <a:pt x="3544337" y="88908"/>
                  </a:lnTo>
                  <a:lnTo>
                    <a:pt x="3543884" y="88001"/>
                  </a:lnTo>
                  <a:lnTo>
                    <a:pt x="3543430" y="86867"/>
                  </a:lnTo>
                  <a:lnTo>
                    <a:pt x="3543430" y="85279"/>
                  </a:lnTo>
                  <a:lnTo>
                    <a:pt x="3543884" y="83465"/>
                  </a:lnTo>
                  <a:lnTo>
                    <a:pt x="3544563" y="81650"/>
                  </a:lnTo>
                  <a:lnTo>
                    <a:pt x="3545696" y="79155"/>
                  </a:lnTo>
                  <a:lnTo>
                    <a:pt x="3547282" y="76660"/>
                  </a:lnTo>
                  <a:lnTo>
                    <a:pt x="3549322" y="73712"/>
                  </a:lnTo>
                  <a:lnTo>
                    <a:pt x="3552041" y="70083"/>
                  </a:lnTo>
                  <a:lnTo>
                    <a:pt x="3554987" y="66454"/>
                  </a:lnTo>
                  <a:lnTo>
                    <a:pt x="3558612" y="62371"/>
                  </a:lnTo>
                  <a:lnTo>
                    <a:pt x="3562691" y="58289"/>
                  </a:lnTo>
                  <a:lnTo>
                    <a:pt x="3566770" y="54433"/>
                  </a:lnTo>
                  <a:lnTo>
                    <a:pt x="3571529" y="50804"/>
                  </a:lnTo>
                  <a:lnTo>
                    <a:pt x="3576287" y="47402"/>
                  </a:lnTo>
                  <a:lnTo>
                    <a:pt x="3581499" y="44226"/>
                  </a:lnTo>
                  <a:lnTo>
                    <a:pt x="3586937" y="41051"/>
                  </a:lnTo>
                  <a:lnTo>
                    <a:pt x="3592829" y="38103"/>
                  </a:lnTo>
                  <a:lnTo>
                    <a:pt x="3598947" y="35381"/>
                  </a:lnTo>
                  <a:lnTo>
                    <a:pt x="3605518" y="32886"/>
                  </a:lnTo>
                  <a:lnTo>
                    <a:pt x="3612316" y="30164"/>
                  </a:lnTo>
                  <a:lnTo>
                    <a:pt x="3619794" y="27896"/>
                  </a:lnTo>
                  <a:lnTo>
                    <a:pt x="3627725" y="25628"/>
                  </a:lnTo>
                  <a:lnTo>
                    <a:pt x="3636109" y="23360"/>
                  </a:lnTo>
                  <a:lnTo>
                    <a:pt x="3644947" y="21092"/>
                  </a:lnTo>
                  <a:lnTo>
                    <a:pt x="3664208" y="16329"/>
                  </a:lnTo>
                  <a:lnTo>
                    <a:pt x="3674405" y="14287"/>
                  </a:lnTo>
                  <a:lnTo>
                    <a:pt x="3684148" y="12927"/>
                  </a:lnTo>
                  <a:lnTo>
                    <a:pt x="3694119" y="11566"/>
                  </a:lnTo>
                  <a:lnTo>
                    <a:pt x="3703863" y="11112"/>
                  </a:lnTo>
                  <a:lnTo>
                    <a:pt x="3713380" y="11112"/>
                  </a:lnTo>
                  <a:lnTo>
                    <a:pt x="3722897" y="11566"/>
                  </a:lnTo>
                  <a:lnTo>
                    <a:pt x="3731961" y="12927"/>
                  </a:lnTo>
                  <a:lnTo>
                    <a:pt x="3741251" y="14287"/>
                  </a:lnTo>
                  <a:lnTo>
                    <a:pt x="3750089" y="16556"/>
                  </a:lnTo>
                  <a:lnTo>
                    <a:pt x="3759153" y="19277"/>
                  </a:lnTo>
                  <a:lnTo>
                    <a:pt x="3767764" y="22453"/>
                  </a:lnTo>
                  <a:lnTo>
                    <a:pt x="3776148" y="26535"/>
                  </a:lnTo>
                  <a:lnTo>
                    <a:pt x="3784532" y="31071"/>
                  </a:lnTo>
                  <a:lnTo>
                    <a:pt x="3792689" y="35834"/>
                  </a:lnTo>
                  <a:lnTo>
                    <a:pt x="3800847" y="41731"/>
                  </a:lnTo>
                  <a:lnTo>
                    <a:pt x="3808778" y="47855"/>
                  </a:lnTo>
                  <a:lnTo>
                    <a:pt x="3812857" y="51258"/>
                  </a:lnTo>
                  <a:lnTo>
                    <a:pt x="3816256" y="54886"/>
                  </a:lnTo>
                  <a:lnTo>
                    <a:pt x="3819428" y="58289"/>
                  </a:lnTo>
                  <a:lnTo>
                    <a:pt x="3822827" y="61918"/>
                  </a:lnTo>
                  <a:lnTo>
                    <a:pt x="3825546" y="65773"/>
                  </a:lnTo>
                  <a:lnTo>
                    <a:pt x="3828039" y="69402"/>
                  </a:lnTo>
                  <a:lnTo>
                    <a:pt x="3830532" y="73031"/>
                  </a:lnTo>
                  <a:lnTo>
                    <a:pt x="3832344" y="77114"/>
                  </a:lnTo>
                  <a:lnTo>
                    <a:pt x="3834384" y="80743"/>
                  </a:lnTo>
                  <a:lnTo>
                    <a:pt x="3836196" y="84825"/>
                  </a:lnTo>
                  <a:lnTo>
                    <a:pt x="3837783" y="88681"/>
                  </a:lnTo>
                  <a:lnTo>
                    <a:pt x="3839142" y="92764"/>
                  </a:lnTo>
                  <a:lnTo>
                    <a:pt x="3840275" y="96620"/>
                  </a:lnTo>
                  <a:lnTo>
                    <a:pt x="3841408" y="100702"/>
                  </a:lnTo>
                  <a:lnTo>
                    <a:pt x="3842994" y="108640"/>
                  </a:lnTo>
                  <a:lnTo>
                    <a:pt x="3844354" y="116352"/>
                  </a:lnTo>
                  <a:lnTo>
                    <a:pt x="3845034" y="124064"/>
                  </a:lnTo>
                  <a:lnTo>
                    <a:pt x="3845487" y="131095"/>
                  </a:lnTo>
                  <a:lnTo>
                    <a:pt x="3845487" y="138126"/>
                  </a:lnTo>
                  <a:lnTo>
                    <a:pt x="3845487" y="144477"/>
                  </a:lnTo>
                  <a:lnTo>
                    <a:pt x="3845260" y="150827"/>
                  </a:lnTo>
                  <a:lnTo>
                    <a:pt x="3844581" y="161260"/>
                  </a:lnTo>
                  <a:lnTo>
                    <a:pt x="3845260" y="196416"/>
                  </a:lnTo>
                  <a:lnTo>
                    <a:pt x="3845714" y="225221"/>
                  </a:lnTo>
                  <a:lnTo>
                    <a:pt x="3845940" y="247675"/>
                  </a:lnTo>
                  <a:lnTo>
                    <a:pt x="3845940" y="261284"/>
                  </a:lnTo>
                  <a:lnTo>
                    <a:pt x="3846620" y="271263"/>
                  </a:lnTo>
                  <a:lnTo>
                    <a:pt x="3847526" y="280563"/>
                  </a:lnTo>
                  <a:lnTo>
                    <a:pt x="3849113" y="290996"/>
                  </a:lnTo>
                  <a:lnTo>
                    <a:pt x="3849339" y="292357"/>
                  </a:lnTo>
                  <a:lnTo>
                    <a:pt x="3850019" y="293718"/>
                  </a:lnTo>
                  <a:lnTo>
                    <a:pt x="3850699" y="294852"/>
                  </a:lnTo>
                  <a:lnTo>
                    <a:pt x="3851832" y="295759"/>
                  </a:lnTo>
                  <a:lnTo>
                    <a:pt x="3852965" y="296893"/>
                  </a:lnTo>
                  <a:lnTo>
                    <a:pt x="3854324" y="297573"/>
                  </a:lnTo>
                  <a:lnTo>
                    <a:pt x="3855911" y="298027"/>
                  </a:lnTo>
                  <a:lnTo>
                    <a:pt x="3857723" y="298934"/>
                  </a:lnTo>
                  <a:lnTo>
                    <a:pt x="3861349" y="299615"/>
                  </a:lnTo>
                  <a:lnTo>
                    <a:pt x="3865654" y="300068"/>
                  </a:lnTo>
                  <a:lnTo>
                    <a:pt x="3870640" y="300295"/>
                  </a:lnTo>
                  <a:lnTo>
                    <a:pt x="3875625" y="300295"/>
                  </a:lnTo>
                  <a:lnTo>
                    <a:pt x="3886502" y="300068"/>
                  </a:lnTo>
                  <a:lnTo>
                    <a:pt x="3897605" y="299842"/>
                  </a:lnTo>
                  <a:lnTo>
                    <a:pt x="3903270" y="299842"/>
                  </a:lnTo>
                  <a:lnTo>
                    <a:pt x="3908482" y="300068"/>
                  </a:lnTo>
                  <a:lnTo>
                    <a:pt x="3913693" y="300522"/>
                  </a:lnTo>
                  <a:lnTo>
                    <a:pt x="3918452" y="301656"/>
                  </a:lnTo>
                  <a:lnTo>
                    <a:pt x="3928649" y="303697"/>
                  </a:lnTo>
                  <a:lnTo>
                    <a:pt x="3940432" y="307099"/>
                  </a:lnTo>
                  <a:lnTo>
                    <a:pt x="3953348" y="310728"/>
                  </a:lnTo>
                  <a:lnTo>
                    <a:pt x="3959920" y="312997"/>
                  </a:lnTo>
                  <a:lnTo>
                    <a:pt x="3966718" y="315265"/>
                  </a:lnTo>
                  <a:lnTo>
                    <a:pt x="3973062" y="317760"/>
                  </a:lnTo>
                  <a:lnTo>
                    <a:pt x="3979407" y="320254"/>
                  </a:lnTo>
                  <a:lnTo>
                    <a:pt x="3985299" y="323203"/>
                  </a:lnTo>
                  <a:lnTo>
                    <a:pt x="3990737" y="325925"/>
                  </a:lnTo>
                  <a:lnTo>
                    <a:pt x="3995722" y="329100"/>
                  </a:lnTo>
                  <a:lnTo>
                    <a:pt x="4000028" y="332049"/>
                  </a:lnTo>
                  <a:lnTo>
                    <a:pt x="4002067" y="333863"/>
                  </a:lnTo>
                  <a:lnTo>
                    <a:pt x="4003880" y="335451"/>
                  </a:lnTo>
                  <a:lnTo>
                    <a:pt x="4005240" y="337265"/>
                  </a:lnTo>
                  <a:lnTo>
                    <a:pt x="4006826" y="339080"/>
                  </a:lnTo>
                  <a:lnTo>
                    <a:pt x="4012038" y="346111"/>
                  </a:lnTo>
                  <a:lnTo>
                    <a:pt x="4018156" y="353822"/>
                  </a:lnTo>
                  <a:lnTo>
                    <a:pt x="4032885" y="371287"/>
                  </a:lnTo>
                  <a:lnTo>
                    <a:pt x="4041269" y="381266"/>
                  </a:lnTo>
                  <a:lnTo>
                    <a:pt x="4050333" y="392607"/>
                  </a:lnTo>
                  <a:lnTo>
                    <a:pt x="4060303" y="405308"/>
                  </a:lnTo>
                  <a:lnTo>
                    <a:pt x="4070953" y="419371"/>
                  </a:lnTo>
                  <a:lnTo>
                    <a:pt x="4076618" y="427536"/>
                  </a:lnTo>
                  <a:lnTo>
                    <a:pt x="4082736" y="437062"/>
                  </a:lnTo>
                  <a:lnTo>
                    <a:pt x="4088855" y="447722"/>
                  </a:lnTo>
                  <a:lnTo>
                    <a:pt x="4094973" y="459289"/>
                  </a:lnTo>
                  <a:lnTo>
                    <a:pt x="4101544" y="471990"/>
                  </a:lnTo>
                  <a:lnTo>
                    <a:pt x="4107889" y="485372"/>
                  </a:lnTo>
                  <a:lnTo>
                    <a:pt x="4114007" y="499434"/>
                  </a:lnTo>
                  <a:lnTo>
                    <a:pt x="4120352" y="514404"/>
                  </a:lnTo>
                  <a:lnTo>
                    <a:pt x="4126470" y="529827"/>
                  </a:lnTo>
                  <a:lnTo>
                    <a:pt x="4132135" y="545704"/>
                  </a:lnTo>
                  <a:lnTo>
                    <a:pt x="4137800" y="561807"/>
                  </a:lnTo>
                  <a:lnTo>
                    <a:pt x="4143012" y="578138"/>
                  </a:lnTo>
                  <a:lnTo>
                    <a:pt x="4147770" y="594468"/>
                  </a:lnTo>
                  <a:lnTo>
                    <a:pt x="4152302" y="611025"/>
                  </a:lnTo>
                  <a:lnTo>
                    <a:pt x="4155928" y="627582"/>
                  </a:lnTo>
                  <a:lnTo>
                    <a:pt x="4159100" y="643686"/>
                  </a:lnTo>
                  <a:lnTo>
                    <a:pt x="4164992" y="674078"/>
                  </a:lnTo>
                  <a:lnTo>
                    <a:pt x="4167711" y="687914"/>
                  </a:lnTo>
                  <a:lnTo>
                    <a:pt x="4170657" y="701296"/>
                  </a:lnTo>
                  <a:lnTo>
                    <a:pt x="4173603" y="713997"/>
                  </a:lnTo>
                  <a:lnTo>
                    <a:pt x="4176549" y="726018"/>
                  </a:lnTo>
                  <a:lnTo>
                    <a:pt x="4179721" y="737358"/>
                  </a:lnTo>
                  <a:lnTo>
                    <a:pt x="4183120" y="748245"/>
                  </a:lnTo>
                  <a:lnTo>
                    <a:pt x="4186746" y="758678"/>
                  </a:lnTo>
                  <a:lnTo>
                    <a:pt x="4190371" y="768658"/>
                  </a:lnTo>
                  <a:lnTo>
                    <a:pt x="4194450" y="778184"/>
                  </a:lnTo>
                  <a:lnTo>
                    <a:pt x="4198529" y="787483"/>
                  </a:lnTo>
                  <a:lnTo>
                    <a:pt x="4203061" y="796329"/>
                  </a:lnTo>
                  <a:lnTo>
                    <a:pt x="4207819" y="805175"/>
                  </a:lnTo>
                  <a:lnTo>
                    <a:pt x="4213031" y="813567"/>
                  </a:lnTo>
                  <a:lnTo>
                    <a:pt x="4218696" y="821958"/>
                  </a:lnTo>
                  <a:lnTo>
                    <a:pt x="4221415" y="826268"/>
                  </a:lnTo>
                  <a:lnTo>
                    <a:pt x="4224134" y="830350"/>
                  </a:lnTo>
                  <a:lnTo>
                    <a:pt x="4226627" y="834887"/>
                  </a:lnTo>
                  <a:lnTo>
                    <a:pt x="4228893" y="839196"/>
                  </a:lnTo>
                  <a:lnTo>
                    <a:pt x="4230932" y="843959"/>
                  </a:lnTo>
                  <a:lnTo>
                    <a:pt x="4233198" y="848495"/>
                  </a:lnTo>
                  <a:lnTo>
                    <a:pt x="4237051" y="857795"/>
                  </a:lnTo>
                  <a:lnTo>
                    <a:pt x="4239996" y="867321"/>
                  </a:lnTo>
                  <a:lnTo>
                    <a:pt x="4242716" y="876620"/>
                  </a:lnTo>
                  <a:lnTo>
                    <a:pt x="4244982" y="885692"/>
                  </a:lnTo>
                  <a:lnTo>
                    <a:pt x="4246794" y="894084"/>
                  </a:lnTo>
                  <a:lnTo>
                    <a:pt x="4248380" y="902249"/>
                  </a:lnTo>
                  <a:lnTo>
                    <a:pt x="4249514" y="909734"/>
                  </a:lnTo>
                  <a:lnTo>
                    <a:pt x="4250646" y="916538"/>
                  </a:lnTo>
                  <a:lnTo>
                    <a:pt x="4251100" y="922209"/>
                  </a:lnTo>
                  <a:lnTo>
                    <a:pt x="4251780" y="930374"/>
                  </a:lnTo>
                  <a:lnTo>
                    <a:pt x="4252006" y="933322"/>
                  </a:lnTo>
                  <a:lnTo>
                    <a:pt x="4352843" y="927879"/>
                  </a:lnTo>
                  <a:lnTo>
                    <a:pt x="4374596" y="841464"/>
                  </a:lnTo>
                  <a:lnTo>
                    <a:pt x="4391138" y="776370"/>
                  </a:lnTo>
                  <a:lnTo>
                    <a:pt x="4397483" y="750513"/>
                  </a:lnTo>
                  <a:lnTo>
                    <a:pt x="4402015" y="734183"/>
                  </a:lnTo>
                  <a:lnTo>
                    <a:pt x="4404734" y="724430"/>
                  </a:lnTo>
                  <a:lnTo>
                    <a:pt x="4406094" y="720348"/>
                  </a:lnTo>
                  <a:lnTo>
                    <a:pt x="4407680" y="716492"/>
                  </a:lnTo>
                  <a:lnTo>
                    <a:pt x="4409493" y="713316"/>
                  </a:lnTo>
                  <a:lnTo>
                    <a:pt x="4411079" y="710368"/>
                  </a:lnTo>
                  <a:lnTo>
                    <a:pt x="4413345" y="707646"/>
                  </a:lnTo>
                  <a:lnTo>
                    <a:pt x="4415611" y="705151"/>
                  </a:lnTo>
                  <a:lnTo>
                    <a:pt x="4418103" y="702883"/>
                  </a:lnTo>
                  <a:lnTo>
                    <a:pt x="4421049" y="700842"/>
                  </a:lnTo>
                  <a:lnTo>
                    <a:pt x="4424448" y="699027"/>
                  </a:lnTo>
                  <a:lnTo>
                    <a:pt x="4428300" y="697213"/>
                  </a:lnTo>
                  <a:lnTo>
                    <a:pt x="4432379" y="695398"/>
                  </a:lnTo>
                  <a:lnTo>
                    <a:pt x="4437138" y="693811"/>
                  </a:lnTo>
                  <a:lnTo>
                    <a:pt x="4448468" y="689955"/>
                  </a:lnTo>
                  <a:lnTo>
                    <a:pt x="4451640" y="689048"/>
                  </a:lnTo>
                  <a:lnTo>
                    <a:pt x="4454586" y="688594"/>
                  </a:lnTo>
                  <a:lnTo>
                    <a:pt x="4457305" y="687914"/>
                  </a:lnTo>
                  <a:lnTo>
                    <a:pt x="4459798" y="687687"/>
                  </a:lnTo>
                  <a:lnTo>
                    <a:pt x="4462290" y="687460"/>
                  </a:lnTo>
                  <a:lnTo>
                    <a:pt x="4464330" y="687687"/>
                  </a:lnTo>
                  <a:lnTo>
                    <a:pt x="4466369" y="687914"/>
                  </a:lnTo>
                  <a:lnTo>
                    <a:pt x="4468408" y="688821"/>
                  </a:lnTo>
                  <a:lnTo>
                    <a:pt x="4470221" y="689501"/>
                  </a:lnTo>
                  <a:lnTo>
                    <a:pt x="4471807" y="690409"/>
                  </a:lnTo>
                  <a:lnTo>
                    <a:pt x="4473167" y="691769"/>
                  </a:lnTo>
                  <a:lnTo>
                    <a:pt x="4474300" y="693130"/>
                  </a:lnTo>
                  <a:lnTo>
                    <a:pt x="4475660" y="694718"/>
                  </a:lnTo>
                  <a:lnTo>
                    <a:pt x="4476566" y="696759"/>
                  </a:lnTo>
                  <a:lnTo>
                    <a:pt x="4477246" y="699027"/>
                  </a:lnTo>
                  <a:lnTo>
                    <a:pt x="4477699" y="701069"/>
                  </a:lnTo>
                  <a:lnTo>
                    <a:pt x="4478379" y="703790"/>
                  </a:lnTo>
                  <a:lnTo>
                    <a:pt x="4478832" y="706512"/>
                  </a:lnTo>
                  <a:lnTo>
                    <a:pt x="4478832" y="709914"/>
                  </a:lnTo>
                  <a:lnTo>
                    <a:pt x="4478832" y="713090"/>
                  </a:lnTo>
                  <a:lnTo>
                    <a:pt x="4478379" y="720574"/>
                  </a:lnTo>
                  <a:lnTo>
                    <a:pt x="4477246" y="728740"/>
                  </a:lnTo>
                  <a:lnTo>
                    <a:pt x="4475660" y="738039"/>
                  </a:lnTo>
                  <a:lnTo>
                    <a:pt x="4473167" y="748472"/>
                  </a:lnTo>
                  <a:lnTo>
                    <a:pt x="4470221" y="760266"/>
                  </a:lnTo>
                  <a:lnTo>
                    <a:pt x="4466369" y="772514"/>
                  </a:lnTo>
                  <a:lnTo>
                    <a:pt x="4462743" y="785669"/>
                  </a:lnTo>
                  <a:lnTo>
                    <a:pt x="4458891" y="799051"/>
                  </a:lnTo>
                  <a:lnTo>
                    <a:pt x="4452093" y="825134"/>
                  </a:lnTo>
                  <a:lnTo>
                    <a:pt x="4445748" y="849856"/>
                  </a:lnTo>
                  <a:lnTo>
                    <a:pt x="4440537" y="872537"/>
                  </a:lnTo>
                  <a:lnTo>
                    <a:pt x="4436458" y="891816"/>
                  </a:lnTo>
                  <a:lnTo>
                    <a:pt x="4433286" y="906785"/>
                  </a:lnTo>
                  <a:lnTo>
                    <a:pt x="4430566" y="920167"/>
                  </a:lnTo>
                  <a:lnTo>
                    <a:pt x="4433965" y="919940"/>
                  </a:lnTo>
                  <a:lnTo>
                    <a:pt x="4444842" y="919714"/>
                  </a:lnTo>
                  <a:lnTo>
                    <a:pt x="4463197" y="918806"/>
                  </a:lnTo>
                  <a:lnTo>
                    <a:pt x="4489935" y="917446"/>
                  </a:lnTo>
                  <a:lnTo>
                    <a:pt x="4497413" y="917219"/>
                  </a:lnTo>
                  <a:lnTo>
                    <a:pt x="4503758" y="917219"/>
                  </a:lnTo>
                  <a:lnTo>
                    <a:pt x="4509423" y="917446"/>
                  </a:lnTo>
                  <a:lnTo>
                    <a:pt x="4514408" y="917899"/>
                  </a:lnTo>
                  <a:lnTo>
                    <a:pt x="4518713" y="918806"/>
                  </a:lnTo>
                  <a:lnTo>
                    <a:pt x="4522112" y="920167"/>
                  </a:lnTo>
                  <a:lnTo>
                    <a:pt x="4523699" y="920621"/>
                  </a:lnTo>
                  <a:lnTo>
                    <a:pt x="4524832" y="921755"/>
                  </a:lnTo>
                  <a:lnTo>
                    <a:pt x="4525965" y="922435"/>
                  </a:lnTo>
                  <a:lnTo>
                    <a:pt x="4526871" y="923343"/>
                  </a:lnTo>
                  <a:lnTo>
                    <a:pt x="4527551" y="924477"/>
                  </a:lnTo>
                  <a:lnTo>
                    <a:pt x="4528004" y="925384"/>
                  </a:lnTo>
                  <a:lnTo>
                    <a:pt x="4528684" y="926518"/>
                  </a:lnTo>
                  <a:lnTo>
                    <a:pt x="4528910" y="927879"/>
                  </a:lnTo>
                  <a:lnTo>
                    <a:pt x="4529137" y="929013"/>
                  </a:lnTo>
                  <a:lnTo>
                    <a:pt x="4528910" y="930601"/>
                  </a:lnTo>
                  <a:lnTo>
                    <a:pt x="4528231" y="933549"/>
                  </a:lnTo>
                  <a:lnTo>
                    <a:pt x="4527324" y="936951"/>
                  </a:lnTo>
                  <a:lnTo>
                    <a:pt x="4525511" y="940580"/>
                  </a:lnTo>
                  <a:lnTo>
                    <a:pt x="4523699" y="944436"/>
                  </a:lnTo>
                  <a:lnTo>
                    <a:pt x="4520979" y="948745"/>
                  </a:lnTo>
                  <a:lnTo>
                    <a:pt x="4515314" y="957137"/>
                  </a:lnTo>
                  <a:lnTo>
                    <a:pt x="4512595" y="960766"/>
                  </a:lnTo>
                  <a:lnTo>
                    <a:pt x="4509650" y="964395"/>
                  </a:lnTo>
                  <a:lnTo>
                    <a:pt x="4506704" y="967571"/>
                  </a:lnTo>
                  <a:lnTo>
                    <a:pt x="4503984" y="970519"/>
                  </a:lnTo>
                  <a:lnTo>
                    <a:pt x="4501265" y="973241"/>
                  </a:lnTo>
                  <a:lnTo>
                    <a:pt x="4498320" y="975736"/>
                  </a:lnTo>
                  <a:lnTo>
                    <a:pt x="4495374" y="977777"/>
                  </a:lnTo>
                  <a:lnTo>
                    <a:pt x="4492428" y="979592"/>
                  </a:lnTo>
                  <a:lnTo>
                    <a:pt x="4489256" y="981179"/>
                  </a:lnTo>
                  <a:lnTo>
                    <a:pt x="4486083" y="982313"/>
                  </a:lnTo>
                  <a:lnTo>
                    <a:pt x="4482684" y="983447"/>
                  </a:lnTo>
                  <a:lnTo>
                    <a:pt x="4479285" y="984128"/>
                  </a:lnTo>
                  <a:lnTo>
                    <a:pt x="4475660" y="984581"/>
                  </a:lnTo>
                  <a:lnTo>
                    <a:pt x="4471581" y="984808"/>
                  </a:lnTo>
                  <a:lnTo>
                    <a:pt x="4407453" y="984808"/>
                  </a:lnTo>
                  <a:lnTo>
                    <a:pt x="4406094" y="987076"/>
                  </a:lnTo>
                  <a:lnTo>
                    <a:pt x="4404281" y="991159"/>
                  </a:lnTo>
                  <a:lnTo>
                    <a:pt x="4401335" y="997736"/>
                  </a:lnTo>
                  <a:lnTo>
                    <a:pt x="4396803" y="1007716"/>
                  </a:lnTo>
                  <a:lnTo>
                    <a:pt x="4390912" y="1021778"/>
                  </a:lnTo>
                  <a:lnTo>
                    <a:pt x="4383207" y="1040603"/>
                  </a:lnTo>
                  <a:lnTo>
                    <a:pt x="4373463" y="1065099"/>
                  </a:lnTo>
                  <a:lnTo>
                    <a:pt x="4368025" y="1079842"/>
                  </a:lnTo>
                  <a:lnTo>
                    <a:pt x="4361907" y="1096852"/>
                  </a:lnTo>
                  <a:lnTo>
                    <a:pt x="4347631" y="1136544"/>
                  </a:lnTo>
                  <a:lnTo>
                    <a:pt x="4339473" y="1158318"/>
                  </a:lnTo>
                  <a:lnTo>
                    <a:pt x="4330636" y="1180772"/>
                  </a:lnTo>
                  <a:lnTo>
                    <a:pt x="4325878" y="1192566"/>
                  </a:lnTo>
                  <a:lnTo>
                    <a:pt x="4321119" y="1204134"/>
                  </a:lnTo>
                  <a:lnTo>
                    <a:pt x="4315907" y="1215701"/>
                  </a:lnTo>
                  <a:lnTo>
                    <a:pt x="4310922" y="1227495"/>
                  </a:lnTo>
                  <a:lnTo>
                    <a:pt x="4305257" y="1239062"/>
                  </a:lnTo>
                  <a:lnTo>
                    <a:pt x="4299592" y="1250856"/>
                  </a:lnTo>
                  <a:lnTo>
                    <a:pt x="4293700" y="1262197"/>
                  </a:lnTo>
                  <a:lnTo>
                    <a:pt x="4287582" y="1273311"/>
                  </a:lnTo>
                  <a:lnTo>
                    <a:pt x="4281237" y="1284198"/>
                  </a:lnTo>
                  <a:lnTo>
                    <a:pt x="4274666" y="1295084"/>
                  </a:lnTo>
                  <a:lnTo>
                    <a:pt x="4267868" y="1305518"/>
                  </a:lnTo>
                  <a:lnTo>
                    <a:pt x="4260844" y="1315724"/>
                  </a:lnTo>
                  <a:lnTo>
                    <a:pt x="4253592" y="1325477"/>
                  </a:lnTo>
                  <a:lnTo>
                    <a:pt x="4246114" y="1334776"/>
                  </a:lnTo>
                  <a:lnTo>
                    <a:pt x="4238410" y="1343622"/>
                  </a:lnTo>
                  <a:lnTo>
                    <a:pt x="4230253" y="1352014"/>
                  </a:lnTo>
                  <a:lnTo>
                    <a:pt x="4226400" y="1355870"/>
                  </a:lnTo>
                  <a:lnTo>
                    <a:pt x="4222095" y="1359725"/>
                  </a:lnTo>
                  <a:lnTo>
                    <a:pt x="4218016" y="1363127"/>
                  </a:lnTo>
                  <a:lnTo>
                    <a:pt x="4213711" y="1366756"/>
                  </a:lnTo>
                  <a:lnTo>
                    <a:pt x="4209179" y="1370159"/>
                  </a:lnTo>
                  <a:lnTo>
                    <a:pt x="4204874" y="1373334"/>
                  </a:lnTo>
                  <a:lnTo>
                    <a:pt x="4200342" y="1376282"/>
                  </a:lnTo>
                  <a:lnTo>
                    <a:pt x="4195810" y="1379004"/>
                  </a:lnTo>
                  <a:lnTo>
                    <a:pt x="4190598" y="1381953"/>
                  </a:lnTo>
                  <a:lnTo>
                    <a:pt x="4185613" y="1384674"/>
                  </a:lnTo>
                  <a:lnTo>
                    <a:pt x="4180854" y="1387169"/>
                  </a:lnTo>
                  <a:lnTo>
                    <a:pt x="4176095" y="1389437"/>
                  </a:lnTo>
                  <a:lnTo>
                    <a:pt x="4171337" y="1391479"/>
                  </a:lnTo>
                  <a:lnTo>
                    <a:pt x="4166805" y="1392840"/>
                  </a:lnTo>
                  <a:lnTo>
                    <a:pt x="4162499" y="1394427"/>
                  </a:lnTo>
                  <a:lnTo>
                    <a:pt x="4157967" y="1395561"/>
                  </a:lnTo>
                  <a:lnTo>
                    <a:pt x="4153435" y="1396695"/>
                  </a:lnTo>
                  <a:lnTo>
                    <a:pt x="4149130" y="1397376"/>
                  </a:lnTo>
                  <a:lnTo>
                    <a:pt x="4144598" y="1397829"/>
                  </a:lnTo>
                  <a:lnTo>
                    <a:pt x="4140066" y="1398283"/>
                  </a:lnTo>
                  <a:lnTo>
                    <a:pt x="4135761" y="1398283"/>
                  </a:lnTo>
                  <a:lnTo>
                    <a:pt x="4131229" y="1398283"/>
                  </a:lnTo>
                  <a:lnTo>
                    <a:pt x="4126470" y="1398056"/>
                  </a:lnTo>
                  <a:lnTo>
                    <a:pt x="4121485" y="1397603"/>
                  </a:lnTo>
                  <a:lnTo>
                    <a:pt x="4099731" y="1395335"/>
                  </a:lnTo>
                  <a:lnTo>
                    <a:pt x="4074806" y="1392840"/>
                  </a:lnTo>
                  <a:lnTo>
                    <a:pt x="4027220" y="1388530"/>
                  </a:lnTo>
                  <a:lnTo>
                    <a:pt x="4022688" y="1387850"/>
                  </a:lnTo>
                  <a:lnTo>
                    <a:pt x="4019289" y="1387850"/>
                  </a:lnTo>
                  <a:lnTo>
                    <a:pt x="4016796" y="1388303"/>
                  </a:lnTo>
                  <a:lnTo>
                    <a:pt x="4014983" y="1388530"/>
                  </a:lnTo>
                  <a:lnTo>
                    <a:pt x="4014077" y="1389211"/>
                  </a:lnTo>
                  <a:lnTo>
                    <a:pt x="4013850" y="1389664"/>
                  </a:lnTo>
                  <a:lnTo>
                    <a:pt x="4013850" y="1390118"/>
                  </a:lnTo>
                  <a:lnTo>
                    <a:pt x="4014077" y="1391252"/>
                  </a:lnTo>
                  <a:lnTo>
                    <a:pt x="4014757" y="1392386"/>
                  </a:lnTo>
                  <a:lnTo>
                    <a:pt x="4015663" y="1393747"/>
                  </a:lnTo>
                  <a:lnTo>
                    <a:pt x="4017023" y="1394881"/>
                  </a:lnTo>
                  <a:lnTo>
                    <a:pt x="4020195" y="1397829"/>
                  </a:lnTo>
                  <a:lnTo>
                    <a:pt x="4023594" y="1400551"/>
                  </a:lnTo>
                  <a:lnTo>
                    <a:pt x="4026313" y="1403273"/>
                  </a:lnTo>
                  <a:lnTo>
                    <a:pt x="4027220" y="1404634"/>
                  </a:lnTo>
                  <a:lnTo>
                    <a:pt x="4027900" y="1406221"/>
                  </a:lnTo>
                  <a:lnTo>
                    <a:pt x="4028353" y="1408490"/>
                  </a:lnTo>
                  <a:lnTo>
                    <a:pt x="4028579" y="1410758"/>
                  </a:lnTo>
                  <a:lnTo>
                    <a:pt x="4028579" y="1413253"/>
                  </a:lnTo>
                  <a:lnTo>
                    <a:pt x="4028353" y="1415974"/>
                  </a:lnTo>
                  <a:lnTo>
                    <a:pt x="4027673" y="1421418"/>
                  </a:lnTo>
                  <a:lnTo>
                    <a:pt x="4026313" y="1426861"/>
                  </a:lnTo>
                  <a:lnTo>
                    <a:pt x="4024727" y="1432078"/>
                  </a:lnTo>
                  <a:lnTo>
                    <a:pt x="4023594" y="1434346"/>
                  </a:lnTo>
                  <a:lnTo>
                    <a:pt x="4022688" y="1436387"/>
                  </a:lnTo>
                  <a:lnTo>
                    <a:pt x="4021781" y="1437975"/>
                  </a:lnTo>
                  <a:lnTo>
                    <a:pt x="4020648" y="1439336"/>
                  </a:lnTo>
                  <a:lnTo>
                    <a:pt x="4018156" y="1441604"/>
                  </a:lnTo>
                  <a:lnTo>
                    <a:pt x="4015210" y="1443645"/>
                  </a:lnTo>
                  <a:lnTo>
                    <a:pt x="4012038" y="1445460"/>
                  </a:lnTo>
                  <a:lnTo>
                    <a:pt x="4008865" y="1447274"/>
                  </a:lnTo>
                  <a:lnTo>
                    <a:pt x="4003427" y="1449769"/>
                  </a:lnTo>
                  <a:lnTo>
                    <a:pt x="4001161" y="1450449"/>
                  </a:lnTo>
                  <a:lnTo>
                    <a:pt x="3999121" y="1573380"/>
                  </a:lnTo>
                  <a:lnTo>
                    <a:pt x="4012264" y="1573380"/>
                  </a:lnTo>
                  <a:lnTo>
                    <a:pt x="4011131" y="1772066"/>
                  </a:lnTo>
                  <a:lnTo>
                    <a:pt x="4011358" y="1776602"/>
                  </a:lnTo>
                  <a:lnTo>
                    <a:pt x="4011358" y="1780005"/>
                  </a:lnTo>
                  <a:lnTo>
                    <a:pt x="4011811" y="1782499"/>
                  </a:lnTo>
                  <a:lnTo>
                    <a:pt x="4012264" y="1784314"/>
                  </a:lnTo>
                  <a:lnTo>
                    <a:pt x="4012491" y="1785221"/>
                  </a:lnTo>
                  <a:lnTo>
                    <a:pt x="4012944" y="1786128"/>
                  </a:lnTo>
                  <a:lnTo>
                    <a:pt x="4013170" y="1786582"/>
                  </a:lnTo>
                  <a:lnTo>
                    <a:pt x="4020875" y="1787262"/>
                  </a:lnTo>
                  <a:lnTo>
                    <a:pt x="4041495" y="1789757"/>
                  </a:lnTo>
                  <a:lnTo>
                    <a:pt x="4050106" y="1790665"/>
                  </a:lnTo>
                  <a:lnTo>
                    <a:pt x="4062569" y="1792706"/>
                  </a:lnTo>
                  <a:lnTo>
                    <a:pt x="4078884" y="1795201"/>
                  </a:lnTo>
                  <a:lnTo>
                    <a:pt x="4098825" y="1798830"/>
                  </a:lnTo>
                  <a:lnTo>
                    <a:pt x="4121712" y="1803366"/>
                  </a:lnTo>
                  <a:lnTo>
                    <a:pt x="4147770" y="1809036"/>
                  </a:lnTo>
                  <a:lnTo>
                    <a:pt x="4161820" y="1812212"/>
                  </a:lnTo>
                  <a:lnTo>
                    <a:pt x="4176775" y="1816067"/>
                  </a:lnTo>
                  <a:lnTo>
                    <a:pt x="4192184" y="1819696"/>
                  </a:lnTo>
                  <a:lnTo>
                    <a:pt x="4208272" y="1824233"/>
                  </a:lnTo>
                  <a:lnTo>
                    <a:pt x="4216430" y="1826501"/>
                  </a:lnTo>
                  <a:lnTo>
                    <a:pt x="4224588" y="1828996"/>
                  </a:lnTo>
                  <a:lnTo>
                    <a:pt x="4232745" y="1831944"/>
                  </a:lnTo>
                  <a:lnTo>
                    <a:pt x="4240903" y="1834893"/>
                  </a:lnTo>
                  <a:lnTo>
                    <a:pt x="4249060" y="1838068"/>
                  </a:lnTo>
                  <a:lnTo>
                    <a:pt x="4257218" y="1841243"/>
                  </a:lnTo>
                  <a:lnTo>
                    <a:pt x="4265149" y="1844872"/>
                  </a:lnTo>
                  <a:lnTo>
                    <a:pt x="4273080" y="1848501"/>
                  </a:lnTo>
                  <a:lnTo>
                    <a:pt x="4288715" y="1855986"/>
                  </a:lnTo>
                  <a:lnTo>
                    <a:pt x="4303897" y="1863924"/>
                  </a:lnTo>
                  <a:lnTo>
                    <a:pt x="4318173" y="1871863"/>
                  </a:lnTo>
                  <a:lnTo>
                    <a:pt x="4332222" y="1879801"/>
                  </a:lnTo>
                  <a:lnTo>
                    <a:pt x="4344912" y="1887513"/>
                  </a:lnTo>
                  <a:lnTo>
                    <a:pt x="4356922" y="1894997"/>
                  </a:lnTo>
                  <a:lnTo>
                    <a:pt x="4367798" y="1901802"/>
                  </a:lnTo>
                  <a:lnTo>
                    <a:pt x="4377542" y="1908379"/>
                  </a:lnTo>
                  <a:lnTo>
                    <a:pt x="4392724" y="1918586"/>
                  </a:lnTo>
                  <a:lnTo>
                    <a:pt x="4401788" y="1924709"/>
                  </a:lnTo>
                  <a:lnTo>
                    <a:pt x="4406094" y="1927658"/>
                  </a:lnTo>
                  <a:lnTo>
                    <a:pt x="4409719" y="1930833"/>
                  </a:lnTo>
                  <a:lnTo>
                    <a:pt x="4412665" y="1933555"/>
                  </a:lnTo>
                  <a:lnTo>
                    <a:pt x="4414704" y="1936277"/>
                  </a:lnTo>
                  <a:lnTo>
                    <a:pt x="4416064" y="1938545"/>
                  </a:lnTo>
                  <a:lnTo>
                    <a:pt x="4416291" y="1939225"/>
                  </a:lnTo>
                  <a:lnTo>
                    <a:pt x="4416517" y="1940359"/>
                  </a:lnTo>
                  <a:lnTo>
                    <a:pt x="4416291" y="1940813"/>
                  </a:lnTo>
                  <a:lnTo>
                    <a:pt x="4416064" y="1941267"/>
                  </a:lnTo>
                  <a:lnTo>
                    <a:pt x="4415611" y="1941493"/>
                  </a:lnTo>
                  <a:lnTo>
                    <a:pt x="4414931" y="1941720"/>
                  </a:lnTo>
                  <a:lnTo>
                    <a:pt x="4413118" y="1941720"/>
                  </a:lnTo>
                  <a:lnTo>
                    <a:pt x="4410852" y="1942174"/>
                  </a:lnTo>
                  <a:lnTo>
                    <a:pt x="4408586" y="1942854"/>
                  </a:lnTo>
                  <a:lnTo>
                    <a:pt x="4407227" y="1943535"/>
                  </a:lnTo>
                  <a:lnTo>
                    <a:pt x="4406773" y="1943988"/>
                  </a:lnTo>
                  <a:lnTo>
                    <a:pt x="4406094" y="1944669"/>
                  </a:lnTo>
                  <a:lnTo>
                    <a:pt x="4406094" y="1945349"/>
                  </a:lnTo>
                  <a:lnTo>
                    <a:pt x="4406547" y="1946030"/>
                  </a:lnTo>
                  <a:lnTo>
                    <a:pt x="4407227" y="1946710"/>
                  </a:lnTo>
                  <a:lnTo>
                    <a:pt x="4408360" y="1947844"/>
                  </a:lnTo>
                  <a:lnTo>
                    <a:pt x="4409946" y="1948751"/>
                  </a:lnTo>
                  <a:lnTo>
                    <a:pt x="4411985" y="1949659"/>
                  </a:lnTo>
                  <a:lnTo>
                    <a:pt x="4414478" y="1951019"/>
                  </a:lnTo>
                  <a:lnTo>
                    <a:pt x="4416517" y="1952153"/>
                  </a:lnTo>
                  <a:lnTo>
                    <a:pt x="4418783" y="1953968"/>
                  </a:lnTo>
                  <a:lnTo>
                    <a:pt x="4421049" y="1955782"/>
                  </a:lnTo>
                  <a:lnTo>
                    <a:pt x="4425581" y="1959638"/>
                  </a:lnTo>
                  <a:lnTo>
                    <a:pt x="4429433" y="1964174"/>
                  </a:lnTo>
                  <a:lnTo>
                    <a:pt x="4433286" y="1969164"/>
                  </a:lnTo>
                  <a:lnTo>
                    <a:pt x="4436684" y="1973927"/>
                  </a:lnTo>
                  <a:lnTo>
                    <a:pt x="4439630" y="1979144"/>
                  </a:lnTo>
                  <a:lnTo>
                    <a:pt x="4441896" y="1984360"/>
                  </a:lnTo>
                  <a:lnTo>
                    <a:pt x="4442576" y="1987082"/>
                  </a:lnTo>
                  <a:lnTo>
                    <a:pt x="4443256" y="1990484"/>
                  </a:lnTo>
                  <a:lnTo>
                    <a:pt x="4443936" y="1993660"/>
                  </a:lnTo>
                  <a:lnTo>
                    <a:pt x="4443936" y="1997289"/>
                  </a:lnTo>
                  <a:lnTo>
                    <a:pt x="4443936" y="2000918"/>
                  </a:lnTo>
                  <a:lnTo>
                    <a:pt x="4443709" y="2004773"/>
                  </a:lnTo>
                  <a:lnTo>
                    <a:pt x="4443029" y="2008402"/>
                  </a:lnTo>
                  <a:lnTo>
                    <a:pt x="4442350" y="2012258"/>
                  </a:lnTo>
                  <a:lnTo>
                    <a:pt x="4441443" y="2015887"/>
                  </a:lnTo>
                  <a:lnTo>
                    <a:pt x="4440310" y="2019743"/>
                  </a:lnTo>
                  <a:lnTo>
                    <a:pt x="4438950" y="2023145"/>
                  </a:lnTo>
                  <a:lnTo>
                    <a:pt x="4437364" y="2026094"/>
                  </a:lnTo>
                  <a:lnTo>
                    <a:pt x="4435778" y="2029042"/>
                  </a:lnTo>
                  <a:lnTo>
                    <a:pt x="4433739" y="2031537"/>
                  </a:lnTo>
                  <a:lnTo>
                    <a:pt x="4431473" y="2033578"/>
                  </a:lnTo>
                  <a:lnTo>
                    <a:pt x="4429207" y="2035393"/>
                  </a:lnTo>
                  <a:lnTo>
                    <a:pt x="4426034" y="2036527"/>
                  </a:lnTo>
                  <a:lnTo>
                    <a:pt x="4422635" y="2037888"/>
                  </a:lnTo>
                  <a:lnTo>
                    <a:pt x="4419010" y="2038568"/>
                  </a:lnTo>
                  <a:lnTo>
                    <a:pt x="4415837" y="2039022"/>
                  </a:lnTo>
                  <a:lnTo>
                    <a:pt x="4412438" y="2039249"/>
                  </a:lnTo>
                  <a:lnTo>
                    <a:pt x="4409493" y="2039249"/>
                  </a:lnTo>
                  <a:lnTo>
                    <a:pt x="4404507" y="2039249"/>
                  </a:lnTo>
                  <a:lnTo>
                    <a:pt x="4402695" y="2038795"/>
                  </a:lnTo>
                  <a:lnTo>
                    <a:pt x="4400655" y="2038114"/>
                  </a:lnTo>
                  <a:lnTo>
                    <a:pt x="4399069" y="2036754"/>
                  </a:lnTo>
                  <a:lnTo>
                    <a:pt x="4397256" y="2035393"/>
                  </a:lnTo>
                  <a:lnTo>
                    <a:pt x="4395897" y="2033805"/>
                  </a:lnTo>
                  <a:lnTo>
                    <a:pt x="4394764" y="2032217"/>
                  </a:lnTo>
                  <a:lnTo>
                    <a:pt x="4393857" y="2030857"/>
                  </a:lnTo>
                  <a:lnTo>
                    <a:pt x="4393631" y="2029496"/>
                  </a:lnTo>
                  <a:lnTo>
                    <a:pt x="4393178" y="2027454"/>
                  </a:lnTo>
                  <a:lnTo>
                    <a:pt x="4392271" y="2025413"/>
                  </a:lnTo>
                  <a:lnTo>
                    <a:pt x="4391818" y="2024733"/>
                  </a:lnTo>
                  <a:lnTo>
                    <a:pt x="4391138" y="2023825"/>
                  </a:lnTo>
                  <a:lnTo>
                    <a:pt x="4390458" y="2023599"/>
                  </a:lnTo>
                  <a:lnTo>
                    <a:pt x="4389552" y="2023372"/>
                  </a:lnTo>
                  <a:lnTo>
                    <a:pt x="4388646" y="2023599"/>
                  </a:lnTo>
                  <a:lnTo>
                    <a:pt x="4387966" y="2024052"/>
                  </a:lnTo>
                  <a:lnTo>
                    <a:pt x="4387059" y="2024733"/>
                  </a:lnTo>
                  <a:lnTo>
                    <a:pt x="4386606" y="2025413"/>
                  </a:lnTo>
                  <a:lnTo>
                    <a:pt x="4385473" y="2027681"/>
                  </a:lnTo>
                  <a:lnTo>
                    <a:pt x="4384567" y="2030176"/>
                  </a:lnTo>
                  <a:lnTo>
                    <a:pt x="4384114" y="2031537"/>
                  </a:lnTo>
                  <a:lnTo>
                    <a:pt x="4383434" y="2032898"/>
                  </a:lnTo>
                  <a:lnTo>
                    <a:pt x="4381848" y="2034712"/>
                  </a:lnTo>
                  <a:lnTo>
                    <a:pt x="4380261" y="2036300"/>
                  </a:lnTo>
                  <a:lnTo>
                    <a:pt x="4379355" y="2036754"/>
                  </a:lnTo>
                  <a:lnTo>
                    <a:pt x="4378902" y="2036754"/>
                  </a:lnTo>
                  <a:lnTo>
                    <a:pt x="4367118" y="2036527"/>
                  </a:lnTo>
                  <a:lnTo>
                    <a:pt x="4365986" y="2036527"/>
                  </a:lnTo>
                  <a:lnTo>
                    <a:pt x="4363266" y="2036300"/>
                  </a:lnTo>
                  <a:lnTo>
                    <a:pt x="4359414" y="2035846"/>
                  </a:lnTo>
                  <a:lnTo>
                    <a:pt x="4357148" y="2034939"/>
                  </a:lnTo>
                  <a:lnTo>
                    <a:pt x="4354656" y="2034259"/>
                  </a:lnTo>
                  <a:lnTo>
                    <a:pt x="4352163" y="2033578"/>
                  </a:lnTo>
                  <a:lnTo>
                    <a:pt x="4349897" y="2032217"/>
                  </a:lnTo>
                  <a:lnTo>
                    <a:pt x="4347404" y="2030857"/>
                  </a:lnTo>
                  <a:lnTo>
                    <a:pt x="4344912" y="2028815"/>
                  </a:lnTo>
                  <a:lnTo>
                    <a:pt x="4343099" y="2026774"/>
                  </a:lnTo>
                  <a:lnTo>
                    <a:pt x="4341060" y="2024279"/>
                  </a:lnTo>
                  <a:lnTo>
                    <a:pt x="4339247" y="2021331"/>
                  </a:lnTo>
                  <a:lnTo>
                    <a:pt x="4338114" y="2018155"/>
                  </a:lnTo>
                  <a:lnTo>
                    <a:pt x="4336528" y="2012712"/>
                  </a:lnTo>
                  <a:lnTo>
                    <a:pt x="4335621" y="2006361"/>
                  </a:lnTo>
                  <a:lnTo>
                    <a:pt x="4334942" y="1998876"/>
                  </a:lnTo>
                  <a:lnTo>
                    <a:pt x="4334942" y="1995021"/>
                  </a:lnTo>
                  <a:lnTo>
                    <a:pt x="4334942" y="1991392"/>
                  </a:lnTo>
                  <a:lnTo>
                    <a:pt x="4335168" y="1987536"/>
                  </a:lnTo>
                  <a:lnTo>
                    <a:pt x="4335395" y="1983680"/>
                  </a:lnTo>
                  <a:lnTo>
                    <a:pt x="4336074" y="1980278"/>
                  </a:lnTo>
                  <a:lnTo>
                    <a:pt x="4336754" y="1976649"/>
                  </a:lnTo>
                  <a:lnTo>
                    <a:pt x="4337661" y="1973474"/>
                  </a:lnTo>
                  <a:lnTo>
                    <a:pt x="4338794" y="1970525"/>
                  </a:lnTo>
                  <a:lnTo>
                    <a:pt x="4340380" y="1967803"/>
                  </a:lnTo>
                  <a:lnTo>
                    <a:pt x="4341966" y="1965308"/>
                  </a:lnTo>
                  <a:lnTo>
                    <a:pt x="4344232" y="1962587"/>
                  </a:lnTo>
                  <a:lnTo>
                    <a:pt x="4346271" y="1959865"/>
                  </a:lnTo>
                  <a:lnTo>
                    <a:pt x="4348084" y="1957143"/>
                  </a:lnTo>
                  <a:lnTo>
                    <a:pt x="4349217" y="1954648"/>
                  </a:lnTo>
                  <a:lnTo>
                    <a:pt x="4350124" y="1952153"/>
                  </a:lnTo>
                  <a:lnTo>
                    <a:pt x="4351030" y="1949659"/>
                  </a:lnTo>
                  <a:lnTo>
                    <a:pt x="4351483" y="1947164"/>
                  </a:lnTo>
                  <a:lnTo>
                    <a:pt x="4351710" y="1945122"/>
                  </a:lnTo>
                  <a:lnTo>
                    <a:pt x="4351483" y="1942854"/>
                  </a:lnTo>
                  <a:lnTo>
                    <a:pt x="4351257" y="1940813"/>
                  </a:lnTo>
                  <a:lnTo>
                    <a:pt x="4350350" y="1938772"/>
                  </a:lnTo>
                  <a:lnTo>
                    <a:pt x="4349670" y="1936730"/>
                  </a:lnTo>
                  <a:lnTo>
                    <a:pt x="4348537" y="1935143"/>
                  </a:lnTo>
                  <a:lnTo>
                    <a:pt x="4347178" y="1933328"/>
                  </a:lnTo>
                  <a:lnTo>
                    <a:pt x="4345818" y="1931967"/>
                  </a:lnTo>
                  <a:lnTo>
                    <a:pt x="4344005" y="1930380"/>
                  </a:lnTo>
                  <a:lnTo>
                    <a:pt x="4338794" y="1927204"/>
                  </a:lnTo>
                  <a:lnTo>
                    <a:pt x="4331089" y="1922441"/>
                  </a:lnTo>
                  <a:lnTo>
                    <a:pt x="4320892" y="1916544"/>
                  </a:lnTo>
                  <a:lnTo>
                    <a:pt x="4308429" y="1909513"/>
                  </a:lnTo>
                  <a:lnTo>
                    <a:pt x="4293474" y="1901802"/>
                  </a:lnTo>
                  <a:lnTo>
                    <a:pt x="4276932" y="1893183"/>
                  </a:lnTo>
                  <a:lnTo>
                    <a:pt x="4258578" y="1884110"/>
                  </a:lnTo>
                  <a:lnTo>
                    <a:pt x="4238410" y="1874131"/>
                  </a:lnTo>
                  <a:lnTo>
                    <a:pt x="4227760" y="1869141"/>
                  </a:lnTo>
                  <a:lnTo>
                    <a:pt x="4216430" y="1864378"/>
                  </a:lnTo>
                  <a:lnTo>
                    <a:pt x="4204874" y="1859842"/>
                  </a:lnTo>
                  <a:lnTo>
                    <a:pt x="4192637" y="1855759"/>
                  </a:lnTo>
                  <a:lnTo>
                    <a:pt x="4180401" y="1851903"/>
                  </a:lnTo>
                  <a:lnTo>
                    <a:pt x="4168164" y="1848274"/>
                  </a:lnTo>
                  <a:lnTo>
                    <a:pt x="4155928" y="1844872"/>
                  </a:lnTo>
                  <a:lnTo>
                    <a:pt x="4144145" y="1841924"/>
                  </a:lnTo>
                  <a:lnTo>
                    <a:pt x="4132362" y="1839202"/>
                  </a:lnTo>
                  <a:lnTo>
                    <a:pt x="4121258" y="1836480"/>
                  </a:lnTo>
                  <a:lnTo>
                    <a:pt x="4101318" y="1832398"/>
                  </a:lnTo>
                  <a:lnTo>
                    <a:pt x="4084776" y="1829449"/>
                  </a:lnTo>
                  <a:lnTo>
                    <a:pt x="4078431" y="1828769"/>
                  </a:lnTo>
                  <a:lnTo>
                    <a:pt x="4073446" y="1827861"/>
                  </a:lnTo>
                  <a:lnTo>
                    <a:pt x="4069594" y="1827635"/>
                  </a:lnTo>
                  <a:lnTo>
                    <a:pt x="4065968" y="1827635"/>
                  </a:lnTo>
                  <a:lnTo>
                    <a:pt x="4063249" y="1827635"/>
                  </a:lnTo>
                  <a:lnTo>
                    <a:pt x="4060983" y="1828088"/>
                  </a:lnTo>
                  <a:lnTo>
                    <a:pt x="4059397" y="1828769"/>
                  </a:lnTo>
                  <a:lnTo>
                    <a:pt x="4057811" y="1829222"/>
                  </a:lnTo>
                  <a:lnTo>
                    <a:pt x="4056904" y="1829903"/>
                  </a:lnTo>
                  <a:lnTo>
                    <a:pt x="4056451" y="1830583"/>
                  </a:lnTo>
                  <a:lnTo>
                    <a:pt x="4055771" y="1831490"/>
                  </a:lnTo>
                  <a:lnTo>
                    <a:pt x="4055771" y="1832171"/>
                  </a:lnTo>
                  <a:lnTo>
                    <a:pt x="4056224" y="1833759"/>
                  </a:lnTo>
                  <a:lnTo>
                    <a:pt x="4056451" y="1834666"/>
                  </a:lnTo>
                  <a:lnTo>
                    <a:pt x="4056678" y="1835119"/>
                  </a:lnTo>
                  <a:lnTo>
                    <a:pt x="4065288" y="1843285"/>
                  </a:lnTo>
                  <a:lnTo>
                    <a:pt x="4079111" y="1856213"/>
                  </a:lnTo>
                  <a:lnTo>
                    <a:pt x="4102224" y="1877079"/>
                  </a:lnTo>
                  <a:lnTo>
                    <a:pt x="4105623" y="1880481"/>
                  </a:lnTo>
                  <a:lnTo>
                    <a:pt x="4109249" y="1883657"/>
                  </a:lnTo>
                  <a:lnTo>
                    <a:pt x="4112648" y="1887513"/>
                  </a:lnTo>
                  <a:lnTo>
                    <a:pt x="4115820" y="1891142"/>
                  </a:lnTo>
                  <a:lnTo>
                    <a:pt x="4122391" y="1898853"/>
                  </a:lnTo>
                  <a:lnTo>
                    <a:pt x="4128283" y="1907018"/>
                  </a:lnTo>
                  <a:lnTo>
                    <a:pt x="4133948" y="1915410"/>
                  </a:lnTo>
                  <a:lnTo>
                    <a:pt x="4139386" y="1924256"/>
                  </a:lnTo>
                  <a:lnTo>
                    <a:pt x="4144372" y="1932875"/>
                  </a:lnTo>
                  <a:lnTo>
                    <a:pt x="4149130" y="1941267"/>
                  </a:lnTo>
                  <a:lnTo>
                    <a:pt x="4153435" y="1949659"/>
                  </a:lnTo>
                  <a:lnTo>
                    <a:pt x="4157514" y="1957597"/>
                  </a:lnTo>
                  <a:lnTo>
                    <a:pt x="4164086" y="1972113"/>
                  </a:lnTo>
                  <a:lnTo>
                    <a:pt x="4169297" y="1983907"/>
                  </a:lnTo>
                  <a:lnTo>
                    <a:pt x="4173150" y="1992072"/>
                  </a:lnTo>
                  <a:lnTo>
                    <a:pt x="4174509" y="1995474"/>
                  </a:lnTo>
                  <a:lnTo>
                    <a:pt x="4175869" y="1998876"/>
                  </a:lnTo>
                  <a:lnTo>
                    <a:pt x="4178135" y="2005454"/>
                  </a:lnTo>
                  <a:lnTo>
                    <a:pt x="4179948" y="2011578"/>
                  </a:lnTo>
                  <a:lnTo>
                    <a:pt x="4181081" y="2014073"/>
                  </a:lnTo>
                  <a:lnTo>
                    <a:pt x="4181760" y="2016114"/>
                  </a:lnTo>
                  <a:lnTo>
                    <a:pt x="4182893" y="2017928"/>
                  </a:lnTo>
                  <a:lnTo>
                    <a:pt x="4184253" y="2019743"/>
                  </a:lnTo>
                  <a:lnTo>
                    <a:pt x="4185839" y="2021331"/>
                  </a:lnTo>
                  <a:lnTo>
                    <a:pt x="4188105" y="2022918"/>
                  </a:lnTo>
                  <a:lnTo>
                    <a:pt x="4190598" y="2024733"/>
                  </a:lnTo>
                  <a:lnTo>
                    <a:pt x="4193770" y="2026094"/>
                  </a:lnTo>
                  <a:lnTo>
                    <a:pt x="4197622" y="2027681"/>
                  </a:lnTo>
                  <a:lnTo>
                    <a:pt x="4202154" y="2029269"/>
                  </a:lnTo>
                  <a:lnTo>
                    <a:pt x="4204420" y="2030176"/>
                  </a:lnTo>
                  <a:lnTo>
                    <a:pt x="4206913" y="2031310"/>
                  </a:lnTo>
                  <a:lnTo>
                    <a:pt x="4209406" y="2032898"/>
                  </a:lnTo>
                  <a:lnTo>
                    <a:pt x="4211672" y="2034486"/>
                  </a:lnTo>
                  <a:lnTo>
                    <a:pt x="4213938" y="2036527"/>
                  </a:lnTo>
                  <a:lnTo>
                    <a:pt x="4216204" y="2038568"/>
                  </a:lnTo>
                  <a:lnTo>
                    <a:pt x="4218469" y="2041063"/>
                  </a:lnTo>
                  <a:lnTo>
                    <a:pt x="4220282" y="2043558"/>
                  </a:lnTo>
                  <a:lnTo>
                    <a:pt x="4222322" y="2046280"/>
                  </a:lnTo>
                  <a:lnTo>
                    <a:pt x="4224134" y="2049228"/>
                  </a:lnTo>
                  <a:lnTo>
                    <a:pt x="4225494" y="2052404"/>
                  </a:lnTo>
                  <a:lnTo>
                    <a:pt x="4226854" y="2055352"/>
                  </a:lnTo>
                  <a:lnTo>
                    <a:pt x="4227987" y="2058754"/>
                  </a:lnTo>
                  <a:lnTo>
                    <a:pt x="4229120" y="2062383"/>
                  </a:lnTo>
                  <a:lnTo>
                    <a:pt x="4229799" y="2065785"/>
                  </a:lnTo>
                  <a:lnTo>
                    <a:pt x="4230253" y="2069187"/>
                  </a:lnTo>
                  <a:lnTo>
                    <a:pt x="4230253" y="2073043"/>
                  </a:lnTo>
                  <a:lnTo>
                    <a:pt x="4230026" y="2076899"/>
                  </a:lnTo>
                  <a:lnTo>
                    <a:pt x="4229120" y="2081208"/>
                  </a:lnTo>
                  <a:lnTo>
                    <a:pt x="4227987" y="2085291"/>
                  </a:lnTo>
                  <a:lnTo>
                    <a:pt x="4226400" y="2089600"/>
                  </a:lnTo>
                  <a:lnTo>
                    <a:pt x="4224134" y="2093910"/>
                  </a:lnTo>
                  <a:lnTo>
                    <a:pt x="4221415" y="2097992"/>
                  </a:lnTo>
                  <a:lnTo>
                    <a:pt x="4218469" y="2102075"/>
                  </a:lnTo>
                  <a:lnTo>
                    <a:pt x="4214617" y="2105704"/>
                  </a:lnTo>
                  <a:lnTo>
                    <a:pt x="4210538" y="2109106"/>
                  </a:lnTo>
                  <a:lnTo>
                    <a:pt x="4208272" y="2110920"/>
                  </a:lnTo>
                  <a:lnTo>
                    <a:pt x="4205780" y="2112508"/>
                  </a:lnTo>
                  <a:lnTo>
                    <a:pt x="4203287" y="2113869"/>
                  </a:lnTo>
                  <a:lnTo>
                    <a:pt x="4200568" y="2115230"/>
                  </a:lnTo>
                  <a:lnTo>
                    <a:pt x="4197849" y="2116364"/>
                  </a:lnTo>
                  <a:lnTo>
                    <a:pt x="4194903" y="2117498"/>
                  </a:lnTo>
                  <a:lnTo>
                    <a:pt x="4191731" y="2118405"/>
                  </a:lnTo>
                  <a:lnTo>
                    <a:pt x="4188332" y="2119086"/>
                  </a:lnTo>
                  <a:lnTo>
                    <a:pt x="4184933" y="2119766"/>
                  </a:lnTo>
                  <a:lnTo>
                    <a:pt x="4181534" y="2120447"/>
                  </a:lnTo>
                  <a:lnTo>
                    <a:pt x="4177682" y="2120673"/>
                  </a:lnTo>
                  <a:lnTo>
                    <a:pt x="4173829" y="2120900"/>
                  </a:lnTo>
                  <a:lnTo>
                    <a:pt x="4170204" y="2120900"/>
                  </a:lnTo>
                  <a:lnTo>
                    <a:pt x="4166352" y="2120673"/>
                  </a:lnTo>
                  <a:lnTo>
                    <a:pt x="4162953" y="2120220"/>
                  </a:lnTo>
                  <a:lnTo>
                    <a:pt x="4159554" y="2119539"/>
                  </a:lnTo>
                  <a:lnTo>
                    <a:pt x="4156155" y="2118859"/>
                  </a:lnTo>
                  <a:lnTo>
                    <a:pt x="4153209" y="2117952"/>
                  </a:lnTo>
                  <a:lnTo>
                    <a:pt x="4150490" y="2116818"/>
                  </a:lnTo>
                  <a:lnTo>
                    <a:pt x="4147770" y="2115683"/>
                  </a:lnTo>
                  <a:lnTo>
                    <a:pt x="4145051" y="2114323"/>
                  </a:lnTo>
                  <a:lnTo>
                    <a:pt x="4142785" y="2112962"/>
                  </a:lnTo>
                  <a:lnTo>
                    <a:pt x="4140519" y="2111147"/>
                  </a:lnTo>
                  <a:lnTo>
                    <a:pt x="4138480" y="2109560"/>
                  </a:lnTo>
                  <a:lnTo>
                    <a:pt x="4136440" y="2107745"/>
                  </a:lnTo>
                  <a:lnTo>
                    <a:pt x="4134401" y="2105931"/>
                  </a:lnTo>
                  <a:lnTo>
                    <a:pt x="4131229" y="2102075"/>
                  </a:lnTo>
                  <a:lnTo>
                    <a:pt x="4128283" y="2097766"/>
                  </a:lnTo>
                  <a:lnTo>
                    <a:pt x="4125790" y="2093683"/>
                  </a:lnTo>
                  <a:lnTo>
                    <a:pt x="4123751" y="2089374"/>
                  </a:lnTo>
                  <a:lnTo>
                    <a:pt x="4121938" y="2084837"/>
                  </a:lnTo>
                  <a:lnTo>
                    <a:pt x="4120805" y="2080755"/>
                  </a:lnTo>
                  <a:lnTo>
                    <a:pt x="4119899" y="2076672"/>
                  </a:lnTo>
                  <a:lnTo>
                    <a:pt x="4118992" y="2072816"/>
                  </a:lnTo>
                  <a:lnTo>
                    <a:pt x="4118539" y="2069187"/>
                  </a:lnTo>
                  <a:lnTo>
                    <a:pt x="4118539" y="2066012"/>
                  </a:lnTo>
                  <a:lnTo>
                    <a:pt x="4118539" y="2062837"/>
                  </a:lnTo>
                  <a:lnTo>
                    <a:pt x="4118992" y="2059435"/>
                  </a:lnTo>
                  <a:lnTo>
                    <a:pt x="4119446" y="2056486"/>
                  </a:lnTo>
                  <a:lnTo>
                    <a:pt x="4120352" y="2053084"/>
                  </a:lnTo>
                  <a:lnTo>
                    <a:pt x="4121258" y="2050135"/>
                  </a:lnTo>
                  <a:lnTo>
                    <a:pt x="4122618" y="2047187"/>
                  </a:lnTo>
                  <a:lnTo>
                    <a:pt x="4123751" y="2044465"/>
                  </a:lnTo>
                  <a:lnTo>
                    <a:pt x="4125111" y="2041970"/>
                  </a:lnTo>
                  <a:lnTo>
                    <a:pt x="4126470" y="2039475"/>
                  </a:lnTo>
                  <a:lnTo>
                    <a:pt x="4128056" y="2037207"/>
                  </a:lnTo>
                  <a:lnTo>
                    <a:pt x="4129416" y="2035393"/>
                  </a:lnTo>
                  <a:lnTo>
                    <a:pt x="4131002" y="2033578"/>
                  </a:lnTo>
                  <a:lnTo>
                    <a:pt x="4132362" y="2031991"/>
                  </a:lnTo>
                  <a:lnTo>
                    <a:pt x="4133948" y="2030857"/>
                  </a:lnTo>
                  <a:lnTo>
                    <a:pt x="4135308" y="2030176"/>
                  </a:lnTo>
                  <a:lnTo>
                    <a:pt x="4139840" y="2027908"/>
                  </a:lnTo>
                  <a:lnTo>
                    <a:pt x="4141426" y="2027001"/>
                  </a:lnTo>
                  <a:lnTo>
                    <a:pt x="4142106" y="2026320"/>
                  </a:lnTo>
                  <a:lnTo>
                    <a:pt x="4142785" y="2025413"/>
                  </a:lnTo>
                  <a:lnTo>
                    <a:pt x="4142785" y="2024052"/>
                  </a:lnTo>
                  <a:lnTo>
                    <a:pt x="4142559" y="2022238"/>
                  </a:lnTo>
                  <a:lnTo>
                    <a:pt x="4141879" y="2019743"/>
                  </a:lnTo>
                  <a:lnTo>
                    <a:pt x="4140519" y="2015887"/>
                  </a:lnTo>
                  <a:lnTo>
                    <a:pt x="4138480" y="2011351"/>
                  </a:lnTo>
                  <a:lnTo>
                    <a:pt x="4135308" y="2005000"/>
                  </a:lnTo>
                  <a:lnTo>
                    <a:pt x="4131682" y="1997289"/>
                  </a:lnTo>
                  <a:lnTo>
                    <a:pt x="4120805" y="1977103"/>
                  </a:lnTo>
                  <a:lnTo>
                    <a:pt x="4105396" y="1948751"/>
                  </a:lnTo>
                  <a:lnTo>
                    <a:pt x="4100864" y="1940813"/>
                  </a:lnTo>
                  <a:lnTo>
                    <a:pt x="4096332" y="1933101"/>
                  </a:lnTo>
                  <a:lnTo>
                    <a:pt x="4091574" y="1925843"/>
                  </a:lnTo>
                  <a:lnTo>
                    <a:pt x="4086589" y="1918812"/>
                  </a:lnTo>
                  <a:lnTo>
                    <a:pt x="4081604" y="1912008"/>
                  </a:lnTo>
                  <a:lnTo>
                    <a:pt x="4076618" y="1905884"/>
                  </a:lnTo>
                  <a:lnTo>
                    <a:pt x="4072086" y="1899760"/>
                  </a:lnTo>
                  <a:lnTo>
                    <a:pt x="4067101" y="1894090"/>
                  </a:lnTo>
                  <a:lnTo>
                    <a:pt x="4057811" y="1884337"/>
                  </a:lnTo>
                  <a:lnTo>
                    <a:pt x="4049653" y="1875718"/>
                  </a:lnTo>
                  <a:lnTo>
                    <a:pt x="4042855" y="1868914"/>
                  </a:lnTo>
                  <a:lnTo>
                    <a:pt x="4036963" y="1863924"/>
                  </a:lnTo>
                  <a:lnTo>
                    <a:pt x="4034244" y="1861883"/>
                  </a:lnTo>
                  <a:lnTo>
                    <a:pt x="4031298" y="1860295"/>
                  </a:lnTo>
                  <a:lnTo>
                    <a:pt x="4028806" y="1859161"/>
                  </a:lnTo>
                  <a:lnTo>
                    <a:pt x="4026313" y="1858481"/>
                  </a:lnTo>
                  <a:lnTo>
                    <a:pt x="4024274" y="1858027"/>
                  </a:lnTo>
                  <a:lnTo>
                    <a:pt x="4022688" y="1857800"/>
                  </a:lnTo>
                  <a:lnTo>
                    <a:pt x="4021102" y="1857800"/>
                  </a:lnTo>
                  <a:lnTo>
                    <a:pt x="4020875" y="1861883"/>
                  </a:lnTo>
                  <a:lnTo>
                    <a:pt x="4020875" y="1866419"/>
                  </a:lnTo>
                  <a:lnTo>
                    <a:pt x="4020875" y="1871636"/>
                  </a:lnTo>
                  <a:lnTo>
                    <a:pt x="4021102" y="1876852"/>
                  </a:lnTo>
                  <a:lnTo>
                    <a:pt x="4021781" y="1881615"/>
                  </a:lnTo>
                  <a:lnTo>
                    <a:pt x="4022234" y="1883430"/>
                  </a:lnTo>
                  <a:lnTo>
                    <a:pt x="4022914" y="1885018"/>
                  </a:lnTo>
                  <a:lnTo>
                    <a:pt x="4023368" y="1886152"/>
                  </a:lnTo>
                  <a:lnTo>
                    <a:pt x="4024500" y="1886832"/>
                  </a:lnTo>
                  <a:lnTo>
                    <a:pt x="4025180" y="1887286"/>
                  </a:lnTo>
                  <a:lnTo>
                    <a:pt x="4026313" y="1887966"/>
                  </a:lnTo>
                  <a:lnTo>
                    <a:pt x="4028353" y="1890007"/>
                  </a:lnTo>
                  <a:lnTo>
                    <a:pt x="4030845" y="1892729"/>
                  </a:lnTo>
                  <a:lnTo>
                    <a:pt x="4032885" y="1896585"/>
                  </a:lnTo>
                  <a:lnTo>
                    <a:pt x="4034018" y="1898853"/>
                  </a:lnTo>
                  <a:lnTo>
                    <a:pt x="4034924" y="1901121"/>
                  </a:lnTo>
                  <a:lnTo>
                    <a:pt x="4035830" y="1903843"/>
                  </a:lnTo>
                  <a:lnTo>
                    <a:pt x="4036510" y="1906565"/>
                  </a:lnTo>
                  <a:lnTo>
                    <a:pt x="4036963" y="1909513"/>
                  </a:lnTo>
                  <a:lnTo>
                    <a:pt x="4037643" y="1912688"/>
                  </a:lnTo>
                  <a:lnTo>
                    <a:pt x="4037870" y="1916091"/>
                  </a:lnTo>
                  <a:lnTo>
                    <a:pt x="4038096" y="1919720"/>
                  </a:lnTo>
                  <a:lnTo>
                    <a:pt x="4037870" y="1923122"/>
                  </a:lnTo>
                  <a:lnTo>
                    <a:pt x="4036963" y="1927204"/>
                  </a:lnTo>
                  <a:lnTo>
                    <a:pt x="4036057" y="1930833"/>
                  </a:lnTo>
                  <a:lnTo>
                    <a:pt x="4034471" y="1934689"/>
                  </a:lnTo>
                  <a:lnTo>
                    <a:pt x="4032885" y="1938545"/>
                  </a:lnTo>
                  <a:lnTo>
                    <a:pt x="4030619" y="1941947"/>
                  </a:lnTo>
                  <a:lnTo>
                    <a:pt x="4027900" y="1945803"/>
                  </a:lnTo>
                  <a:lnTo>
                    <a:pt x="4024954" y="1948978"/>
                  </a:lnTo>
                  <a:lnTo>
                    <a:pt x="4021555" y="1952153"/>
                  </a:lnTo>
                  <a:lnTo>
                    <a:pt x="4017702" y="1954875"/>
                  </a:lnTo>
                  <a:lnTo>
                    <a:pt x="4013624" y="1957597"/>
                  </a:lnTo>
                  <a:lnTo>
                    <a:pt x="4008865" y="1959865"/>
                  </a:lnTo>
                  <a:lnTo>
                    <a:pt x="4003880" y="1961679"/>
                  </a:lnTo>
                  <a:lnTo>
                    <a:pt x="3998668" y="1962814"/>
                  </a:lnTo>
                  <a:lnTo>
                    <a:pt x="3992777" y="1963721"/>
                  </a:lnTo>
                  <a:lnTo>
                    <a:pt x="3986658" y="1964174"/>
                  </a:lnTo>
                  <a:lnTo>
                    <a:pt x="3983486" y="1963948"/>
                  </a:lnTo>
                  <a:lnTo>
                    <a:pt x="3980540" y="1963721"/>
                  </a:lnTo>
                  <a:lnTo>
                    <a:pt x="3977821" y="1963267"/>
                  </a:lnTo>
                  <a:lnTo>
                    <a:pt x="3975102" y="1962814"/>
                  </a:lnTo>
                  <a:lnTo>
                    <a:pt x="3972383" y="1962133"/>
                  </a:lnTo>
                  <a:lnTo>
                    <a:pt x="3969890" y="1961453"/>
                  </a:lnTo>
                  <a:lnTo>
                    <a:pt x="3965132" y="1959411"/>
                  </a:lnTo>
                  <a:lnTo>
                    <a:pt x="3961053" y="1957143"/>
                  </a:lnTo>
                  <a:lnTo>
                    <a:pt x="3957200" y="1954648"/>
                  </a:lnTo>
                  <a:lnTo>
                    <a:pt x="3954028" y="1951700"/>
                  </a:lnTo>
                  <a:lnTo>
                    <a:pt x="3951082" y="1948524"/>
                  </a:lnTo>
                  <a:lnTo>
                    <a:pt x="3948363" y="1945349"/>
                  </a:lnTo>
                  <a:lnTo>
                    <a:pt x="3946097" y="1941720"/>
                  </a:lnTo>
                  <a:lnTo>
                    <a:pt x="3944284" y="1938545"/>
                  </a:lnTo>
                  <a:lnTo>
                    <a:pt x="3942925" y="1935143"/>
                  </a:lnTo>
                  <a:lnTo>
                    <a:pt x="3941565" y="1931967"/>
                  </a:lnTo>
                  <a:lnTo>
                    <a:pt x="3940885" y="1928565"/>
                  </a:lnTo>
                  <a:lnTo>
                    <a:pt x="3940432" y="1925617"/>
                  </a:lnTo>
                  <a:lnTo>
                    <a:pt x="3940206" y="1922895"/>
                  </a:lnTo>
                  <a:lnTo>
                    <a:pt x="3940432" y="1920400"/>
                  </a:lnTo>
                  <a:lnTo>
                    <a:pt x="3940885" y="1917678"/>
                  </a:lnTo>
                  <a:lnTo>
                    <a:pt x="3941565" y="1915183"/>
                  </a:lnTo>
                  <a:lnTo>
                    <a:pt x="3942925" y="1912462"/>
                  </a:lnTo>
                  <a:lnTo>
                    <a:pt x="3944058" y="1909740"/>
                  </a:lnTo>
                  <a:lnTo>
                    <a:pt x="3945644" y="1907245"/>
                  </a:lnTo>
                  <a:lnTo>
                    <a:pt x="3948816" y="1902255"/>
                  </a:lnTo>
                  <a:lnTo>
                    <a:pt x="3951989" y="1898173"/>
                  </a:lnTo>
                  <a:lnTo>
                    <a:pt x="3954934" y="1894770"/>
                  </a:lnTo>
                  <a:lnTo>
                    <a:pt x="3957880" y="1891595"/>
                  </a:lnTo>
                  <a:lnTo>
                    <a:pt x="3957200" y="1885018"/>
                  </a:lnTo>
                  <a:lnTo>
                    <a:pt x="3934541" y="1885471"/>
                  </a:lnTo>
                  <a:lnTo>
                    <a:pt x="3934087" y="1863471"/>
                  </a:lnTo>
                  <a:lnTo>
                    <a:pt x="3933634" y="1846687"/>
                  </a:lnTo>
                  <a:lnTo>
                    <a:pt x="3933408" y="1836934"/>
                  </a:lnTo>
                  <a:lnTo>
                    <a:pt x="3933408" y="1834666"/>
                  </a:lnTo>
                  <a:lnTo>
                    <a:pt x="3933634" y="1832851"/>
                  </a:lnTo>
                  <a:lnTo>
                    <a:pt x="3934087" y="1830130"/>
                  </a:lnTo>
                  <a:lnTo>
                    <a:pt x="3934087" y="1829222"/>
                  </a:lnTo>
                  <a:lnTo>
                    <a:pt x="3933408" y="1828542"/>
                  </a:lnTo>
                  <a:lnTo>
                    <a:pt x="3932954" y="1828088"/>
                  </a:lnTo>
                  <a:lnTo>
                    <a:pt x="3931821" y="1828088"/>
                  </a:lnTo>
                  <a:lnTo>
                    <a:pt x="3923890" y="1829222"/>
                  </a:lnTo>
                  <a:lnTo>
                    <a:pt x="3915959" y="1830356"/>
                  </a:lnTo>
                  <a:lnTo>
                    <a:pt x="3908255" y="1832171"/>
                  </a:lnTo>
                  <a:lnTo>
                    <a:pt x="3900777" y="1834212"/>
                  </a:lnTo>
                  <a:lnTo>
                    <a:pt x="3893300" y="1836707"/>
                  </a:lnTo>
                  <a:lnTo>
                    <a:pt x="3886502" y="1839202"/>
                  </a:lnTo>
                  <a:lnTo>
                    <a:pt x="3879477" y="1841697"/>
                  </a:lnTo>
                  <a:lnTo>
                    <a:pt x="3872906" y="1844419"/>
                  </a:lnTo>
                  <a:lnTo>
                    <a:pt x="3866561" y="1847367"/>
                  </a:lnTo>
                  <a:lnTo>
                    <a:pt x="3860443" y="1850316"/>
                  </a:lnTo>
                  <a:lnTo>
                    <a:pt x="3849339" y="1856213"/>
                  </a:lnTo>
                  <a:lnTo>
                    <a:pt x="3839142" y="1862110"/>
                  </a:lnTo>
                  <a:lnTo>
                    <a:pt x="3830532" y="1867553"/>
                  </a:lnTo>
                  <a:lnTo>
                    <a:pt x="3826906" y="1869821"/>
                  </a:lnTo>
                  <a:lnTo>
                    <a:pt x="3823734" y="1872316"/>
                  </a:lnTo>
                  <a:lnTo>
                    <a:pt x="3821014" y="1874584"/>
                  </a:lnTo>
                  <a:lnTo>
                    <a:pt x="3818522" y="1876852"/>
                  </a:lnTo>
                  <a:lnTo>
                    <a:pt x="3816482" y="1879121"/>
                  </a:lnTo>
                  <a:lnTo>
                    <a:pt x="3814896" y="1880935"/>
                  </a:lnTo>
                  <a:lnTo>
                    <a:pt x="3811950" y="1884791"/>
                  </a:lnTo>
                  <a:lnTo>
                    <a:pt x="3809911" y="1887966"/>
                  </a:lnTo>
                  <a:lnTo>
                    <a:pt x="3808778" y="1890461"/>
                  </a:lnTo>
                  <a:lnTo>
                    <a:pt x="3808098" y="1892729"/>
                  </a:lnTo>
                  <a:lnTo>
                    <a:pt x="3802886" y="1957143"/>
                  </a:lnTo>
                  <a:lnTo>
                    <a:pt x="3792916" y="1959638"/>
                  </a:lnTo>
                  <a:lnTo>
                    <a:pt x="3782266" y="1962133"/>
                  </a:lnTo>
                  <a:lnTo>
                    <a:pt x="3770030" y="1964628"/>
                  </a:lnTo>
                  <a:lnTo>
                    <a:pt x="3756660" y="1967350"/>
                  </a:lnTo>
                  <a:lnTo>
                    <a:pt x="3743971" y="1969391"/>
                  </a:lnTo>
                  <a:lnTo>
                    <a:pt x="3738306" y="1970071"/>
                  </a:lnTo>
                  <a:lnTo>
                    <a:pt x="3733094" y="1970525"/>
                  </a:lnTo>
                  <a:lnTo>
                    <a:pt x="3728562" y="1970525"/>
                  </a:lnTo>
                  <a:lnTo>
                    <a:pt x="3725163" y="1970298"/>
                  </a:lnTo>
                  <a:lnTo>
                    <a:pt x="3722444" y="1969845"/>
                  </a:lnTo>
                  <a:lnTo>
                    <a:pt x="3719724" y="1969164"/>
                  </a:lnTo>
                  <a:lnTo>
                    <a:pt x="3717458" y="1968030"/>
                  </a:lnTo>
                  <a:lnTo>
                    <a:pt x="3715192" y="1967123"/>
                  </a:lnTo>
                  <a:lnTo>
                    <a:pt x="3713153" y="1965989"/>
                  </a:lnTo>
                  <a:lnTo>
                    <a:pt x="3711567" y="1965082"/>
                  </a:lnTo>
                  <a:lnTo>
                    <a:pt x="3708848" y="1962587"/>
                  </a:lnTo>
                  <a:lnTo>
                    <a:pt x="3706582" y="1960545"/>
                  </a:lnTo>
                  <a:lnTo>
                    <a:pt x="3705222" y="1958958"/>
                  </a:lnTo>
                  <a:lnTo>
                    <a:pt x="3704089" y="1957143"/>
                  </a:lnTo>
                  <a:lnTo>
                    <a:pt x="3668740" y="1991392"/>
                  </a:lnTo>
                  <a:lnTo>
                    <a:pt x="3673045" y="1996381"/>
                  </a:lnTo>
                  <a:lnTo>
                    <a:pt x="3677577" y="2002052"/>
                  </a:lnTo>
                  <a:lnTo>
                    <a:pt x="3682789" y="2008856"/>
                  </a:lnTo>
                  <a:lnTo>
                    <a:pt x="3688227" y="2016794"/>
                  </a:lnTo>
                  <a:lnTo>
                    <a:pt x="3690720" y="2020650"/>
                  </a:lnTo>
                  <a:lnTo>
                    <a:pt x="3693212" y="2024733"/>
                  </a:lnTo>
                  <a:lnTo>
                    <a:pt x="3695252" y="2028815"/>
                  </a:lnTo>
                  <a:lnTo>
                    <a:pt x="3696838" y="2032898"/>
                  </a:lnTo>
                  <a:lnTo>
                    <a:pt x="3698198" y="2036527"/>
                  </a:lnTo>
                  <a:lnTo>
                    <a:pt x="3698877" y="2039929"/>
                  </a:lnTo>
                  <a:lnTo>
                    <a:pt x="3699104" y="2043558"/>
                  </a:lnTo>
                  <a:lnTo>
                    <a:pt x="3699104" y="2046960"/>
                  </a:lnTo>
                  <a:lnTo>
                    <a:pt x="3698651" y="2050362"/>
                  </a:lnTo>
                  <a:lnTo>
                    <a:pt x="3697971" y="2053764"/>
                  </a:lnTo>
                  <a:lnTo>
                    <a:pt x="3696611" y="2056940"/>
                  </a:lnTo>
                  <a:lnTo>
                    <a:pt x="3695478" y="2059888"/>
                  </a:lnTo>
                  <a:lnTo>
                    <a:pt x="3693666" y="2062837"/>
                  </a:lnTo>
                  <a:lnTo>
                    <a:pt x="3691853" y="2065559"/>
                  </a:lnTo>
                  <a:lnTo>
                    <a:pt x="3690040" y="2068053"/>
                  </a:lnTo>
                  <a:lnTo>
                    <a:pt x="3687774" y="2070322"/>
                  </a:lnTo>
                  <a:lnTo>
                    <a:pt x="3685508" y="2071909"/>
                  </a:lnTo>
                  <a:lnTo>
                    <a:pt x="3683242" y="2073724"/>
                  </a:lnTo>
                  <a:lnTo>
                    <a:pt x="3680749" y="2075311"/>
                  </a:lnTo>
                  <a:lnTo>
                    <a:pt x="3678483" y="2076219"/>
                  </a:lnTo>
                  <a:lnTo>
                    <a:pt x="3675991" y="2076672"/>
                  </a:lnTo>
                  <a:lnTo>
                    <a:pt x="3673951" y="2076899"/>
                  </a:lnTo>
                  <a:lnTo>
                    <a:pt x="3671685" y="2076672"/>
                  </a:lnTo>
                  <a:lnTo>
                    <a:pt x="3669419" y="2076445"/>
                  </a:lnTo>
                  <a:lnTo>
                    <a:pt x="3665114" y="2075538"/>
                  </a:lnTo>
                  <a:lnTo>
                    <a:pt x="3657410" y="2073043"/>
                  </a:lnTo>
                  <a:lnTo>
                    <a:pt x="3654464" y="2072363"/>
                  </a:lnTo>
                  <a:lnTo>
                    <a:pt x="3653331" y="2072363"/>
                  </a:lnTo>
                  <a:lnTo>
                    <a:pt x="3652198" y="2072590"/>
                  </a:lnTo>
                  <a:lnTo>
                    <a:pt x="3651292" y="2073043"/>
                  </a:lnTo>
                  <a:lnTo>
                    <a:pt x="3650838" y="2073950"/>
                  </a:lnTo>
                  <a:lnTo>
                    <a:pt x="3650385" y="2075311"/>
                  </a:lnTo>
                  <a:lnTo>
                    <a:pt x="3650385" y="2076899"/>
                  </a:lnTo>
                  <a:lnTo>
                    <a:pt x="3650159" y="2078940"/>
                  </a:lnTo>
                  <a:lnTo>
                    <a:pt x="3649026" y="2081208"/>
                  </a:lnTo>
                  <a:lnTo>
                    <a:pt x="3647893" y="2083477"/>
                  </a:lnTo>
                  <a:lnTo>
                    <a:pt x="3646306" y="2085745"/>
                  </a:lnTo>
                  <a:lnTo>
                    <a:pt x="3644267" y="2088240"/>
                  </a:lnTo>
                  <a:lnTo>
                    <a:pt x="3642228" y="2090281"/>
                  </a:lnTo>
                  <a:lnTo>
                    <a:pt x="3639508" y="2092549"/>
                  </a:lnTo>
                  <a:lnTo>
                    <a:pt x="3636789" y="2094817"/>
                  </a:lnTo>
                  <a:lnTo>
                    <a:pt x="3634070" y="2096858"/>
                  </a:lnTo>
                  <a:lnTo>
                    <a:pt x="3630671" y="2098446"/>
                  </a:lnTo>
                  <a:lnTo>
                    <a:pt x="3627725" y="2100260"/>
                  </a:lnTo>
                  <a:lnTo>
                    <a:pt x="3624779" y="2101848"/>
                  </a:lnTo>
                  <a:lnTo>
                    <a:pt x="3621834" y="2102982"/>
                  </a:lnTo>
                  <a:lnTo>
                    <a:pt x="3618888" y="2103889"/>
                  </a:lnTo>
                  <a:lnTo>
                    <a:pt x="3616169" y="2104570"/>
                  </a:lnTo>
                  <a:lnTo>
                    <a:pt x="3613449" y="2104797"/>
                  </a:lnTo>
                  <a:lnTo>
                    <a:pt x="3610730" y="2104797"/>
                  </a:lnTo>
                  <a:lnTo>
                    <a:pt x="3608011" y="2105250"/>
                  </a:lnTo>
                  <a:lnTo>
                    <a:pt x="3600986" y="2106838"/>
                  </a:lnTo>
                  <a:lnTo>
                    <a:pt x="3584445" y="2111147"/>
                  </a:lnTo>
                  <a:lnTo>
                    <a:pt x="3574928" y="2113642"/>
                  </a:lnTo>
                  <a:lnTo>
                    <a:pt x="3569942" y="2114776"/>
                  </a:lnTo>
                  <a:lnTo>
                    <a:pt x="3564731" y="2115683"/>
                  </a:lnTo>
                  <a:lnTo>
                    <a:pt x="3559745" y="2116591"/>
                  </a:lnTo>
                  <a:lnTo>
                    <a:pt x="3554534" y="2117044"/>
                  </a:lnTo>
                  <a:lnTo>
                    <a:pt x="3549095" y="2117725"/>
                  </a:lnTo>
                  <a:lnTo>
                    <a:pt x="3543884" y="2117952"/>
                  </a:lnTo>
                  <a:lnTo>
                    <a:pt x="3533913" y="2117725"/>
                  </a:lnTo>
                  <a:lnTo>
                    <a:pt x="3529608" y="2117044"/>
                  </a:lnTo>
                  <a:lnTo>
                    <a:pt x="3525982" y="2116591"/>
                  </a:lnTo>
                  <a:lnTo>
                    <a:pt x="3522810" y="2116137"/>
                  </a:lnTo>
                  <a:lnTo>
                    <a:pt x="3519637" y="2115457"/>
                  </a:lnTo>
                  <a:lnTo>
                    <a:pt x="3517371" y="2114323"/>
                  </a:lnTo>
                  <a:lnTo>
                    <a:pt x="3515105" y="2113189"/>
                  </a:lnTo>
                  <a:lnTo>
                    <a:pt x="3513293" y="2111828"/>
                  </a:lnTo>
                  <a:lnTo>
                    <a:pt x="3511933" y="2110467"/>
                  </a:lnTo>
                  <a:lnTo>
                    <a:pt x="3510573" y="2108652"/>
                  </a:lnTo>
                  <a:lnTo>
                    <a:pt x="3509667" y="2106838"/>
                  </a:lnTo>
                  <a:lnTo>
                    <a:pt x="3508761" y="2104570"/>
                  </a:lnTo>
                  <a:lnTo>
                    <a:pt x="3508534" y="2102302"/>
                  </a:lnTo>
                  <a:lnTo>
                    <a:pt x="3508081" y="2099580"/>
                  </a:lnTo>
                  <a:lnTo>
                    <a:pt x="3508081" y="2096858"/>
                  </a:lnTo>
                  <a:lnTo>
                    <a:pt x="3507854" y="2094137"/>
                  </a:lnTo>
                  <a:lnTo>
                    <a:pt x="3507401" y="2091868"/>
                  </a:lnTo>
                  <a:lnTo>
                    <a:pt x="3506268" y="2089827"/>
                  </a:lnTo>
                  <a:lnTo>
                    <a:pt x="3505135" y="2088466"/>
                  </a:lnTo>
                  <a:lnTo>
                    <a:pt x="3503322" y="2087332"/>
                  </a:lnTo>
                  <a:lnTo>
                    <a:pt x="3501056" y="2086879"/>
                  </a:lnTo>
                  <a:lnTo>
                    <a:pt x="3498337" y="2086652"/>
                  </a:lnTo>
                  <a:lnTo>
                    <a:pt x="3495391" y="2086652"/>
                  </a:lnTo>
                  <a:lnTo>
                    <a:pt x="3491992" y="2087105"/>
                  </a:lnTo>
                  <a:lnTo>
                    <a:pt x="3488140" y="2088240"/>
                  </a:lnTo>
                  <a:lnTo>
                    <a:pt x="3483608" y="2089147"/>
                  </a:lnTo>
                  <a:lnTo>
                    <a:pt x="3478623" y="2090508"/>
                  </a:lnTo>
                  <a:lnTo>
                    <a:pt x="3467520" y="2094590"/>
                  </a:lnTo>
                  <a:lnTo>
                    <a:pt x="3454150" y="2099353"/>
                  </a:lnTo>
                  <a:lnTo>
                    <a:pt x="3446899" y="2102075"/>
                  </a:lnTo>
                  <a:lnTo>
                    <a:pt x="3439421" y="2104570"/>
                  </a:lnTo>
                  <a:lnTo>
                    <a:pt x="3431717" y="2106838"/>
                  </a:lnTo>
                  <a:lnTo>
                    <a:pt x="3423786" y="2108652"/>
                  </a:lnTo>
                  <a:lnTo>
                    <a:pt x="3416082" y="2110694"/>
                  </a:lnTo>
                  <a:lnTo>
                    <a:pt x="3408151" y="2112281"/>
                  </a:lnTo>
                  <a:lnTo>
                    <a:pt x="3400673" y="2113642"/>
                  </a:lnTo>
                  <a:lnTo>
                    <a:pt x="3392968" y="2115230"/>
                  </a:lnTo>
                  <a:lnTo>
                    <a:pt x="3385491" y="2116137"/>
                  </a:lnTo>
                  <a:lnTo>
                    <a:pt x="3378013" y="2116818"/>
                  </a:lnTo>
                  <a:lnTo>
                    <a:pt x="3370988" y="2117725"/>
                  </a:lnTo>
                  <a:lnTo>
                    <a:pt x="3364417" y="2118178"/>
                  </a:lnTo>
                  <a:lnTo>
                    <a:pt x="3358299" y="2118405"/>
                  </a:lnTo>
                  <a:lnTo>
                    <a:pt x="3352407" y="2118405"/>
                  </a:lnTo>
                  <a:lnTo>
                    <a:pt x="3346969" y="2118178"/>
                  </a:lnTo>
                  <a:lnTo>
                    <a:pt x="3342437" y="2117952"/>
                  </a:lnTo>
                  <a:lnTo>
                    <a:pt x="3309353" y="2114096"/>
                  </a:lnTo>
                  <a:lnTo>
                    <a:pt x="3284881" y="2111147"/>
                  </a:lnTo>
                  <a:lnTo>
                    <a:pt x="3257689" y="2107745"/>
                  </a:lnTo>
                  <a:lnTo>
                    <a:pt x="3246438" y="2106042"/>
                  </a:lnTo>
                  <a:lnTo>
                    <a:pt x="3246438" y="2132486"/>
                  </a:lnTo>
                  <a:lnTo>
                    <a:pt x="3246216" y="2135206"/>
                  </a:lnTo>
                  <a:lnTo>
                    <a:pt x="3245993" y="2137698"/>
                  </a:lnTo>
                  <a:lnTo>
                    <a:pt x="3245103" y="2140418"/>
                  </a:lnTo>
                  <a:lnTo>
                    <a:pt x="3244213" y="2142684"/>
                  </a:lnTo>
                  <a:lnTo>
                    <a:pt x="3243101" y="2145177"/>
                  </a:lnTo>
                  <a:lnTo>
                    <a:pt x="3241766" y="2147443"/>
                  </a:lnTo>
                  <a:lnTo>
                    <a:pt x="3239986" y="2149482"/>
                  </a:lnTo>
                  <a:lnTo>
                    <a:pt x="3238428" y="2151295"/>
                  </a:lnTo>
                  <a:lnTo>
                    <a:pt x="3236426" y="2153108"/>
                  </a:lnTo>
                  <a:lnTo>
                    <a:pt x="3234423" y="2154694"/>
                  </a:lnTo>
                  <a:lnTo>
                    <a:pt x="3232198" y="2155828"/>
                  </a:lnTo>
                  <a:lnTo>
                    <a:pt x="3229751" y="2157187"/>
                  </a:lnTo>
                  <a:lnTo>
                    <a:pt x="3227526" y="2157867"/>
                  </a:lnTo>
                  <a:lnTo>
                    <a:pt x="3224856" y="2158547"/>
                  </a:lnTo>
                  <a:lnTo>
                    <a:pt x="3221964" y="2159000"/>
                  </a:lnTo>
                  <a:lnTo>
                    <a:pt x="3219294" y="2159000"/>
                  </a:lnTo>
                  <a:lnTo>
                    <a:pt x="3214844" y="2159000"/>
                  </a:lnTo>
                  <a:lnTo>
                    <a:pt x="3211952" y="2159000"/>
                  </a:lnTo>
                  <a:lnTo>
                    <a:pt x="3209282" y="2158547"/>
                  </a:lnTo>
                  <a:lnTo>
                    <a:pt x="3206834" y="2157867"/>
                  </a:lnTo>
                  <a:lnTo>
                    <a:pt x="3204164" y="2157187"/>
                  </a:lnTo>
                  <a:lnTo>
                    <a:pt x="3201940" y="2155828"/>
                  </a:lnTo>
                  <a:lnTo>
                    <a:pt x="3199715" y="2154694"/>
                  </a:lnTo>
                  <a:lnTo>
                    <a:pt x="3197490" y="2153108"/>
                  </a:lnTo>
                  <a:lnTo>
                    <a:pt x="3195487" y="2151295"/>
                  </a:lnTo>
                  <a:lnTo>
                    <a:pt x="3193930" y="2149482"/>
                  </a:lnTo>
                  <a:lnTo>
                    <a:pt x="3192372" y="2147443"/>
                  </a:lnTo>
                  <a:lnTo>
                    <a:pt x="3191037" y="2145177"/>
                  </a:lnTo>
                  <a:lnTo>
                    <a:pt x="3189702" y="2142684"/>
                  </a:lnTo>
                  <a:lnTo>
                    <a:pt x="3189035" y="2140418"/>
                  </a:lnTo>
                  <a:lnTo>
                    <a:pt x="3188367" y="2137698"/>
                  </a:lnTo>
                  <a:lnTo>
                    <a:pt x="3187700" y="2135206"/>
                  </a:lnTo>
                  <a:lnTo>
                    <a:pt x="3187700" y="2132486"/>
                  </a:lnTo>
                  <a:lnTo>
                    <a:pt x="3187700" y="2096168"/>
                  </a:lnTo>
                  <a:lnTo>
                    <a:pt x="3184497" y="2095497"/>
                  </a:lnTo>
                  <a:lnTo>
                    <a:pt x="3176340" y="2093683"/>
                  </a:lnTo>
                  <a:lnTo>
                    <a:pt x="3169995" y="2091642"/>
                  </a:lnTo>
                  <a:lnTo>
                    <a:pt x="3165236" y="2089374"/>
                  </a:lnTo>
                  <a:lnTo>
                    <a:pt x="3161157" y="2087332"/>
                  </a:lnTo>
                  <a:lnTo>
                    <a:pt x="3157985" y="2085064"/>
                  </a:lnTo>
                  <a:lnTo>
                    <a:pt x="3155492" y="2083023"/>
                  </a:lnTo>
                  <a:lnTo>
                    <a:pt x="3153680" y="2080755"/>
                  </a:lnTo>
                  <a:lnTo>
                    <a:pt x="3152320" y="2078260"/>
                  </a:lnTo>
                  <a:lnTo>
                    <a:pt x="3151640" y="2075765"/>
                  </a:lnTo>
                  <a:lnTo>
                    <a:pt x="3151187" y="2073497"/>
                  </a:lnTo>
                  <a:lnTo>
                    <a:pt x="3151187" y="2071002"/>
                  </a:lnTo>
                  <a:lnTo>
                    <a:pt x="3151414" y="2068280"/>
                  </a:lnTo>
                  <a:lnTo>
                    <a:pt x="3152093" y="2065785"/>
                  </a:lnTo>
                  <a:lnTo>
                    <a:pt x="3152773" y="2063290"/>
                  </a:lnTo>
                  <a:lnTo>
                    <a:pt x="3154813" y="2058301"/>
                  </a:lnTo>
                  <a:lnTo>
                    <a:pt x="3156852" y="2053084"/>
                  </a:lnTo>
                  <a:lnTo>
                    <a:pt x="3157532" y="2052177"/>
                  </a:lnTo>
                  <a:lnTo>
                    <a:pt x="3158212" y="2050816"/>
                  </a:lnTo>
                  <a:lnTo>
                    <a:pt x="3159118" y="2049909"/>
                  </a:lnTo>
                  <a:lnTo>
                    <a:pt x="3160024" y="2049001"/>
                  </a:lnTo>
                  <a:lnTo>
                    <a:pt x="3162517" y="2047414"/>
                  </a:lnTo>
                  <a:lnTo>
                    <a:pt x="3165236" y="2046053"/>
                  </a:lnTo>
                  <a:lnTo>
                    <a:pt x="3168635" y="2044692"/>
                  </a:lnTo>
                  <a:lnTo>
                    <a:pt x="3172714" y="2044012"/>
                  </a:lnTo>
                  <a:lnTo>
                    <a:pt x="3176793" y="2042877"/>
                  </a:lnTo>
                  <a:lnTo>
                    <a:pt x="3181551" y="2042424"/>
                  </a:lnTo>
                  <a:lnTo>
                    <a:pt x="3187700" y="2041769"/>
                  </a:lnTo>
                  <a:lnTo>
                    <a:pt x="3187700" y="2013434"/>
                  </a:lnTo>
                  <a:lnTo>
                    <a:pt x="3135313" y="2029813"/>
                  </a:lnTo>
                  <a:lnTo>
                    <a:pt x="3135313" y="2172607"/>
                  </a:lnTo>
                  <a:lnTo>
                    <a:pt x="3135313" y="2175329"/>
                  </a:lnTo>
                  <a:lnTo>
                    <a:pt x="3134866" y="2178050"/>
                  </a:lnTo>
                  <a:lnTo>
                    <a:pt x="3134196" y="2180772"/>
                  </a:lnTo>
                  <a:lnTo>
                    <a:pt x="3133303" y="2183266"/>
                  </a:lnTo>
                  <a:lnTo>
                    <a:pt x="3132186" y="2185761"/>
                  </a:lnTo>
                  <a:lnTo>
                    <a:pt x="3130623" y="2188029"/>
                  </a:lnTo>
                  <a:lnTo>
                    <a:pt x="3129283" y="2190070"/>
                  </a:lnTo>
                  <a:lnTo>
                    <a:pt x="3127496" y="2192111"/>
                  </a:lnTo>
                  <a:lnTo>
                    <a:pt x="3125486" y="2193698"/>
                  </a:lnTo>
                  <a:lnTo>
                    <a:pt x="3123476" y="2195513"/>
                  </a:lnTo>
                  <a:lnTo>
                    <a:pt x="3121243" y="2196647"/>
                  </a:lnTo>
                  <a:lnTo>
                    <a:pt x="3119009" y="2198007"/>
                  </a:lnTo>
                  <a:lnTo>
                    <a:pt x="3116329" y="2198914"/>
                  </a:lnTo>
                  <a:lnTo>
                    <a:pt x="3113873" y="2199368"/>
                  </a:lnTo>
                  <a:lnTo>
                    <a:pt x="3111192" y="2200048"/>
                  </a:lnTo>
                  <a:lnTo>
                    <a:pt x="3108289" y="2200275"/>
                  </a:lnTo>
                  <a:lnTo>
                    <a:pt x="3103599" y="2200275"/>
                  </a:lnTo>
                  <a:lnTo>
                    <a:pt x="3100919" y="2200048"/>
                  </a:lnTo>
                  <a:lnTo>
                    <a:pt x="3098239" y="2199368"/>
                  </a:lnTo>
                  <a:lnTo>
                    <a:pt x="3095559" y="2198914"/>
                  </a:lnTo>
                  <a:lnTo>
                    <a:pt x="3093102" y="2198007"/>
                  </a:lnTo>
                  <a:lnTo>
                    <a:pt x="3090645" y="2196647"/>
                  </a:lnTo>
                  <a:lnTo>
                    <a:pt x="3088412" y="2195513"/>
                  </a:lnTo>
                  <a:lnTo>
                    <a:pt x="3086402" y="2193698"/>
                  </a:lnTo>
                  <a:lnTo>
                    <a:pt x="3084615" y="2192111"/>
                  </a:lnTo>
                  <a:lnTo>
                    <a:pt x="3082828" y="2190070"/>
                  </a:lnTo>
                  <a:lnTo>
                    <a:pt x="3081042" y="2188029"/>
                  </a:lnTo>
                  <a:lnTo>
                    <a:pt x="3079925" y="2185761"/>
                  </a:lnTo>
                  <a:lnTo>
                    <a:pt x="3078585" y="2183266"/>
                  </a:lnTo>
                  <a:lnTo>
                    <a:pt x="3077692" y="2180772"/>
                  </a:lnTo>
                  <a:lnTo>
                    <a:pt x="3077022" y="2178050"/>
                  </a:lnTo>
                  <a:lnTo>
                    <a:pt x="3076798" y="2175329"/>
                  </a:lnTo>
                  <a:lnTo>
                    <a:pt x="3076575" y="2172607"/>
                  </a:lnTo>
                  <a:lnTo>
                    <a:pt x="3076575" y="2090145"/>
                  </a:lnTo>
                  <a:lnTo>
                    <a:pt x="3076346" y="2090511"/>
                  </a:lnTo>
                  <a:lnTo>
                    <a:pt x="3075438" y="2092552"/>
                  </a:lnTo>
                  <a:lnTo>
                    <a:pt x="3074303" y="2094367"/>
                  </a:lnTo>
                  <a:lnTo>
                    <a:pt x="3072488" y="2095954"/>
                  </a:lnTo>
                  <a:lnTo>
                    <a:pt x="3070672" y="2097769"/>
                  </a:lnTo>
                  <a:lnTo>
                    <a:pt x="3068856" y="2099356"/>
                  </a:lnTo>
                  <a:lnTo>
                    <a:pt x="3066813" y="2100263"/>
                  </a:lnTo>
                  <a:lnTo>
                    <a:pt x="3064544" y="2101170"/>
                  </a:lnTo>
                  <a:lnTo>
                    <a:pt x="3062047" y="2101624"/>
                  </a:lnTo>
                  <a:lnTo>
                    <a:pt x="3058869" y="2102304"/>
                  </a:lnTo>
                  <a:lnTo>
                    <a:pt x="3053876" y="2102758"/>
                  </a:lnTo>
                  <a:lnTo>
                    <a:pt x="3040257" y="2103211"/>
                  </a:lnTo>
                  <a:lnTo>
                    <a:pt x="3022780" y="2103438"/>
                  </a:lnTo>
                  <a:lnTo>
                    <a:pt x="3003714" y="2103438"/>
                  </a:lnTo>
                  <a:lnTo>
                    <a:pt x="2984649" y="2103211"/>
                  </a:lnTo>
                  <a:lnTo>
                    <a:pt x="2966945" y="2102531"/>
                  </a:lnTo>
                  <a:lnTo>
                    <a:pt x="2959228" y="2102077"/>
                  </a:lnTo>
                  <a:lnTo>
                    <a:pt x="2952872" y="2101397"/>
                  </a:lnTo>
                  <a:lnTo>
                    <a:pt x="2947652" y="2100717"/>
                  </a:lnTo>
                  <a:lnTo>
                    <a:pt x="2944020" y="2100036"/>
                  </a:lnTo>
                  <a:lnTo>
                    <a:pt x="2937438" y="2097995"/>
                  </a:lnTo>
                  <a:lnTo>
                    <a:pt x="2929948" y="2095047"/>
                  </a:lnTo>
                  <a:lnTo>
                    <a:pt x="2921777" y="2090965"/>
                  </a:lnTo>
                  <a:lnTo>
                    <a:pt x="2917691" y="2088924"/>
                  </a:lnTo>
                  <a:lnTo>
                    <a:pt x="2913379" y="2086656"/>
                  </a:lnTo>
                  <a:lnTo>
                    <a:pt x="2909520" y="2084161"/>
                  </a:lnTo>
                  <a:lnTo>
                    <a:pt x="2905662" y="2081440"/>
                  </a:lnTo>
                  <a:lnTo>
                    <a:pt x="2902030" y="2078719"/>
                  </a:lnTo>
                  <a:lnTo>
                    <a:pt x="2898852" y="2075770"/>
                  </a:lnTo>
                  <a:lnTo>
                    <a:pt x="2895675" y="2072822"/>
                  </a:lnTo>
                  <a:lnTo>
                    <a:pt x="2892951" y="2069647"/>
                  </a:lnTo>
                  <a:lnTo>
                    <a:pt x="2891135" y="2066472"/>
                  </a:lnTo>
                  <a:lnTo>
                    <a:pt x="2889546" y="2063297"/>
                  </a:lnTo>
                  <a:lnTo>
                    <a:pt x="2887050" y="2057401"/>
                  </a:lnTo>
                  <a:lnTo>
                    <a:pt x="2884326" y="2051731"/>
                  </a:lnTo>
                  <a:lnTo>
                    <a:pt x="2881602" y="2046515"/>
                  </a:lnTo>
                  <a:lnTo>
                    <a:pt x="2878879" y="2041752"/>
                  </a:lnTo>
                  <a:lnTo>
                    <a:pt x="2873885" y="2033361"/>
                  </a:lnTo>
                  <a:lnTo>
                    <a:pt x="2872296" y="2029733"/>
                  </a:lnTo>
                  <a:lnTo>
                    <a:pt x="2870708" y="2026331"/>
                  </a:lnTo>
                  <a:lnTo>
                    <a:pt x="2870027" y="2025197"/>
                  </a:lnTo>
                  <a:lnTo>
                    <a:pt x="2869119" y="2024290"/>
                  </a:lnTo>
                  <a:lnTo>
                    <a:pt x="2868438" y="2023836"/>
                  </a:lnTo>
                  <a:lnTo>
                    <a:pt x="2867757" y="2024063"/>
                  </a:lnTo>
                  <a:lnTo>
                    <a:pt x="2867076" y="2024517"/>
                  </a:lnTo>
                  <a:lnTo>
                    <a:pt x="2866168" y="2025651"/>
                  </a:lnTo>
                  <a:lnTo>
                    <a:pt x="2865714" y="2026785"/>
                  </a:lnTo>
                  <a:lnTo>
                    <a:pt x="2865033" y="2028372"/>
                  </a:lnTo>
                  <a:lnTo>
                    <a:pt x="2864125" y="2031547"/>
                  </a:lnTo>
                  <a:lnTo>
                    <a:pt x="2863444" y="2035402"/>
                  </a:lnTo>
                  <a:lnTo>
                    <a:pt x="2863444" y="2037444"/>
                  </a:lnTo>
                  <a:lnTo>
                    <a:pt x="2863444" y="2039485"/>
                  </a:lnTo>
                  <a:lnTo>
                    <a:pt x="2864125" y="2041299"/>
                  </a:lnTo>
                  <a:lnTo>
                    <a:pt x="2864579" y="2042886"/>
                  </a:lnTo>
                  <a:lnTo>
                    <a:pt x="2864806" y="2044474"/>
                  </a:lnTo>
                  <a:lnTo>
                    <a:pt x="2864806" y="2045835"/>
                  </a:lnTo>
                  <a:lnTo>
                    <a:pt x="2864579" y="2047195"/>
                  </a:lnTo>
                  <a:lnTo>
                    <a:pt x="2863671" y="2048102"/>
                  </a:lnTo>
                  <a:lnTo>
                    <a:pt x="2862763" y="2049236"/>
                  </a:lnTo>
                  <a:lnTo>
                    <a:pt x="2861629" y="2049917"/>
                  </a:lnTo>
                  <a:lnTo>
                    <a:pt x="2860267" y="2050597"/>
                  </a:lnTo>
                  <a:lnTo>
                    <a:pt x="2858905" y="2051051"/>
                  </a:lnTo>
                  <a:lnTo>
                    <a:pt x="2855500" y="2051958"/>
                  </a:lnTo>
                  <a:lnTo>
                    <a:pt x="2852550" y="2052185"/>
                  </a:lnTo>
                  <a:lnTo>
                    <a:pt x="2850053" y="2051958"/>
                  </a:lnTo>
                  <a:lnTo>
                    <a:pt x="2849145" y="2051731"/>
                  </a:lnTo>
                  <a:lnTo>
                    <a:pt x="2848691" y="2051277"/>
                  </a:lnTo>
                  <a:lnTo>
                    <a:pt x="2847783" y="2050370"/>
                  </a:lnTo>
                  <a:lnTo>
                    <a:pt x="2847329" y="2048102"/>
                  </a:lnTo>
                  <a:lnTo>
                    <a:pt x="2846421" y="2040619"/>
                  </a:lnTo>
                  <a:lnTo>
                    <a:pt x="2845513" y="2030640"/>
                  </a:lnTo>
                  <a:lnTo>
                    <a:pt x="2844379" y="2018620"/>
                  </a:lnTo>
                  <a:lnTo>
                    <a:pt x="2843471" y="2006601"/>
                  </a:lnTo>
                  <a:lnTo>
                    <a:pt x="2842336" y="1995261"/>
                  </a:lnTo>
                  <a:lnTo>
                    <a:pt x="2841201" y="1986417"/>
                  </a:lnTo>
                  <a:lnTo>
                    <a:pt x="2840747" y="1983242"/>
                  </a:lnTo>
                  <a:lnTo>
                    <a:pt x="2839839" y="1980974"/>
                  </a:lnTo>
                  <a:lnTo>
                    <a:pt x="2835527" y="1970542"/>
                  </a:lnTo>
                  <a:lnTo>
                    <a:pt x="2835360" y="1970163"/>
                  </a:lnTo>
                  <a:lnTo>
                    <a:pt x="2834651" y="1970217"/>
                  </a:lnTo>
                  <a:lnTo>
                    <a:pt x="2831710" y="1970443"/>
                  </a:lnTo>
                  <a:lnTo>
                    <a:pt x="2829221" y="1970670"/>
                  </a:lnTo>
                  <a:lnTo>
                    <a:pt x="2824696" y="1970443"/>
                  </a:lnTo>
                  <a:lnTo>
                    <a:pt x="2823339" y="1970217"/>
                  </a:lnTo>
                  <a:lnTo>
                    <a:pt x="2821528" y="1969538"/>
                  </a:lnTo>
                  <a:lnTo>
                    <a:pt x="2819945" y="1968632"/>
                  </a:lnTo>
                  <a:lnTo>
                    <a:pt x="2818587" y="1967274"/>
                  </a:lnTo>
                  <a:lnTo>
                    <a:pt x="2817230" y="1965916"/>
                  </a:lnTo>
                  <a:lnTo>
                    <a:pt x="2816325" y="1964558"/>
                  </a:lnTo>
                  <a:lnTo>
                    <a:pt x="2815646" y="1963426"/>
                  </a:lnTo>
                  <a:lnTo>
                    <a:pt x="2815420" y="1962067"/>
                  </a:lnTo>
                  <a:lnTo>
                    <a:pt x="2814741" y="1960030"/>
                  </a:lnTo>
                  <a:lnTo>
                    <a:pt x="2814062" y="1958672"/>
                  </a:lnTo>
                  <a:lnTo>
                    <a:pt x="2813610" y="1957993"/>
                  </a:lnTo>
                  <a:lnTo>
                    <a:pt x="2813157" y="1957314"/>
                  </a:lnTo>
                  <a:lnTo>
                    <a:pt x="2812252" y="1957087"/>
                  </a:lnTo>
                  <a:lnTo>
                    <a:pt x="2811800" y="1956861"/>
                  </a:lnTo>
                  <a:lnTo>
                    <a:pt x="2811121" y="1957087"/>
                  </a:lnTo>
                  <a:lnTo>
                    <a:pt x="2810442" y="1957314"/>
                  </a:lnTo>
                  <a:lnTo>
                    <a:pt x="2809537" y="1957993"/>
                  </a:lnTo>
                  <a:lnTo>
                    <a:pt x="2809084" y="1958672"/>
                  </a:lnTo>
                  <a:lnTo>
                    <a:pt x="2808179" y="1960483"/>
                  </a:lnTo>
                  <a:lnTo>
                    <a:pt x="2807501" y="1962747"/>
                  </a:lnTo>
                  <a:lnTo>
                    <a:pt x="2806822" y="1963878"/>
                  </a:lnTo>
                  <a:lnTo>
                    <a:pt x="2806369" y="1965010"/>
                  </a:lnTo>
                  <a:lnTo>
                    <a:pt x="2805012" y="1966821"/>
                  </a:lnTo>
                  <a:lnTo>
                    <a:pt x="2803654" y="1967953"/>
                  </a:lnTo>
                  <a:lnTo>
                    <a:pt x="2802976" y="1968632"/>
                  </a:lnTo>
                  <a:lnTo>
                    <a:pt x="2802523" y="1968632"/>
                  </a:lnTo>
                  <a:lnTo>
                    <a:pt x="2792115" y="1968406"/>
                  </a:lnTo>
                  <a:lnTo>
                    <a:pt x="2791436" y="1968406"/>
                  </a:lnTo>
                  <a:lnTo>
                    <a:pt x="2788948" y="1967953"/>
                  </a:lnTo>
                  <a:lnTo>
                    <a:pt x="2785554" y="1967500"/>
                  </a:lnTo>
                  <a:lnTo>
                    <a:pt x="2781481" y="1966369"/>
                  </a:lnTo>
                  <a:lnTo>
                    <a:pt x="2779445" y="1965463"/>
                  </a:lnTo>
                  <a:lnTo>
                    <a:pt x="2777182" y="1964558"/>
                  </a:lnTo>
                  <a:lnTo>
                    <a:pt x="2775146" y="1963426"/>
                  </a:lnTo>
                  <a:lnTo>
                    <a:pt x="2773110" y="1961615"/>
                  </a:lnTo>
                  <a:lnTo>
                    <a:pt x="2771300" y="1959804"/>
                  </a:lnTo>
                  <a:lnTo>
                    <a:pt x="2769490" y="1957540"/>
                  </a:lnTo>
                  <a:lnTo>
                    <a:pt x="2768132" y="1955276"/>
                  </a:lnTo>
                  <a:lnTo>
                    <a:pt x="2767001" y="1952107"/>
                  </a:lnTo>
                  <a:lnTo>
                    <a:pt x="2765870" y="1947579"/>
                  </a:lnTo>
                  <a:lnTo>
                    <a:pt x="2764965" y="1941694"/>
                  </a:lnTo>
                  <a:lnTo>
                    <a:pt x="2764286" y="1935582"/>
                  </a:lnTo>
                  <a:lnTo>
                    <a:pt x="2764286" y="1929017"/>
                  </a:lnTo>
                  <a:lnTo>
                    <a:pt x="2764286" y="1925621"/>
                  </a:lnTo>
                  <a:lnTo>
                    <a:pt x="2764512" y="1922452"/>
                  </a:lnTo>
                  <a:lnTo>
                    <a:pt x="2765191" y="1919283"/>
                  </a:lnTo>
                  <a:lnTo>
                    <a:pt x="2765870" y="1916340"/>
                  </a:lnTo>
                  <a:lnTo>
                    <a:pt x="2766548" y="1913397"/>
                  </a:lnTo>
                  <a:lnTo>
                    <a:pt x="2767906" y="1910907"/>
                  </a:lnTo>
                  <a:lnTo>
                    <a:pt x="2769037" y="1908643"/>
                  </a:lnTo>
                  <a:lnTo>
                    <a:pt x="2770621" y="1906379"/>
                  </a:lnTo>
                  <a:lnTo>
                    <a:pt x="2772431" y="1904115"/>
                  </a:lnTo>
                  <a:lnTo>
                    <a:pt x="2774241" y="1901625"/>
                  </a:lnTo>
                  <a:lnTo>
                    <a:pt x="2775599" y="1899362"/>
                  </a:lnTo>
                  <a:lnTo>
                    <a:pt x="2776730" y="1897324"/>
                  </a:lnTo>
                  <a:lnTo>
                    <a:pt x="2777635" y="1895060"/>
                  </a:lnTo>
                  <a:lnTo>
                    <a:pt x="2778314" y="1892797"/>
                  </a:lnTo>
                  <a:lnTo>
                    <a:pt x="2778766" y="1890759"/>
                  </a:lnTo>
                  <a:lnTo>
                    <a:pt x="2778766" y="1888722"/>
                  </a:lnTo>
                  <a:lnTo>
                    <a:pt x="2778766" y="1886911"/>
                  </a:lnTo>
                  <a:lnTo>
                    <a:pt x="2778540" y="1885100"/>
                  </a:lnTo>
                  <a:lnTo>
                    <a:pt x="2777635" y="1883289"/>
                  </a:lnTo>
                  <a:lnTo>
                    <a:pt x="2776956" y="1881704"/>
                  </a:lnTo>
                  <a:lnTo>
                    <a:pt x="2776277" y="1880120"/>
                  </a:lnTo>
                  <a:lnTo>
                    <a:pt x="2774920" y="1878761"/>
                  </a:lnTo>
                  <a:lnTo>
                    <a:pt x="2773789" y="1877403"/>
                  </a:lnTo>
                  <a:lnTo>
                    <a:pt x="2772205" y="1876271"/>
                  </a:lnTo>
                  <a:lnTo>
                    <a:pt x="2767906" y="1873328"/>
                  </a:lnTo>
                  <a:lnTo>
                    <a:pt x="2760892" y="1869027"/>
                  </a:lnTo>
                  <a:lnTo>
                    <a:pt x="2752068" y="1864047"/>
                  </a:lnTo>
                  <a:lnTo>
                    <a:pt x="2741208" y="1858161"/>
                  </a:lnTo>
                  <a:lnTo>
                    <a:pt x="2728733" y="1851373"/>
                  </a:lnTo>
                  <a:lnTo>
                    <a:pt x="2735036" y="1883775"/>
                  </a:lnTo>
                  <a:lnTo>
                    <a:pt x="2738211" y="1900340"/>
                  </a:lnTo>
                  <a:lnTo>
                    <a:pt x="2741159" y="1915089"/>
                  </a:lnTo>
                  <a:lnTo>
                    <a:pt x="2744107" y="1928704"/>
                  </a:lnTo>
                  <a:lnTo>
                    <a:pt x="2747055" y="1940730"/>
                  </a:lnTo>
                  <a:lnTo>
                    <a:pt x="2749550" y="1950034"/>
                  </a:lnTo>
                  <a:lnTo>
                    <a:pt x="2751818" y="1957068"/>
                  </a:lnTo>
                  <a:lnTo>
                    <a:pt x="2754086" y="1962741"/>
                  </a:lnTo>
                  <a:lnTo>
                    <a:pt x="2756807" y="1968187"/>
                  </a:lnTo>
                  <a:lnTo>
                    <a:pt x="2759529" y="1974087"/>
                  </a:lnTo>
                  <a:lnTo>
                    <a:pt x="2762477" y="1979760"/>
                  </a:lnTo>
                  <a:lnTo>
                    <a:pt x="2768827" y="1990878"/>
                  </a:lnTo>
                  <a:lnTo>
                    <a:pt x="2775177" y="2001089"/>
                  </a:lnTo>
                  <a:lnTo>
                    <a:pt x="2780846" y="2009939"/>
                  </a:lnTo>
                  <a:lnTo>
                    <a:pt x="2785609" y="2016973"/>
                  </a:lnTo>
                  <a:lnTo>
                    <a:pt x="2790145" y="2022873"/>
                  </a:lnTo>
                  <a:lnTo>
                    <a:pt x="2798536" y="2036261"/>
                  </a:lnTo>
                  <a:lnTo>
                    <a:pt x="2814864" y="2063718"/>
                  </a:lnTo>
                  <a:lnTo>
                    <a:pt x="2827564" y="2084821"/>
                  </a:lnTo>
                  <a:lnTo>
                    <a:pt x="2832780" y="2093216"/>
                  </a:lnTo>
                  <a:lnTo>
                    <a:pt x="2836182" y="2098435"/>
                  </a:lnTo>
                  <a:lnTo>
                    <a:pt x="2837316" y="2100251"/>
                  </a:lnTo>
                  <a:lnTo>
                    <a:pt x="2837996" y="2102293"/>
                  </a:lnTo>
                  <a:lnTo>
                    <a:pt x="2838450" y="2104108"/>
                  </a:lnTo>
                  <a:lnTo>
                    <a:pt x="2838450" y="2106150"/>
                  </a:lnTo>
                  <a:lnTo>
                    <a:pt x="2837996" y="2108193"/>
                  </a:lnTo>
                  <a:lnTo>
                    <a:pt x="2837316" y="2110235"/>
                  </a:lnTo>
                  <a:lnTo>
                    <a:pt x="2836409" y="2112050"/>
                  </a:lnTo>
                  <a:lnTo>
                    <a:pt x="2835275" y="2113865"/>
                  </a:lnTo>
                  <a:lnTo>
                    <a:pt x="2833914" y="2115681"/>
                  </a:lnTo>
                  <a:lnTo>
                    <a:pt x="2832100" y="2117269"/>
                  </a:lnTo>
                  <a:lnTo>
                    <a:pt x="2830512" y="2118858"/>
                  </a:lnTo>
                  <a:lnTo>
                    <a:pt x="2828471" y="2119992"/>
                  </a:lnTo>
                  <a:lnTo>
                    <a:pt x="2826204" y="2121127"/>
                  </a:lnTo>
                  <a:lnTo>
                    <a:pt x="2823936" y="2121807"/>
                  </a:lnTo>
                  <a:lnTo>
                    <a:pt x="2821441" y="2122261"/>
                  </a:lnTo>
                  <a:lnTo>
                    <a:pt x="2819173" y="2122488"/>
                  </a:lnTo>
                  <a:lnTo>
                    <a:pt x="2815771" y="2122261"/>
                  </a:lnTo>
                  <a:lnTo>
                    <a:pt x="2810782" y="2121807"/>
                  </a:lnTo>
                  <a:lnTo>
                    <a:pt x="2797175" y="2119992"/>
                  </a:lnTo>
                  <a:lnTo>
                    <a:pt x="2780166" y="2117269"/>
                  </a:lnTo>
                  <a:lnTo>
                    <a:pt x="2761570" y="2114092"/>
                  </a:lnTo>
                  <a:lnTo>
                    <a:pt x="2742746" y="2110462"/>
                  </a:lnTo>
                  <a:lnTo>
                    <a:pt x="2725284" y="2106604"/>
                  </a:lnTo>
                  <a:lnTo>
                    <a:pt x="2717800" y="2105016"/>
                  </a:lnTo>
                  <a:lnTo>
                    <a:pt x="2711677" y="2103201"/>
                  </a:lnTo>
                  <a:lnTo>
                    <a:pt x="2706688" y="2101839"/>
                  </a:lnTo>
                  <a:lnTo>
                    <a:pt x="2703286" y="2100251"/>
                  </a:lnTo>
                  <a:lnTo>
                    <a:pt x="2697162" y="2097074"/>
                  </a:lnTo>
                  <a:lnTo>
                    <a:pt x="2690359" y="2092763"/>
                  </a:lnTo>
                  <a:lnTo>
                    <a:pt x="2682875" y="2087543"/>
                  </a:lnTo>
                  <a:lnTo>
                    <a:pt x="2679246" y="2084821"/>
                  </a:lnTo>
                  <a:lnTo>
                    <a:pt x="2675391" y="2081644"/>
                  </a:lnTo>
                  <a:lnTo>
                    <a:pt x="2671989" y="2078694"/>
                  </a:lnTo>
                  <a:lnTo>
                    <a:pt x="2668814" y="2075290"/>
                  </a:lnTo>
                  <a:lnTo>
                    <a:pt x="2665639" y="2071886"/>
                  </a:lnTo>
                  <a:lnTo>
                    <a:pt x="2662918" y="2068483"/>
                  </a:lnTo>
                  <a:lnTo>
                    <a:pt x="2660423" y="2065079"/>
                  </a:lnTo>
                  <a:lnTo>
                    <a:pt x="2658382" y="2061448"/>
                  </a:lnTo>
                  <a:lnTo>
                    <a:pt x="2656795" y="2058045"/>
                  </a:lnTo>
                  <a:lnTo>
                    <a:pt x="2656114" y="2054868"/>
                  </a:lnTo>
                  <a:lnTo>
                    <a:pt x="2654754" y="2048061"/>
                  </a:lnTo>
                  <a:lnTo>
                    <a:pt x="2652939" y="2042161"/>
                  </a:lnTo>
                  <a:lnTo>
                    <a:pt x="2651125" y="2036488"/>
                  </a:lnTo>
                  <a:lnTo>
                    <a:pt x="2650544" y="2034891"/>
                  </a:lnTo>
                  <a:lnTo>
                    <a:pt x="2647538" y="2036545"/>
                  </a:lnTo>
                  <a:lnTo>
                    <a:pt x="2642334" y="2038582"/>
                  </a:lnTo>
                  <a:lnTo>
                    <a:pt x="2639845" y="2039261"/>
                  </a:lnTo>
                  <a:lnTo>
                    <a:pt x="2636904" y="2040167"/>
                  </a:lnTo>
                  <a:lnTo>
                    <a:pt x="2633962" y="2040620"/>
                  </a:lnTo>
                  <a:lnTo>
                    <a:pt x="2631021" y="2041072"/>
                  </a:lnTo>
                  <a:lnTo>
                    <a:pt x="2627854" y="2041299"/>
                  </a:lnTo>
                  <a:lnTo>
                    <a:pt x="2624460" y="2041525"/>
                  </a:lnTo>
                  <a:lnTo>
                    <a:pt x="2621066" y="2041525"/>
                  </a:lnTo>
                  <a:lnTo>
                    <a:pt x="2617898" y="2041299"/>
                  </a:lnTo>
                  <a:lnTo>
                    <a:pt x="2614731" y="2040846"/>
                  </a:lnTo>
                  <a:lnTo>
                    <a:pt x="2612016" y="2040393"/>
                  </a:lnTo>
                  <a:lnTo>
                    <a:pt x="2609301" y="2039941"/>
                  </a:lnTo>
                  <a:lnTo>
                    <a:pt x="2606585" y="2038809"/>
                  </a:lnTo>
                  <a:lnTo>
                    <a:pt x="2604097" y="2038130"/>
                  </a:lnTo>
                  <a:lnTo>
                    <a:pt x="2601608" y="2036771"/>
                  </a:lnTo>
                  <a:lnTo>
                    <a:pt x="2599345" y="2035866"/>
                  </a:lnTo>
                  <a:lnTo>
                    <a:pt x="2597309" y="2034281"/>
                  </a:lnTo>
                  <a:lnTo>
                    <a:pt x="2593463" y="2031565"/>
                  </a:lnTo>
                  <a:lnTo>
                    <a:pt x="2590295" y="2028395"/>
                  </a:lnTo>
                  <a:lnTo>
                    <a:pt x="2587354" y="2025000"/>
                  </a:lnTo>
                  <a:lnTo>
                    <a:pt x="2584865" y="2021604"/>
                  </a:lnTo>
                  <a:lnTo>
                    <a:pt x="2582602" y="2017756"/>
                  </a:lnTo>
                  <a:lnTo>
                    <a:pt x="2580792" y="2014134"/>
                  </a:lnTo>
                  <a:lnTo>
                    <a:pt x="2579435" y="2010285"/>
                  </a:lnTo>
                  <a:lnTo>
                    <a:pt x="2578077" y="2006663"/>
                  </a:lnTo>
                  <a:lnTo>
                    <a:pt x="2577398" y="2003041"/>
                  </a:lnTo>
                  <a:lnTo>
                    <a:pt x="2576946" y="1999646"/>
                  </a:lnTo>
                  <a:lnTo>
                    <a:pt x="2576267" y="1996703"/>
                  </a:lnTo>
                  <a:lnTo>
                    <a:pt x="2576267" y="1993760"/>
                  </a:lnTo>
                  <a:lnTo>
                    <a:pt x="2576267" y="1991044"/>
                  </a:lnTo>
                  <a:lnTo>
                    <a:pt x="2576720" y="1988101"/>
                  </a:lnTo>
                  <a:lnTo>
                    <a:pt x="2577172" y="1985384"/>
                  </a:lnTo>
                  <a:lnTo>
                    <a:pt x="2577851" y="1982668"/>
                  </a:lnTo>
                  <a:lnTo>
                    <a:pt x="2578756" y="1980178"/>
                  </a:lnTo>
                  <a:lnTo>
                    <a:pt x="2579887" y="1977687"/>
                  </a:lnTo>
                  <a:lnTo>
                    <a:pt x="2580792" y="1975197"/>
                  </a:lnTo>
                  <a:lnTo>
                    <a:pt x="2583281" y="1970670"/>
                  </a:lnTo>
                  <a:lnTo>
                    <a:pt x="2585770" y="1967274"/>
                  </a:lnTo>
                  <a:lnTo>
                    <a:pt x="2588485" y="1964331"/>
                  </a:lnTo>
                  <a:lnTo>
                    <a:pt x="2589616" y="1963426"/>
                  </a:lnTo>
                  <a:lnTo>
                    <a:pt x="2590974" y="1962520"/>
                  </a:lnTo>
                  <a:lnTo>
                    <a:pt x="2594594" y="1960709"/>
                  </a:lnTo>
                  <a:lnTo>
                    <a:pt x="2596178" y="1960030"/>
                  </a:lnTo>
                  <a:lnTo>
                    <a:pt x="2596856" y="1959351"/>
                  </a:lnTo>
                  <a:lnTo>
                    <a:pt x="2597309" y="1958672"/>
                  </a:lnTo>
                  <a:lnTo>
                    <a:pt x="2597309" y="1957314"/>
                  </a:lnTo>
                  <a:lnTo>
                    <a:pt x="2597083" y="1955955"/>
                  </a:lnTo>
                  <a:lnTo>
                    <a:pt x="2596630" y="1953465"/>
                  </a:lnTo>
                  <a:lnTo>
                    <a:pt x="2595499" y="1950522"/>
                  </a:lnTo>
                  <a:lnTo>
                    <a:pt x="2593689" y="1946221"/>
                  </a:lnTo>
                  <a:lnTo>
                    <a:pt x="2587806" y="1934450"/>
                  </a:lnTo>
                  <a:lnTo>
                    <a:pt x="2578304" y="1916566"/>
                  </a:lnTo>
                  <a:lnTo>
                    <a:pt x="2564954" y="1892118"/>
                  </a:lnTo>
                  <a:lnTo>
                    <a:pt x="2561108" y="1885100"/>
                  </a:lnTo>
                  <a:lnTo>
                    <a:pt x="2557035" y="1878535"/>
                  </a:lnTo>
                  <a:lnTo>
                    <a:pt x="2552963" y="1871970"/>
                  </a:lnTo>
                  <a:lnTo>
                    <a:pt x="2548664" y="1866084"/>
                  </a:lnTo>
                  <a:lnTo>
                    <a:pt x="2544139" y="1860199"/>
                  </a:lnTo>
                  <a:lnTo>
                    <a:pt x="2540066" y="1854766"/>
                  </a:lnTo>
                  <a:lnTo>
                    <a:pt x="2535767" y="1849559"/>
                  </a:lnTo>
                  <a:lnTo>
                    <a:pt x="2531695" y="1844805"/>
                  </a:lnTo>
                  <a:lnTo>
                    <a:pt x="2523776" y="1835750"/>
                  </a:lnTo>
                  <a:lnTo>
                    <a:pt x="2516536" y="1828732"/>
                  </a:lnTo>
                  <a:lnTo>
                    <a:pt x="2510200" y="1822620"/>
                  </a:lnTo>
                  <a:lnTo>
                    <a:pt x="2505675" y="1818546"/>
                  </a:lnTo>
                  <a:lnTo>
                    <a:pt x="2503187" y="1816508"/>
                  </a:lnTo>
                  <a:lnTo>
                    <a:pt x="2500698" y="1815150"/>
                  </a:lnTo>
                  <a:lnTo>
                    <a:pt x="2498435" y="1814018"/>
                  </a:lnTo>
                  <a:lnTo>
                    <a:pt x="2496173" y="1813565"/>
                  </a:lnTo>
                  <a:lnTo>
                    <a:pt x="2494589" y="1813113"/>
                  </a:lnTo>
                  <a:lnTo>
                    <a:pt x="2493005" y="1812886"/>
                  </a:lnTo>
                  <a:lnTo>
                    <a:pt x="2491648" y="1812886"/>
                  </a:lnTo>
                  <a:lnTo>
                    <a:pt x="2491421" y="1816508"/>
                  </a:lnTo>
                  <a:lnTo>
                    <a:pt x="2491421" y="1824884"/>
                  </a:lnTo>
                  <a:lnTo>
                    <a:pt x="2491648" y="1829638"/>
                  </a:lnTo>
                  <a:lnTo>
                    <a:pt x="2492326" y="1833713"/>
                  </a:lnTo>
                  <a:lnTo>
                    <a:pt x="2492779" y="1835297"/>
                  </a:lnTo>
                  <a:lnTo>
                    <a:pt x="2493231" y="1836656"/>
                  </a:lnTo>
                  <a:lnTo>
                    <a:pt x="2493684" y="1837561"/>
                  </a:lnTo>
                  <a:lnTo>
                    <a:pt x="2494589" y="1838014"/>
                  </a:lnTo>
                  <a:lnTo>
                    <a:pt x="2495268" y="1838467"/>
                  </a:lnTo>
                  <a:lnTo>
                    <a:pt x="2496173" y="1839146"/>
                  </a:lnTo>
                  <a:lnTo>
                    <a:pt x="2498209" y="1840730"/>
                  </a:lnTo>
                  <a:lnTo>
                    <a:pt x="2500245" y="1843447"/>
                  </a:lnTo>
                  <a:lnTo>
                    <a:pt x="2501829" y="1846842"/>
                  </a:lnTo>
                  <a:lnTo>
                    <a:pt x="2503639" y="1850691"/>
                  </a:lnTo>
                  <a:lnTo>
                    <a:pt x="2505223" y="1855445"/>
                  </a:lnTo>
                  <a:lnTo>
                    <a:pt x="2505675" y="1858161"/>
                  </a:lnTo>
                  <a:lnTo>
                    <a:pt x="2505902" y="1860878"/>
                  </a:lnTo>
                  <a:lnTo>
                    <a:pt x="2506128" y="1863594"/>
                  </a:lnTo>
                  <a:lnTo>
                    <a:pt x="2506354" y="1866763"/>
                  </a:lnTo>
                  <a:lnTo>
                    <a:pt x="2506128" y="1869933"/>
                  </a:lnTo>
                  <a:lnTo>
                    <a:pt x="2505675" y="1873328"/>
                  </a:lnTo>
                  <a:lnTo>
                    <a:pt x="2504544" y="1876498"/>
                  </a:lnTo>
                  <a:lnTo>
                    <a:pt x="2503413" y="1879893"/>
                  </a:lnTo>
                  <a:lnTo>
                    <a:pt x="2501829" y="1883063"/>
                  </a:lnTo>
                  <a:lnTo>
                    <a:pt x="2500019" y="1886458"/>
                  </a:lnTo>
                  <a:lnTo>
                    <a:pt x="2497756" y="1889401"/>
                  </a:lnTo>
                  <a:lnTo>
                    <a:pt x="2495041" y="1892344"/>
                  </a:lnTo>
                  <a:lnTo>
                    <a:pt x="2492100" y="1895060"/>
                  </a:lnTo>
                  <a:lnTo>
                    <a:pt x="2488706" y="1897551"/>
                  </a:lnTo>
                  <a:lnTo>
                    <a:pt x="2485086" y="1899814"/>
                  </a:lnTo>
                  <a:lnTo>
                    <a:pt x="2481013" y="1901625"/>
                  </a:lnTo>
                  <a:lnTo>
                    <a:pt x="2476715" y="1903210"/>
                  </a:lnTo>
                  <a:lnTo>
                    <a:pt x="2472190" y="1904115"/>
                  </a:lnTo>
                  <a:lnTo>
                    <a:pt x="2466986" y="1905021"/>
                  </a:lnTo>
                  <a:lnTo>
                    <a:pt x="2461782" y="1905247"/>
                  </a:lnTo>
                  <a:lnTo>
                    <a:pt x="2456578" y="1905021"/>
                  </a:lnTo>
                  <a:lnTo>
                    <a:pt x="2451600" y="1904115"/>
                  </a:lnTo>
                  <a:lnTo>
                    <a:pt x="2447301" y="1902984"/>
                  </a:lnTo>
                  <a:lnTo>
                    <a:pt x="2443229" y="1901399"/>
                  </a:lnTo>
                  <a:lnTo>
                    <a:pt x="2439609" y="1899362"/>
                  </a:lnTo>
                  <a:lnTo>
                    <a:pt x="2436441" y="1897098"/>
                  </a:lnTo>
                  <a:lnTo>
                    <a:pt x="2433274" y="1894608"/>
                  </a:lnTo>
                  <a:lnTo>
                    <a:pt x="2431011" y="1891891"/>
                  </a:lnTo>
                  <a:lnTo>
                    <a:pt x="2428748" y="1889175"/>
                  </a:lnTo>
                  <a:lnTo>
                    <a:pt x="2426712" y="1886005"/>
                  </a:lnTo>
                  <a:lnTo>
                    <a:pt x="2424902" y="1883063"/>
                  </a:lnTo>
                  <a:lnTo>
                    <a:pt x="2423771" y="1880120"/>
                  </a:lnTo>
                  <a:lnTo>
                    <a:pt x="2422639" y="1877177"/>
                  </a:lnTo>
                  <a:lnTo>
                    <a:pt x="2421961" y="1874460"/>
                  </a:lnTo>
                  <a:lnTo>
                    <a:pt x="2421508" y="1871970"/>
                  </a:lnTo>
                  <a:lnTo>
                    <a:pt x="2421508" y="1869706"/>
                  </a:lnTo>
                  <a:lnTo>
                    <a:pt x="2421508" y="1867443"/>
                  </a:lnTo>
                  <a:lnTo>
                    <a:pt x="2421961" y="1865405"/>
                  </a:lnTo>
                  <a:lnTo>
                    <a:pt x="2422639" y="1862915"/>
                  </a:lnTo>
                  <a:lnTo>
                    <a:pt x="2423771" y="1860651"/>
                  </a:lnTo>
                  <a:lnTo>
                    <a:pt x="2424676" y="1858161"/>
                  </a:lnTo>
                  <a:lnTo>
                    <a:pt x="2426260" y="1855897"/>
                  </a:lnTo>
                  <a:lnTo>
                    <a:pt x="2428975" y="1851596"/>
                  </a:lnTo>
                  <a:lnTo>
                    <a:pt x="2431690" y="1847974"/>
                  </a:lnTo>
                  <a:lnTo>
                    <a:pt x="2434179" y="1845031"/>
                  </a:lnTo>
                  <a:lnTo>
                    <a:pt x="2436667" y="1842541"/>
                  </a:lnTo>
                  <a:lnTo>
                    <a:pt x="2436441" y="1836656"/>
                  </a:lnTo>
                  <a:lnTo>
                    <a:pt x="2416304" y="1837108"/>
                  </a:lnTo>
                  <a:lnTo>
                    <a:pt x="2416078" y="1817866"/>
                  </a:lnTo>
                  <a:lnTo>
                    <a:pt x="2415852" y="1803605"/>
                  </a:lnTo>
                  <a:lnTo>
                    <a:pt x="2415626" y="1794776"/>
                  </a:lnTo>
                  <a:lnTo>
                    <a:pt x="2415626" y="1792965"/>
                  </a:lnTo>
                  <a:lnTo>
                    <a:pt x="2415626" y="1791607"/>
                  </a:lnTo>
                  <a:lnTo>
                    <a:pt x="2416078" y="1789117"/>
                  </a:lnTo>
                  <a:lnTo>
                    <a:pt x="2415852" y="1787985"/>
                  </a:lnTo>
                  <a:lnTo>
                    <a:pt x="2415626" y="1787532"/>
                  </a:lnTo>
                  <a:lnTo>
                    <a:pt x="2415173" y="1787306"/>
                  </a:lnTo>
                  <a:lnTo>
                    <a:pt x="2414042" y="1787306"/>
                  </a:lnTo>
                  <a:lnTo>
                    <a:pt x="2407254" y="1787985"/>
                  </a:lnTo>
                  <a:lnTo>
                    <a:pt x="2400240" y="1789343"/>
                  </a:lnTo>
                  <a:lnTo>
                    <a:pt x="2393452" y="1790701"/>
                  </a:lnTo>
                  <a:lnTo>
                    <a:pt x="2387117" y="1792512"/>
                  </a:lnTo>
                  <a:lnTo>
                    <a:pt x="2380782" y="1794550"/>
                  </a:lnTo>
                  <a:lnTo>
                    <a:pt x="2374673" y="1796814"/>
                  </a:lnTo>
                  <a:lnTo>
                    <a:pt x="2368564" y="1799077"/>
                  </a:lnTo>
                  <a:lnTo>
                    <a:pt x="2362908" y="1801341"/>
                  </a:lnTo>
                  <a:lnTo>
                    <a:pt x="2357478" y="1803831"/>
                  </a:lnTo>
                  <a:lnTo>
                    <a:pt x="2352274" y="1806548"/>
                  </a:lnTo>
                  <a:lnTo>
                    <a:pt x="2342319" y="1811754"/>
                  </a:lnTo>
                  <a:lnTo>
                    <a:pt x="2333721" y="1816735"/>
                  </a:lnTo>
                  <a:lnTo>
                    <a:pt x="2326028" y="1821488"/>
                  </a:lnTo>
                  <a:lnTo>
                    <a:pt x="2323986" y="1822903"/>
                  </a:lnTo>
                  <a:lnTo>
                    <a:pt x="2323854" y="1823166"/>
                  </a:lnTo>
                  <a:lnTo>
                    <a:pt x="2322947" y="1824980"/>
                  </a:lnTo>
                  <a:lnTo>
                    <a:pt x="2321812" y="1826568"/>
                  </a:lnTo>
                  <a:lnTo>
                    <a:pt x="2320451" y="1827701"/>
                  </a:lnTo>
                  <a:lnTo>
                    <a:pt x="2319090" y="1828835"/>
                  </a:lnTo>
                  <a:lnTo>
                    <a:pt x="2317502" y="1829742"/>
                  </a:lnTo>
                  <a:lnTo>
                    <a:pt x="2315914" y="1830423"/>
                  </a:lnTo>
                  <a:lnTo>
                    <a:pt x="2314556" y="1831101"/>
                  </a:lnTo>
                  <a:lnTo>
                    <a:pt x="2312453" y="1833486"/>
                  </a:lnTo>
                  <a:lnTo>
                    <a:pt x="2309964" y="1836656"/>
                  </a:lnTo>
                  <a:lnTo>
                    <a:pt x="2308154" y="1839372"/>
                  </a:lnTo>
                  <a:lnTo>
                    <a:pt x="2307249" y="1841636"/>
                  </a:lnTo>
                  <a:lnTo>
                    <a:pt x="2306796" y="1843220"/>
                  </a:lnTo>
                  <a:lnTo>
                    <a:pt x="2304063" y="1875389"/>
                  </a:lnTo>
                  <a:lnTo>
                    <a:pt x="2305248" y="1877550"/>
                  </a:lnTo>
                  <a:lnTo>
                    <a:pt x="2306845" y="1880685"/>
                  </a:lnTo>
                  <a:lnTo>
                    <a:pt x="2307986" y="1883820"/>
                  </a:lnTo>
                  <a:lnTo>
                    <a:pt x="2309127" y="1887403"/>
                  </a:lnTo>
                  <a:lnTo>
                    <a:pt x="2309584" y="1890986"/>
                  </a:lnTo>
                  <a:lnTo>
                    <a:pt x="2309812" y="1894569"/>
                  </a:lnTo>
                  <a:lnTo>
                    <a:pt x="2309584" y="1898376"/>
                  </a:lnTo>
                  <a:lnTo>
                    <a:pt x="2309127" y="1901735"/>
                  </a:lnTo>
                  <a:lnTo>
                    <a:pt x="2307986" y="1905095"/>
                  </a:lnTo>
                  <a:lnTo>
                    <a:pt x="2306845" y="1908678"/>
                  </a:lnTo>
                  <a:lnTo>
                    <a:pt x="2305248" y="1911589"/>
                  </a:lnTo>
                  <a:lnTo>
                    <a:pt x="2303651" y="1914500"/>
                  </a:lnTo>
                  <a:lnTo>
                    <a:pt x="2301368" y="1917412"/>
                  </a:lnTo>
                  <a:lnTo>
                    <a:pt x="2299086" y="1919875"/>
                  </a:lnTo>
                  <a:lnTo>
                    <a:pt x="2296348" y="1922114"/>
                  </a:lnTo>
                  <a:lnTo>
                    <a:pt x="2293610" y="1924354"/>
                  </a:lnTo>
                  <a:lnTo>
                    <a:pt x="2290643" y="1925921"/>
                  </a:lnTo>
                  <a:lnTo>
                    <a:pt x="2287448" y="1927489"/>
                  </a:lnTo>
                  <a:lnTo>
                    <a:pt x="2284025" y="1928609"/>
                  </a:lnTo>
                  <a:lnTo>
                    <a:pt x="2280602" y="1929728"/>
                  </a:lnTo>
                  <a:lnTo>
                    <a:pt x="2276951" y="1930176"/>
                  </a:lnTo>
                  <a:lnTo>
                    <a:pt x="2273071" y="1930400"/>
                  </a:lnTo>
                  <a:lnTo>
                    <a:pt x="2269648" y="1930176"/>
                  </a:lnTo>
                  <a:lnTo>
                    <a:pt x="2265997" y="1929728"/>
                  </a:lnTo>
                  <a:lnTo>
                    <a:pt x="2262346" y="1928609"/>
                  </a:lnTo>
                  <a:lnTo>
                    <a:pt x="2259151" y="1927489"/>
                  </a:lnTo>
                  <a:lnTo>
                    <a:pt x="2255956" y="1925921"/>
                  </a:lnTo>
                  <a:lnTo>
                    <a:pt x="2252989" y="1924354"/>
                  </a:lnTo>
                  <a:lnTo>
                    <a:pt x="2250251" y="1922114"/>
                  </a:lnTo>
                  <a:lnTo>
                    <a:pt x="2247513" y="1919875"/>
                  </a:lnTo>
                  <a:lnTo>
                    <a:pt x="2245231" y="1917412"/>
                  </a:lnTo>
                  <a:lnTo>
                    <a:pt x="2242948" y="1914500"/>
                  </a:lnTo>
                  <a:lnTo>
                    <a:pt x="2241123" y="1911589"/>
                  </a:lnTo>
                  <a:lnTo>
                    <a:pt x="2239754" y="1908678"/>
                  </a:lnTo>
                  <a:lnTo>
                    <a:pt x="2238384" y="1905095"/>
                  </a:lnTo>
                  <a:lnTo>
                    <a:pt x="2237472" y="1901735"/>
                  </a:lnTo>
                  <a:lnTo>
                    <a:pt x="2237015" y="1898376"/>
                  </a:lnTo>
                  <a:lnTo>
                    <a:pt x="2236787" y="1894569"/>
                  </a:lnTo>
                  <a:lnTo>
                    <a:pt x="2237015" y="1890986"/>
                  </a:lnTo>
                  <a:lnTo>
                    <a:pt x="2237472" y="1887403"/>
                  </a:lnTo>
                  <a:lnTo>
                    <a:pt x="2238384" y="1883820"/>
                  </a:lnTo>
                  <a:lnTo>
                    <a:pt x="2239754" y="1880685"/>
                  </a:lnTo>
                  <a:lnTo>
                    <a:pt x="2241123" y="1877550"/>
                  </a:lnTo>
                  <a:lnTo>
                    <a:pt x="2242948" y="1874638"/>
                  </a:lnTo>
                  <a:lnTo>
                    <a:pt x="2245231" y="1871951"/>
                  </a:lnTo>
                  <a:lnTo>
                    <a:pt x="2247513" y="1869264"/>
                  </a:lnTo>
                  <a:lnTo>
                    <a:pt x="2250251" y="1867024"/>
                  </a:lnTo>
                  <a:lnTo>
                    <a:pt x="2252989" y="1865009"/>
                  </a:lnTo>
                  <a:lnTo>
                    <a:pt x="2255956" y="1862993"/>
                  </a:lnTo>
                  <a:lnTo>
                    <a:pt x="2259151" y="1861650"/>
                  </a:lnTo>
                  <a:lnTo>
                    <a:pt x="2262346" y="1860306"/>
                  </a:lnTo>
                  <a:lnTo>
                    <a:pt x="2265997" y="1859634"/>
                  </a:lnTo>
                  <a:lnTo>
                    <a:pt x="2269648" y="1858962"/>
                  </a:lnTo>
                  <a:lnTo>
                    <a:pt x="2273071" y="1858962"/>
                  </a:lnTo>
                  <a:lnTo>
                    <a:pt x="2276951" y="1858962"/>
                  </a:lnTo>
                  <a:lnTo>
                    <a:pt x="2278062" y="1859167"/>
                  </a:lnTo>
                  <a:lnTo>
                    <a:pt x="2278062" y="1841316"/>
                  </a:lnTo>
                  <a:lnTo>
                    <a:pt x="2272127" y="1843121"/>
                  </a:lnTo>
                  <a:lnTo>
                    <a:pt x="2260102" y="1846296"/>
                  </a:lnTo>
                  <a:lnTo>
                    <a:pt x="2247397" y="1849697"/>
                  </a:lnTo>
                  <a:lnTo>
                    <a:pt x="2234465" y="1852645"/>
                  </a:lnTo>
                  <a:lnTo>
                    <a:pt x="2221987" y="1855139"/>
                  </a:lnTo>
                  <a:lnTo>
                    <a:pt x="2211097" y="1857180"/>
                  </a:lnTo>
                  <a:lnTo>
                    <a:pt x="2202022" y="1858541"/>
                  </a:lnTo>
                  <a:lnTo>
                    <a:pt x="2198392" y="1858768"/>
                  </a:lnTo>
                  <a:lnTo>
                    <a:pt x="2195670" y="1858994"/>
                  </a:lnTo>
                  <a:lnTo>
                    <a:pt x="2194535" y="1858994"/>
                  </a:lnTo>
                  <a:lnTo>
                    <a:pt x="2193401" y="1859221"/>
                  </a:lnTo>
                  <a:lnTo>
                    <a:pt x="2192493" y="1859448"/>
                  </a:lnTo>
                  <a:lnTo>
                    <a:pt x="2191813" y="1860355"/>
                  </a:lnTo>
                  <a:lnTo>
                    <a:pt x="2191359" y="1860809"/>
                  </a:lnTo>
                  <a:lnTo>
                    <a:pt x="2190452" y="1861489"/>
                  </a:lnTo>
                  <a:lnTo>
                    <a:pt x="2189544" y="1863530"/>
                  </a:lnTo>
                  <a:lnTo>
                    <a:pt x="2189090" y="1865797"/>
                  </a:lnTo>
                  <a:lnTo>
                    <a:pt x="2188863" y="1868518"/>
                  </a:lnTo>
                  <a:lnTo>
                    <a:pt x="2188637" y="1871240"/>
                  </a:lnTo>
                  <a:lnTo>
                    <a:pt x="2188863" y="1874414"/>
                  </a:lnTo>
                  <a:lnTo>
                    <a:pt x="2189544" y="1880763"/>
                  </a:lnTo>
                  <a:lnTo>
                    <a:pt x="2190225" y="1887566"/>
                  </a:lnTo>
                  <a:lnTo>
                    <a:pt x="2190905" y="1893689"/>
                  </a:lnTo>
                  <a:lnTo>
                    <a:pt x="2191359" y="1896637"/>
                  </a:lnTo>
                  <a:lnTo>
                    <a:pt x="2191586" y="1899131"/>
                  </a:lnTo>
                  <a:lnTo>
                    <a:pt x="2191586" y="1901852"/>
                  </a:lnTo>
                  <a:lnTo>
                    <a:pt x="2192267" y="1905027"/>
                  </a:lnTo>
                  <a:lnTo>
                    <a:pt x="2192947" y="1908202"/>
                  </a:lnTo>
                  <a:lnTo>
                    <a:pt x="2194308" y="1911830"/>
                  </a:lnTo>
                  <a:lnTo>
                    <a:pt x="2195670" y="1915911"/>
                  </a:lnTo>
                  <a:lnTo>
                    <a:pt x="2197485" y="1919766"/>
                  </a:lnTo>
                  <a:lnTo>
                    <a:pt x="2201568" y="1928383"/>
                  </a:lnTo>
                  <a:lnTo>
                    <a:pt x="2206560" y="1937227"/>
                  </a:lnTo>
                  <a:lnTo>
                    <a:pt x="2212005" y="1945844"/>
                  </a:lnTo>
                  <a:lnTo>
                    <a:pt x="2217450" y="1953781"/>
                  </a:lnTo>
                  <a:lnTo>
                    <a:pt x="2220626" y="1957409"/>
                  </a:lnTo>
                  <a:lnTo>
                    <a:pt x="2223348" y="1960810"/>
                  </a:lnTo>
                  <a:lnTo>
                    <a:pt x="2223848" y="1961446"/>
                  </a:lnTo>
                  <a:lnTo>
                    <a:pt x="2225427" y="1960259"/>
                  </a:lnTo>
                  <a:lnTo>
                    <a:pt x="2228329" y="1958243"/>
                  </a:lnTo>
                  <a:lnTo>
                    <a:pt x="2231678" y="1956900"/>
                  </a:lnTo>
                  <a:lnTo>
                    <a:pt x="2235027" y="1955556"/>
                  </a:lnTo>
                  <a:lnTo>
                    <a:pt x="2238375" y="1954884"/>
                  </a:lnTo>
                  <a:lnTo>
                    <a:pt x="2241724" y="1954436"/>
                  </a:lnTo>
                  <a:lnTo>
                    <a:pt x="2245519" y="1954212"/>
                  </a:lnTo>
                  <a:lnTo>
                    <a:pt x="2249091" y="1954436"/>
                  </a:lnTo>
                  <a:lnTo>
                    <a:pt x="2252663" y="1954884"/>
                  </a:lnTo>
                  <a:lnTo>
                    <a:pt x="2256011" y="1955556"/>
                  </a:lnTo>
                  <a:lnTo>
                    <a:pt x="2259360" y="1956900"/>
                  </a:lnTo>
                  <a:lnTo>
                    <a:pt x="2262486" y="1958243"/>
                  </a:lnTo>
                  <a:lnTo>
                    <a:pt x="2265611" y="1960259"/>
                  </a:lnTo>
                  <a:lnTo>
                    <a:pt x="2268290" y="1962274"/>
                  </a:lnTo>
                  <a:lnTo>
                    <a:pt x="2270746" y="1964738"/>
                  </a:lnTo>
                  <a:lnTo>
                    <a:pt x="2272978" y="1967201"/>
                  </a:lnTo>
                  <a:lnTo>
                    <a:pt x="2274987" y="1969888"/>
                  </a:lnTo>
                  <a:lnTo>
                    <a:pt x="2276773" y="1972800"/>
                  </a:lnTo>
                  <a:lnTo>
                    <a:pt x="2278336" y="1975935"/>
                  </a:lnTo>
                  <a:lnTo>
                    <a:pt x="2279675" y="1979518"/>
                  </a:lnTo>
                  <a:lnTo>
                    <a:pt x="2280345" y="1982877"/>
                  </a:lnTo>
                  <a:lnTo>
                    <a:pt x="2280792" y="1986236"/>
                  </a:lnTo>
                  <a:lnTo>
                    <a:pt x="2281238" y="1990043"/>
                  </a:lnTo>
                  <a:lnTo>
                    <a:pt x="2280792" y="1993626"/>
                  </a:lnTo>
                  <a:lnTo>
                    <a:pt x="2280345" y="1996985"/>
                  </a:lnTo>
                  <a:lnTo>
                    <a:pt x="2279675" y="2000569"/>
                  </a:lnTo>
                  <a:lnTo>
                    <a:pt x="2278336" y="2003928"/>
                  </a:lnTo>
                  <a:lnTo>
                    <a:pt x="2276773" y="2007063"/>
                  </a:lnTo>
                  <a:lnTo>
                    <a:pt x="2274987" y="2009974"/>
                  </a:lnTo>
                  <a:lnTo>
                    <a:pt x="2272978" y="2012662"/>
                  </a:lnTo>
                  <a:lnTo>
                    <a:pt x="2270746" y="2015125"/>
                  </a:lnTo>
                  <a:lnTo>
                    <a:pt x="2268290" y="2017588"/>
                  </a:lnTo>
                  <a:lnTo>
                    <a:pt x="2265611" y="2019604"/>
                  </a:lnTo>
                  <a:lnTo>
                    <a:pt x="2262486" y="2021395"/>
                  </a:lnTo>
                  <a:lnTo>
                    <a:pt x="2259360" y="2022963"/>
                  </a:lnTo>
                  <a:lnTo>
                    <a:pt x="2256011" y="2024083"/>
                  </a:lnTo>
                  <a:lnTo>
                    <a:pt x="2252663" y="2024978"/>
                  </a:lnTo>
                  <a:lnTo>
                    <a:pt x="2249091" y="2025426"/>
                  </a:lnTo>
                  <a:lnTo>
                    <a:pt x="2245519" y="2025650"/>
                  </a:lnTo>
                  <a:lnTo>
                    <a:pt x="2241724" y="2025426"/>
                  </a:lnTo>
                  <a:lnTo>
                    <a:pt x="2238375" y="2024978"/>
                  </a:lnTo>
                  <a:lnTo>
                    <a:pt x="2235027" y="2024083"/>
                  </a:lnTo>
                  <a:lnTo>
                    <a:pt x="2231678" y="2022963"/>
                  </a:lnTo>
                  <a:lnTo>
                    <a:pt x="2228329" y="2021395"/>
                  </a:lnTo>
                  <a:lnTo>
                    <a:pt x="2225427" y="2019604"/>
                  </a:lnTo>
                  <a:lnTo>
                    <a:pt x="2222748" y="2017588"/>
                  </a:lnTo>
                  <a:lnTo>
                    <a:pt x="2220292" y="2015125"/>
                  </a:lnTo>
                  <a:lnTo>
                    <a:pt x="2217837" y="2012662"/>
                  </a:lnTo>
                  <a:lnTo>
                    <a:pt x="2216051" y="2009974"/>
                  </a:lnTo>
                  <a:lnTo>
                    <a:pt x="2214265" y="2007063"/>
                  </a:lnTo>
                  <a:lnTo>
                    <a:pt x="2212479" y="2003928"/>
                  </a:lnTo>
                  <a:lnTo>
                    <a:pt x="2211586" y="2000569"/>
                  </a:lnTo>
                  <a:lnTo>
                    <a:pt x="2210693" y="1996985"/>
                  </a:lnTo>
                  <a:lnTo>
                    <a:pt x="2210023" y="1993626"/>
                  </a:lnTo>
                  <a:lnTo>
                    <a:pt x="2209812" y="1990239"/>
                  </a:lnTo>
                  <a:lnTo>
                    <a:pt x="2208602" y="1989836"/>
                  </a:lnTo>
                  <a:lnTo>
                    <a:pt x="2207694" y="1989382"/>
                  </a:lnTo>
                  <a:lnTo>
                    <a:pt x="2206787" y="1989382"/>
                  </a:lnTo>
                  <a:lnTo>
                    <a:pt x="2206106" y="1989836"/>
                  </a:lnTo>
                  <a:lnTo>
                    <a:pt x="2205425" y="1990062"/>
                  </a:lnTo>
                  <a:lnTo>
                    <a:pt x="2204972" y="1990516"/>
                  </a:lnTo>
                  <a:lnTo>
                    <a:pt x="2204291" y="1991196"/>
                  </a:lnTo>
                  <a:lnTo>
                    <a:pt x="2203383" y="1992783"/>
                  </a:lnTo>
                  <a:lnTo>
                    <a:pt x="2202930" y="1995051"/>
                  </a:lnTo>
                  <a:lnTo>
                    <a:pt x="2202703" y="1997319"/>
                  </a:lnTo>
                  <a:lnTo>
                    <a:pt x="2202703" y="2000493"/>
                  </a:lnTo>
                  <a:lnTo>
                    <a:pt x="2202930" y="2003668"/>
                  </a:lnTo>
                  <a:lnTo>
                    <a:pt x="2203383" y="2007069"/>
                  </a:lnTo>
                  <a:lnTo>
                    <a:pt x="2204064" y="2010924"/>
                  </a:lnTo>
                  <a:lnTo>
                    <a:pt x="2205425" y="2014552"/>
                  </a:lnTo>
                  <a:lnTo>
                    <a:pt x="2206560" y="2018634"/>
                  </a:lnTo>
                  <a:lnTo>
                    <a:pt x="2208375" y="2022716"/>
                  </a:lnTo>
                  <a:lnTo>
                    <a:pt x="2210417" y="2026571"/>
                  </a:lnTo>
                  <a:lnTo>
                    <a:pt x="2212685" y="2030879"/>
                  </a:lnTo>
                  <a:lnTo>
                    <a:pt x="2215408" y="2035188"/>
                  </a:lnTo>
                  <a:lnTo>
                    <a:pt x="2218584" y="2040176"/>
                  </a:lnTo>
                  <a:lnTo>
                    <a:pt x="2226525" y="2051288"/>
                  </a:lnTo>
                  <a:lnTo>
                    <a:pt x="2235373" y="2063533"/>
                  </a:lnTo>
                  <a:lnTo>
                    <a:pt x="2244448" y="2076685"/>
                  </a:lnTo>
                  <a:lnTo>
                    <a:pt x="2248758" y="2083034"/>
                  </a:lnTo>
                  <a:lnTo>
                    <a:pt x="2252842" y="2089384"/>
                  </a:lnTo>
                  <a:lnTo>
                    <a:pt x="2256245" y="2095279"/>
                  </a:lnTo>
                  <a:lnTo>
                    <a:pt x="2259195" y="2100722"/>
                  </a:lnTo>
                  <a:lnTo>
                    <a:pt x="2261464" y="2105937"/>
                  </a:lnTo>
                  <a:lnTo>
                    <a:pt x="2263278" y="2110699"/>
                  </a:lnTo>
                  <a:lnTo>
                    <a:pt x="2263732" y="2112740"/>
                  </a:lnTo>
                  <a:lnTo>
                    <a:pt x="2263959" y="2114554"/>
                  </a:lnTo>
                  <a:lnTo>
                    <a:pt x="2263732" y="2116141"/>
                  </a:lnTo>
                  <a:lnTo>
                    <a:pt x="2263505" y="2117729"/>
                  </a:lnTo>
                  <a:lnTo>
                    <a:pt x="2263052" y="2119089"/>
                  </a:lnTo>
                  <a:lnTo>
                    <a:pt x="2261690" y="2120223"/>
                  </a:lnTo>
                  <a:lnTo>
                    <a:pt x="2260102" y="2121130"/>
                  </a:lnTo>
                  <a:lnTo>
                    <a:pt x="2258287" y="2121810"/>
                  </a:lnTo>
                  <a:lnTo>
                    <a:pt x="2255792" y="2122717"/>
                  </a:lnTo>
                  <a:lnTo>
                    <a:pt x="2253069" y="2123171"/>
                  </a:lnTo>
                  <a:lnTo>
                    <a:pt x="2250120" y="2123624"/>
                  </a:lnTo>
                  <a:lnTo>
                    <a:pt x="2246490" y="2123851"/>
                  </a:lnTo>
                  <a:lnTo>
                    <a:pt x="2239230" y="2124078"/>
                  </a:lnTo>
                  <a:lnTo>
                    <a:pt x="2230608" y="2124078"/>
                  </a:lnTo>
                  <a:lnTo>
                    <a:pt x="2221534" y="2123624"/>
                  </a:lnTo>
                  <a:lnTo>
                    <a:pt x="2212005" y="2122944"/>
                  </a:lnTo>
                  <a:lnTo>
                    <a:pt x="2202476" y="2121810"/>
                  </a:lnTo>
                  <a:lnTo>
                    <a:pt x="2192947" y="2120677"/>
                  </a:lnTo>
                  <a:lnTo>
                    <a:pt x="2175024" y="2118182"/>
                  </a:lnTo>
                  <a:lnTo>
                    <a:pt x="2160731" y="2115461"/>
                  </a:lnTo>
                  <a:lnTo>
                    <a:pt x="2150975" y="2113420"/>
                  </a:lnTo>
                  <a:lnTo>
                    <a:pt x="2144623" y="2112060"/>
                  </a:lnTo>
                  <a:lnTo>
                    <a:pt x="2138497" y="2110246"/>
                  </a:lnTo>
                  <a:lnTo>
                    <a:pt x="2135094" y="2109112"/>
                  </a:lnTo>
                  <a:lnTo>
                    <a:pt x="2131918" y="2107524"/>
                  </a:lnTo>
                  <a:lnTo>
                    <a:pt x="2128742" y="2105710"/>
                  </a:lnTo>
                  <a:lnTo>
                    <a:pt x="2125565" y="2103896"/>
                  </a:lnTo>
                  <a:lnTo>
                    <a:pt x="2122616" y="2101402"/>
                  </a:lnTo>
                  <a:lnTo>
                    <a:pt x="2119213" y="2098454"/>
                  </a:lnTo>
                  <a:lnTo>
                    <a:pt x="2116036" y="2094599"/>
                  </a:lnTo>
                  <a:lnTo>
                    <a:pt x="2112860" y="2090744"/>
                  </a:lnTo>
                  <a:lnTo>
                    <a:pt x="2109684" y="2085755"/>
                  </a:lnTo>
                  <a:lnTo>
                    <a:pt x="2106508" y="2080313"/>
                  </a:lnTo>
                  <a:lnTo>
                    <a:pt x="2103558" y="2073964"/>
                  </a:lnTo>
                  <a:lnTo>
                    <a:pt x="2100155" y="2066934"/>
                  </a:lnTo>
                  <a:lnTo>
                    <a:pt x="2093576" y="2051514"/>
                  </a:lnTo>
                  <a:lnTo>
                    <a:pt x="2086543" y="2035641"/>
                  </a:lnTo>
                  <a:lnTo>
                    <a:pt x="2079283" y="2019768"/>
                  </a:lnTo>
                  <a:lnTo>
                    <a:pt x="2072703" y="2005028"/>
                  </a:lnTo>
                  <a:lnTo>
                    <a:pt x="2065897" y="1991650"/>
                  </a:lnTo>
                  <a:lnTo>
                    <a:pt x="2060225" y="1980538"/>
                  </a:lnTo>
                  <a:lnTo>
                    <a:pt x="2057503" y="1976003"/>
                  </a:lnTo>
                  <a:lnTo>
                    <a:pt x="2055234" y="1972375"/>
                  </a:lnTo>
                  <a:lnTo>
                    <a:pt x="2053192" y="1969200"/>
                  </a:lnTo>
                  <a:lnTo>
                    <a:pt x="2051377" y="1967159"/>
                  </a:lnTo>
                  <a:lnTo>
                    <a:pt x="2049562" y="1966026"/>
                  </a:lnTo>
                  <a:lnTo>
                    <a:pt x="2047520" y="1964892"/>
                  </a:lnTo>
                  <a:lnTo>
                    <a:pt x="2045705" y="1964438"/>
                  </a:lnTo>
                  <a:lnTo>
                    <a:pt x="2043436" y="1964212"/>
                  </a:lnTo>
                  <a:lnTo>
                    <a:pt x="2041168" y="1964438"/>
                  </a:lnTo>
                  <a:lnTo>
                    <a:pt x="2038899" y="1964665"/>
                  </a:lnTo>
                  <a:lnTo>
                    <a:pt x="2036630" y="1965345"/>
                  </a:lnTo>
                  <a:lnTo>
                    <a:pt x="2034588" y="1966252"/>
                  </a:lnTo>
                  <a:lnTo>
                    <a:pt x="2030278" y="1967840"/>
                  </a:lnTo>
                  <a:lnTo>
                    <a:pt x="2026875" y="1969654"/>
                  </a:lnTo>
                  <a:lnTo>
                    <a:pt x="2023925" y="1971468"/>
                  </a:lnTo>
                  <a:lnTo>
                    <a:pt x="2023018" y="1971241"/>
                  </a:lnTo>
                  <a:lnTo>
                    <a:pt x="2021430" y="1970107"/>
                  </a:lnTo>
                  <a:lnTo>
                    <a:pt x="2018253" y="1968066"/>
                  </a:lnTo>
                  <a:lnTo>
                    <a:pt x="2014396" y="1964892"/>
                  </a:lnTo>
                  <a:lnTo>
                    <a:pt x="2009405" y="1960130"/>
                  </a:lnTo>
                  <a:lnTo>
                    <a:pt x="2006456" y="1956955"/>
                  </a:lnTo>
                  <a:lnTo>
                    <a:pt x="2003280" y="1953554"/>
                  </a:lnTo>
                  <a:lnTo>
                    <a:pt x="1999650" y="1949245"/>
                  </a:lnTo>
                  <a:lnTo>
                    <a:pt x="1996020" y="1944710"/>
                  </a:lnTo>
                  <a:lnTo>
                    <a:pt x="1991709" y="1939041"/>
                  </a:lnTo>
                  <a:lnTo>
                    <a:pt x="1987625" y="1933145"/>
                  </a:lnTo>
                  <a:lnTo>
                    <a:pt x="1980138" y="1922487"/>
                  </a:lnTo>
                  <a:lnTo>
                    <a:pt x="1974013" y="1914097"/>
                  </a:lnTo>
                  <a:lnTo>
                    <a:pt x="1968794" y="1907068"/>
                  </a:lnTo>
                  <a:lnTo>
                    <a:pt x="1964938" y="1901399"/>
                  </a:lnTo>
                  <a:lnTo>
                    <a:pt x="1963350" y="1898904"/>
                  </a:lnTo>
                  <a:lnTo>
                    <a:pt x="1961988" y="1896637"/>
                  </a:lnTo>
                  <a:lnTo>
                    <a:pt x="1961081" y="1894596"/>
                  </a:lnTo>
                  <a:lnTo>
                    <a:pt x="1960400" y="1892555"/>
                  </a:lnTo>
                  <a:lnTo>
                    <a:pt x="1959720" y="1890287"/>
                  </a:lnTo>
                  <a:lnTo>
                    <a:pt x="1959720" y="1888247"/>
                  </a:lnTo>
                  <a:lnTo>
                    <a:pt x="1959720" y="1885752"/>
                  </a:lnTo>
                  <a:lnTo>
                    <a:pt x="1960173" y="1883711"/>
                  </a:lnTo>
                  <a:lnTo>
                    <a:pt x="1959493" y="1884845"/>
                  </a:lnTo>
                  <a:lnTo>
                    <a:pt x="1958358" y="1888247"/>
                  </a:lnTo>
                  <a:lnTo>
                    <a:pt x="1956997" y="1893462"/>
                  </a:lnTo>
                  <a:lnTo>
                    <a:pt x="1956543" y="1896410"/>
                  </a:lnTo>
                  <a:lnTo>
                    <a:pt x="1956089" y="1900038"/>
                  </a:lnTo>
                  <a:lnTo>
                    <a:pt x="1955636" y="1903440"/>
                  </a:lnTo>
                  <a:lnTo>
                    <a:pt x="1955636" y="1907068"/>
                  </a:lnTo>
                  <a:lnTo>
                    <a:pt x="1955863" y="1911149"/>
                  </a:lnTo>
                  <a:lnTo>
                    <a:pt x="1956543" y="1915004"/>
                  </a:lnTo>
                  <a:lnTo>
                    <a:pt x="1957678" y="1918859"/>
                  </a:lnTo>
                  <a:lnTo>
                    <a:pt x="1958812" y="1922487"/>
                  </a:lnTo>
                  <a:lnTo>
                    <a:pt x="1960854" y="1926342"/>
                  </a:lnTo>
                  <a:lnTo>
                    <a:pt x="1961988" y="1927930"/>
                  </a:lnTo>
                  <a:lnTo>
                    <a:pt x="1963576" y="1929744"/>
                  </a:lnTo>
                  <a:lnTo>
                    <a:pt x="1978777" y="1948111"/>
                  </a:lnTo>
                  <a:lnTo>
                    <a:pt x="1992163" y="1964665"/>
                  </a:lnTo>
                  <a:lnTo>
                    <a:pt x="2003960" y="1980085"/>
                  </a:lnTo>
                  <a:lnTo>
                    <a:pt x="2013943" y="1993917"/>
                  </a:lnTo>
                  <a:lnTo>
                    <a:pt x="2022337" y="2006389"/>
                  </a:lnTo>
                  <a:lnTo>
                    <a:pt x="2029597" y="2017500"/>
                  </a:lnTo>
                  <a:lnTo>
                    <a:pt x="2035496" y="2027478"/>
                  </a:lnTo>
                  <a:lnTo>
                    <a:pt x="2040260" y="2035868"/>
                  </a:lnTo>
                  <a:lnTo>
                    <a:pt x="2043890" y="2043351"/>
                  </a:lnTo>
                  <a:lnTo>
                    <a:pt x="2046840" y="2049700"/>
                  </a:lnTo>
                  <a:lnTo>
                    <a:pt x="2048881" y="2054916"/>
                  </a:lnTo>
                  <a:lnTo>
                    <a:pt x="2050470" y="2058998"/>
                  </a:lnTo>
                  <a:lnTo>
                    <a:pt x="2051377" y="2062172"/>
                  </a:lnTo>
                  <a:lnTo>
                    <a:pt x="2051604" y="2064440"/>
                  </a:lnTo>
                  <a:lnTo>
                    <a:pt x="2051831" y="2066027"/>
                  </a:lnTo>
                  <a:lnTo>
                    <a:pt x="2051831" y="2091198"/>
                  </a:lnTo>
                  <a:lnTo>
                    <a:pt x="2051831" y="2092105"/>
                  </a:lnTo>
                  <a:lnTo>
                    <a:pt x="2051377" y="2092785"/>
                  </a:lnTo>
                  <a:lnTo>
                    <a:pt x="2050923" y="2093465"/>
                  </a:lnTo>
                  <a:lnTo>
                    <a:pt x="2050016" y="2093919"/>
                  </a:lnTo>
                  <a:lnTo>
                    <a:pt x="2048428" y="2094372"/>
                  </a:lnTo>
                  <a:lnTo>
                    <a:pt x="2046159" y="2094826"/>
                  </a:lnTo>
                  <a:lnTo>
                    <a:pt x="2045251" y="2095279"/>
                  </a:lnTo>
                  <a:lnTo>
                    <a:pt x="2044117" y="2095960"/>
                  </a:lnTo>
                  <a:lnTo>
                    <a:pt x="2043210" y="2096640"/>
                  </a:lnTo>
                  <a:lnTo>
                    <a:pt x="2042075" y="2097320"/>
                  </a:lnTo>
                  <a:lnTo>
                    <a:pt x="2041395" y="2098681"/>
                  </a:lnTo>
                  <a:lnTo>
                    <a:pt x="2040941" y="2100041"/>
                  </a:lnTo>
                  <a:lnTo>
                    <a:pt x="2040714" y="2101855"/>
                  </a:lnTo>
                  <a:lnTo>
                    <a:pt x="2040487" y="2104123"/>
                  </a:lnTo>
                  <a:lnTo>
                    <a:pt x="2040487" y="2110019"/>
                  </a:lnTo>
                  <a:lnTo>
                    <a:pt x="2040260" y="2113647"/>
                  </a:lnTo>
                  <a:lnTo>
                    <a:pt x="2040033" y="2117502"/>
                  </a:lnTo>
                  <a:lnTo>
                    <a:pt x="2039353" y="2121584"/>
                  </a:lnTo>
                  <a:lnTo>
                    <a:pt x="2038672" y="2125892"/>
                  </a:lnTo>
                  <a:lnTo>
                    <a:pt x="2037538" y="2130427"/>
                  </a:lnTo>
                  <a:lnTo>
                    <a:pt x="2036176" y="2134509"/>
                  </a:lnTo>
                  <a:lnTo>
                    <a:pt x="2034135" y="2138591"/>
                  </a:lnTo>
                  <a:lnTo>
                    <a:pt x="2032093" y="2142219"/>
                  </a:lnTo>
                  <a:lnTo>
                    <a:pt x="2030731" y="2144033"/>
                  </a:lnTo>
                  <a:lnTo>
                    <a:pt x="2029370" y="2145620"/>
                  </a:lnTo>
                  <a:lnTo>
                    <a:pt x="2027782" y="2147208"/>
                  </a:lnTo>
                  <a:lnTo>
                    <a:pt x="2025740" y="2148795"/>
                  </a:lnTo>
                  <a:lnTo>
                    <a:pt x="2024152" y="2149929"/>
                  </a:lnTo>
                  <a:lnTo>
                    <a:pt x="2022110" y="2150836"/>
                  </a:lnTo>
                  <a:lnTo>
                    <a:pt x="2019841" y="2151970"/>
                  </a:lnTo>
                  <a:lnTo>
                    <a:pt x="2017346" y="2152877"/>
                  </a:lnTo>
                  <a:lnTo>
                    <a:pt x="2014850" y="2153330"/>
                  </a:lnTo>
                  <a:lnTo>
                    <a:pt x="2012128" y="2153784"/>
                  </a:lnTo>
                  <a:lnTo>
                    <a:pt x="2009178" y="2154237"/>
                  </a:lnTo>
                  <a:lnTo>
                    <a:pt x="2006002" y="2153784"/>
                  </a:lnTo>
                  <a:lnTo>
                    <a:pt x="1999650" y="2153557"/>
                  </a:lnTo>
                  <a:lnTo>
                    <a:pt x="1993978" y="2153103"/>
                  </a:lnTo>
                  <a:lnTo>
                    <a:pt x="1988533" y="2152423"/>
                  </a:lnTo>
                  <a:lnTo>
                    <a:pt x="1983541" y="2151516"/>
                  </a:lnTo>
                  <a:lnTo>
                    <a:pt x="1979231" y="2150155"/>
                  </a:lnTo>
                  <a:lnTo>
                    <a:pt x="1975147" y="2148795"/>
                  </a:lnTo>
                  <a:lnTo>
                    <a:pt x="1971517" y="2146754"/>
                  </a:lnTo>
                  <a:lnTo>
                    <a:pt x="1968341" y="2144486"/>
                  </a:lnTo>
                  <a:lnTo>
                    <a:pt x="1966753" y="2142899"/>
                  </a:lnTo>
                  <a:lnTo>
                    <a:pt x="1965618" y="2141539"/>
                  </a:lnTo>
                  <a:lnTo>
                    <a:pt x="1964257" y="2139951"/>
                  </a:lnTo>
                  <a:lnTo>
                    <a:pt x="1963123" y="2138364"/>
                  </a:lnTo>
                  <a:lnTo>
                    <a:pt x="1961988" y="2136550"/>
                  </a:lnTo>
                  <a:lnTo>
                    <a:pt x="1961081" y="2134509"/>
                  </a:lnTo>
                  <a:lnTo>
                    <a:pt x="1959493" y="2130427"/>
                  </a:lnTo>
                  <a:lnTo>
                    <a:pt x="1958585" y="2125439"/>
                  </a:lnTo>
                  <a:lnTo>
                    <a:pt x="1957904" y="2119996"/>
                  </a:lnTo>
                  <a:lnTo>
                    <a:pt x="1957451" y="2113647"/>
                  </a:lnTo>
                  <a:lnTo>
                    <a:pt x="1957678" y="2107071"/>
                  </a:lnTo>
                  <a:lnTo>
                    <a:pt x="1957904" y="2103443"/>
                  </a:lnTo>
                  <a:lnTo>
                    <a:pt x="1958358" y="2100041"/>
                  </a:lnTo>
                  <a:lnTo>
                    <a:pt x="1958812" y="2097093"/>
                  </a:lnTo>
                  <a:lnTo>
                    <a:pt x="1959720" y="2094146"/>
                  </a:lnTo>
                  <a:lnTo>
                    <a:pt x="1960854" y="2091424"/>
                  </a:lnTo>
                  <a:lnTo>
                    <a:pt x="1961988" y="2088930"/>
                  </a:lnTo>
                  <a:lnTo>
                    <a:pt x="1963576" y="2086436"/>
                  </a:lnTo>
                  <a:lnTo>
                    <a:pt x="1964938" y="2084168"/>
                  </a:lnTo>
                  <a:lnTo>
                    <a:pt x="1966526" y="2082127"/>
                  </a:lnTo>
                  <a:lnTo>
                    <a:pt x="1968341" y="2080313"/>
                  </a:lnTo>
                  <a:lnTo>
                    <a:pt x="1970156" y="2078499"/>
                  </a:lnTo>
                  <a:lnTo>
                    <a:pt x="1972198" y="2076912"/>
                  </a:lnTo>
                  <a:lnTo>
                    <a:pt x="1976281" y="2074191"/>
                  </a:lnTo>
                  <a:lnTo>
                    <a:pt x="1980365" y="2071923"/>
                  </a:lnTo>
                  <a:lnTo>
                    <a:pt x="1984903" y="2070109"/>
                  </a:lnTo>
                  <a:lnTo>
                    <a:pt x="1988986" y="2068748"/>
                  </a:lnTo>
                  <a:lnTo>
                    <a:pt x="1993297" y="2067615"/>
                  </a:lnTo>
                  <a:lnTo>
                    <a:pt x="1997608" y="2067161"/>
                  </a:lnTo>
                  <a:lnTo>
                    <a:pt x="2001011" y="2066707"/>
                  </a:lnTo>
                  <a:lnTo>
                    <a:pt x="2004187" y="2066707"/>
                  </a:lnTo>
                  <a:lnTo>
                    <a:pt x="2006910" y="2066707"/>
                  </a:lnTo>
                  <a:lnTo>
                    <a:pt x="2008951" y="2066934"/>
                  </a:lnTo>
                  <a:lnTo>
                    <a:pt x="2010313" y="2066934"/>
                  </a:lnTo>
                  <a:lnTo>
                    <a:pt x="2011447" y="2066934"/>
                  </a:lnTo>
                  <a:lnTo>
                    <a:pt x="2012354" y="2066707"/>
                  </a:lnTo>
                  <a:lnTo>
                    <a:pt x="2012808" y="2065800"/>
                  </a:lnTo>
                  <a:lnTo>
                    <a:pt x="2013262" y="2065120"/>
                  </a:lnTo>
                  <a:lnTo>
                    <a:pt x="2013262" y="2063533"/>
                  </a:lnTo>
                  <a:lnTo>
                    <a:pt x="2012581" y="2062172"/>
                  </a:lnTo>
                  <a:lnTo>
                    <a:pt x="2011674" y="2059905"/>
                  </a:lnTo>
                  <a:lnTo>
                    <a:pt x="2008951" y="2054462"/>
                  </a:lnTo>
                  <a:lnTo>
                    <a:pt x="2004187" y="2046752"/>
                  </a:lnTo>
                  <a:lnTo>
                    <a:pt x="1997608" y="2036548"/>
                  </a:lnTo>
                  <a:lnTo>
                    <a:pt x="1988986" y="2023850"/>
                  </a:lnTo>
                  <a:lnTo>
                    <a:pt x="1984222" y="2017047"/>
                  </a:lnTo>
                  <a:lnTo>
                    <a:pt x="1978777" y="2010017"/>
                  </a:lnTo>
                  <a:lnTo>
                    <a:pt x="1972878" y="2002988"/>
                  </a:lnTo>
                  <a:lnTo>
                    <a:pt x="1966980" y="1995958"/>
                  </a:lnTo>
                  <a:lnTo>
                    <a:pt x="1960854" y="1988928"/>
                  </a:lnTo>
                  <a:lnTo>
                    <a:pt x="1954274" y="1982126"/>
                  </a:lnTo>
                  <a:lnTo>
                    <a:pt x="1947922" y="1975323"/>
                  </a:lnTo>
                  <a:lnTo>
                    <a:pt x="1941569" y="1968973"/>
                  </a:lnTo>
                  <a:lnTo>
                    <a:pt x="1928638" y="1956502"/>
                  </a:lnTo>
                  <a:lnTo>
                    <a:pt x="1916159" y="1945164"/>
                  </a:lnTo>
                  <a:lnTo>
                    <a:pt x="1904816" y="1935186"/>
                  </a:lnTo>
                  <a:lnTo>
                    <a:pt x="1894606" y="1926796"/>
                  </a:lnTo>
                  <a:lnTo>
                    <a:pt x="1891884" y="1924528"/>
                  </a:lnTo>
                  <a:lnTo>
                    <a:pt x="1889161" y="1922487"/>
                  </a:lnTo>
                  <a:lnTo>
                    <a:pt x="1883716" y="1919086"/>
                  </a:lnTo>
                  <a:lnTo>
                    <a:pt x="1878498" y="1916592"/>
                  </a:lnTo>
                  <a:lnTo>
                    <a:pt x="1873961" y="1914324"/>
                  </a:lnTo>
                  <a:lnTo>
                    <a:pt x="1870104" y="1912964"/>
                  </a:lnTo>
                  <a:lnTo>
                    <a:pt x="1867154" y="1912056"/>
                  </a:lnTo>
                  <a:lnTo>
                    <a:pt x="1864659" y="1911376"/>
                  </a:lnTo>
                  <a:lnTo>
                    <a:pt x="1864659" y="1948338"/>
                  </a:lnTo>
                  <a:lnTo>
                    <a:pt x="1889842" y="1949699"/>
                  </a:lnTo>
                  <a:lnTo>
                    <a:pt x="1893699" y="1950152"/>
                  </a:lnTo>
                  <a:lnTo>
                    <a:pt x="1897329" y="1950833"/>
                  </a:lnTo>
                  <a:lnTo>
                    <a:pt x="1900959" y="1951966"/>
                  </a:lnTo>
                  <a:lnTo>
                    <a:pt x="1904362" y="1953327"/>
                  </a:lnTo>
                  <a:lnTo>
                    <a:pt x="1907538" y="1954914"/>
                  </a:lnTo>
                  <a:lnTo>
                    <a:pt x="1910488" y="1956955"/>
                  </a:lnTo>
                  <a:lnTo>
                    <a:pt x="1913210" y="1959223"/>
                  </a:lnTo>
                  <a:lnTo>
                    <a:pt x="1915933" y="1961717"/>
                  </a:lnTo>
                  <a:lnTo>
                    <a:pt x="1918201" y="1964438"/>
                  </a:lnTo>
                  <a:lnTo>
                    <a:pt x="1920243" y="1967386"/>
                  </a:lnTo>
                  <a:lnTo>
                    <a:pt x="1922058" y="1970334"/>
                  </a:lnTo>
                  <a:lnTo>
                    <a:pt x="1923646" y="1973962"/>
                  </a:lnTo>
                  <a:lnTo>
                    <a:pt x="1924554" y="1977137"/>
                  </a:lnTo>
                  <a:lnTo>
                    <a:pt x="1925688" y="1980765"/>
                  </a:lnTo>
                  <a:lnTo>
                    <a:pt x="1926142" y="1984620"/>
                  </a:lnTo>
                  <a:lnTo>
                    <a:pt x="1926369" y="1988248"/>
                  </a:lnTo>
                  <a:lnTo>
                    <a:pt x="1926142" y="1992103"/>
                  </a:lnTo>
                  <a:lnTo>
                    <a:pt x="1925688" y="1996185"/>
                  </a:lnTo>
                  <a:lnTo>
                    <a:pt x="1924554" y="1999813"/>
                  </a:lnTo>
                  <a:lnTo>
                    <a:pt x="1923419" y="2003441"/>
                  </a:lnTo>
                  <a:lnTo>
                    <a:pt x="1921604" y="2006616"/>
                  </a:lnTo>
                  <a:lnTo>
                    <a:pt x="1919563" y="2009790"/>
                  </a:lnTo>
                  <a:lnTo>
                    <a:pt x="1917294" y="2012738"/>
                  </a:lnTo>
                  <a:lnTo>
                    <a:pt x="1915025" y="2015459"/>
                  </a:lnTo>
                  <a:lnTo>
                    <a:pt x="1912303" y="2017954"/>
                  </a:lnTo>
                  <a:lnTo>
                    <a:pt x="1909126" y="2020221"/>
                  </a:lnTo>
                  <a:lnTo>
                    <a:pt x="1905950" y="2022262"/>
                  </a:lnTo>
                  <a:lnTo>
                    <a:pt x="1902774" y="2023850"/>
                  </a:lnTo>
                  <a:lnTo>
                    <a:pt x="1899144" y="2025210"/>
                  </a:lnTo>
                  <a:lnTo>
                    <a:pt x="1895514" y="2026117"/>
                  </a:lnTo>
                  <a:lnTo>
                    <a:pt x="1891657" y="2026571"/>
                  </a:lnTo>
                  <a:lnTo>
                    <a:pt x="1887573" y="2027024"/>
                  </a:lnTo>
                  <a:lnTo>
                    <a:pt x="1883716" y="2026571"/>
                  </a:lnTo>
                  <a:lnTo>
                    <a:pt x="1879859" y="2026117"/>
                  </a:lnTo>
                  <a:lnTo>
                    <a:pt x="1876229" y="2025210"/>
                  </a:lnTo>
                  <a:lnTo>
                    <a:pt x="1872826" y="2023850"/>
                  </a:lnTo>
                  <a:lnTo>
                    <a:pt x="1869196" y="2022262"/>
                  </a:lnTo>
                  <a:lnTo>
                    <a:pt x="1866020" y="2020448"/>
                  </a:lnTo>
                  <a:lnTo>
                    <a:pt x="1863071" y="2018181"/>
                  </a:lnTo>
                  <a:lnTo>
                    <a:pt x="1860348" y="2015686"/>
                  </a:lnTo>
                  <a:lnTo>
                    <a:pt x="1857852" y="2012965"/>
                  </a:lnTo>
                  <a:lnTo>
                    <a:pt x="1855584" y="2010017"/>
                  </a:lnTo>
                  <a:lnTo>
                    <a:pt x="1853996" y="2006843"/>
                  </a:lnTo>
                  <a:lnTo>
                    <a:pt x="1852181" y="2003441"/>
                  </a:lnTo>
                  <a:lnTo>
                    <a:pt x="1850819" y="1999813"/>
                  </a:lnTo>
                  <a:lnTo>
                    <a:pt x="1849912" y="1996185"/>
                  </a:lnTo>
                  <a:lnTo>
                    <a:pt x="1849231" y="1992557"/>
                  </a:lnTo>
                  <a:lnTo>
                    <a:pt x="1849231" y="1988475"/>
                  </a:lnTo>
                  <a:lnTo>
                    <a:pt x="1849231" y="1982806"/>
                  </a:lnTo>
                  <a:lnTo>
                    <a:pt x="1831762" y="1982806"/>
                  </a:lnTo>
                  <a:lnTo>
                    <a:pt x="1831308" y="1949019"/>
                  </a:lnTo>
                  <a:lnTo>
                    <a:pt x="1768010" y="1948338"/>
                  </a:lnTo>
                  <a:lnTo>
                    <a:pt x="1768010" y="1895730"/>
                  </a:lnTo>
                  <a:lnTo>
                    <a:pt x="1765287" y="1895730"/>
                  </a:lnTo>
                  <a:lnTo>
                    <a:pt x="1755986" y="1896183"/>
                  </a:lnTo>
                  <a:lnTo>
                    <a:pt x="1754170" y="1896410"/>
                  </a:lnTo>
                  <a:lnTo>
                    <a:pt x="1752356" y="1897090"/>
                  </a:lnTo>
                  <a:lnTo>
                    <a:pt x="1748045" y="1898678"/>
                  </a:lnTo>
                  <a:lnTo>
                    <a:pt x="1743280" y="1900945"/>
                  </a:lnTo>
                  <a:lnTo>
                    <a:pt x="1737836" y="1903666"/>
                  </a:lnTo>
                  <a:lnTo>
                    <a:pt x="1726492" y="1909562"/>
                  </a:lnTo>
                  <a:lnTo>
                    <a:pt x="1720139" y="1912964"/>
                  </a:lnTo>
                  <a:lnTo>
                    <a:pt x="1714014" y="1915911"/>
                  </a:lnTo>
                  <a:lnTo>
                    <a:pt x="1710837" y="1917272"/>
                  </a:lnTo>
                  <a:lnTo>
                    <a:pt x="1706754" y="1919540"/>
                  </a:lnTo>
                  <a:lnTo>
                    <a:pt x="1697905" y="1924755"/>
                  </a:lnTo>
                  <a:lnTo>
                    <a:pt x="1687923" y="1930878"/>
                  </a:lnTo>
                  <a:lnTo>
                    <a:pt x="1677487" y="1937907"/>
                  </a:lnTo>
                  <a:lnTo>
                    <a:pt x="1667050" y="1945164"/>
                  </a:lnTo>
                  <a:lnTo>
                    <a:pt x="1657522" y="1951966"/>
                  </a:lnTo>
                  <a:lnTo>
                    <a:pt x="1648674" y="1958542"/>
                  </a:lnTo>
                  <a:lnTo>
                    <a:pt x="1642094" y="1963758"/>
                  </a:lnTo>
                  <a:lnTo>
                    <a:pt x="1638237" y="1966706"/>
                  </a:lnTo>
                  <a:lnTo>
                    <a:pt x="1633700" y="1971241"/>
                  </a:lnTo>
                  <a:lnTo>
                    <a:pt x="1620541" y="1983486"/>
                  </a:lnTo>
                  <a:lnTo>
                    <a:pt x="1587417" y="2015459"/>
                  </a:lnTo>
                  <a:lnTo>
                    <a:pt x="1555882" y="2046299"/>
                  </a:lnTo>
                  <a:lnTo>
                    <a:pt x="1544765" y="2056730"/>
                  </a:lnTo>
                  <a:lnTo>
                    <a:pt x="1541362" y="2060131"/>
                  </a:lnTo>
                  <a:lnTo>
                    <a:pt x="1539093" y="2061945"/>
                  </a:lnTo>
                  <a:lnTo>
                    <a:pt x="1536597" y="2063986"/>
                  </a:lnTo>
                  <a:lnTo>
                    <a:pt x="1534328" y="2066027"/>
                  </a:lnTo>
                  <a:lnTo>
                    <a:pt x="1532513" y="2068522"/>
                  </a:lnTo>
                  <a:lnTo>
                    <a:pt x="1530925" y="2071016"/>
                  </a:lnTo>
                  <a:lnTo>
                    <a:pt x="1530018" y="2073284"/>
                  </a:lnTo>
                  <a:lnTo>
                    <a:pt x="1529791" y="2074644"/>
                  </a:lnTo>
                  <a:lnTo>
                    <a:pt x="1529791" y="2075551"/>
                  </a:lnTo>
                  <a:lnTo>
                    <a:pt x="1530018" y="2076458"/>
                  </a:lnTo>
                  <a:lnTo>
                    <a:pt x="1530245" y="2077365"/>
                  </a:lnTo>
                  <a:lnTo>
                    <a:pt x="1530925" y="2077819"/>
                  </a:lnTo>
                  <a:lnTo>
                    <a:pt x="1531833" y="2078272"/>
                  </a:lnTo>
                  <a:lnTo>
                    <a:pt x="1534102" y="2079179"/>
                  </a:lnTo>
                  <a:lnTo>
                    <a:pt x="1536824" y="2080993"/>
                  </a:lnTo>
                  <a:lnTo>
                    <a:pt x="1538185" y="2081900"/>
                  </a:lnTo>
                  <a:lnTo>
                    <a:pt x="1539547" y="2083488"/>
                  </a:lnTo>
                  <a:lnTo>
                    <a:pt x="1541135" y="2084848"/>
                  </a:lnTo>
                  <a:lnTo>
                    <a:pt x="1542269" y="2086662"/>
                  </a:lnTo>
                  <a:lnTo>
                    <a:pt x="1543857" y="2088930"/>
                  </a:lnTo>
                  <a:lnTo>
                    <a:pt x="1544992" y="2091198"/>
                  </a:lnTo>
                  <a:lnTo>
                    <a:pt x="1546126" y="2093919"/>
                  </a:lnTo>
                  <a:lnTo>
                    <a:pt x="1547033" y="2096867"/>
                  </a:lnTo>
                  <a:lnTo>
                    <a:pt x="1547714" y="2100268"/>
                  </a:lnTo>
                  <a:lnTo>
                    <a:pt x="1548395" y="2103896"/>
                  </a:lnTo>
                  <a:lnTo>
                    <a:pt x="1548622" y="2107978"/>
                  </a:lnTo>
                  <a:lnTo>
                    <a:pt x="1548622" y="2112513"/>
                  </a:lnTo>
                  <a:lnTo>
                    <a:pt x="1548395" y="2114781"/>
                  </a:lnTo>
                  <a:lnTo>
                    <a:pt x="1548168" y="2117048"/>
                  </a:lnTo>
                  <a:lnTo>
                    <a:pt x="1547487" y="2119089"/>
                  </a:lnTo>
                  <a:lnTo>
                    <a:pt x="1546807" y="2121130"/>
                  </a:lnTo>
                  <a:lnTo>
                    <a:pt x="1546126" y="2123398"/>
                  </a:lnTo>
                  <a:lnTo>
                    <a:pt x="1544992" y="2125439"/>
                  </a:lnTo>
                  <a:lnTo>
                    <a:pt x="1544084" y="2127253"/>
                  </a:lnTo>
                  <a:lnTo>
                    <a:pt x="1542950" y="2129067"/>
                  </a:lnTo>
                  <a:lnTo>
                    <a:pt x="1539773" y="2132922"/>
                  </a:lnTo>
                  <a:lnTo>
                    <a:pt x="1536370" y="2136096"/>
                  </a:lnTo>
                  <a:lnTo>
                    <a:pt x="1532740" y="2139044"/>
                  </a:lnTo>
                  <a:lnTo>
                    <a:pt x="1528657" y="2141765"/>
                  </a:lnTo>
                  <a:lnTo>
                    <a:pt x="1524346" y="2144260"/>
                  </a:lnTo>
                  <a:lnTo>
                    <a:pt x="1519582" y="2146301"/>
                  </a:lnTo>
                  <a:lnTo>
                    <a:pt x="1514817" y="2147888"/>
                  </a:lnTo>
                  <a:lnTo>
                    <a:pt x="1509826" y="2149248"/>
                  </a:lnTo>
                  <a:lnTo>
                    <a:pt x="1504835" y="2150155"/>
                  </a:lnTo>
                  <a:lnTo>
                    <a:pt x="1499843" y="2150836"/>
                  </a:lnTo>
                  <a:lnTo>
                    <a:pt x="1494625" y="2151063"/>
                  </a:lnTo>
                  <a:lnTo>
                    <a:pt x="1490088" y="2150836"/>
                  </a:lnTo>
                  <a:lnTo>
                    <a:pt x="1485323" y="2150382"/>
                  </a:lnTo>
                  <a:lnTo>
                    <a:pt x="1481013" y="2149475"/>
                  </a:lnTo>
                  <a:lnTo>
                    <a:pt x="1477383" y="2147888"/>
                  </a:lnTo>
                  <a:lnTo>
                    <a:pt x="1474206" y="2146527"/>
                  </a:lnTo>
                  <a:lnTo>
                    <a:pt x="1471257" y="2144260"/>
                  </a:lnTo>
                  <a:lnTo>
                    <a:pt x="1468761" y="2141992"/>
                  </a:lnTo>
                  <a:lnTo>
                    <a:pt x="1466493" y="2139271"/>
                  </a:lnTo>
                  <a:lnTo>
                    <a:pt x="1464451" y="2136323"/>
                  </a:lnTo>
                  <a:lnTo>
                    <a:pt x="1462863" y="2133375"/>
                  </a:lnTo>
                  <a:lnTo>
                    <a:pt x="1461728" y="2129747"/>
                  </a:lnTo>
                  <a:lnTo>
                    <a:pt x="1460821" y="2126119"/>
                  </a:lnTo>
                  <a:lnTo>
                    <a:pt x="1459913" y="2122491"/>
                  </a:lnTo>
                  <a:lnTo>
                    <a:pt x="1459460" y="2118409"/>
                  </a:lnTo>
                  <a:lnTo>
                    <a:pt x="1459233" y="2114327"/>
                  </a:lnTo>
                  <a:lnTo>
                    <a:pt x="1459006" y="2110019"/>
                  </a:lnTo>
                  <a:lnTo>
                    <a:pt x="1459006" y="2105710"/>
                  </a:lnTo>
                  <a:lnTo>
                    <a:pt x="1459460" y="2101629"/>
                  </a:lnTo>
                  <a:lnTo>
                    <a:pt x="1460140" y="2097774"/>
                  </a:lnTo>
                  <a:lnTo>
                    <a:pt x="1461275" y="2094372"/>
                  </a:lnTo>
                  <a:lnTo>
                    <a:pt x="1462409" y="2091424"/>
                  </a:lnTo>
                  <a:lnTo>
                    <a:pt x="1464224" y="2088703"/>
                  </a:lnTo>
                  <a:lnTo>
                    <a:pt x="1466039" y="2086209"/>
                  </a:lnTo>
                  <a:lnTo>
                    <a:pt x="1467854" y="2084168"/>
                  </a:lnTo>
                  <a:lnTo>
                    <a:pt x="1469896" y="2082581"/>
                  </a:lnTo>
                  <a:lnTo>
                    <a:pt x="1472165" y="2080993"/>
                  </a:lnTo>
                  <a:lnTo>
                    <a:pt x="1474433" y="2079860"/>
                  </a:lnTo>
                  <a:lnTo>
                    <a:pt x="1476702" y="2078726"/>
                  </a:lnTo>
                  <a:lnTo>
                    <a:pt x="1478517" y="2077819"/>
                  </a:lnTo>
                  <a:lnTo>
                    <a:pt x="1482601" y="2076685"/>
                  </a:lnTo>
                  <a:lnTo>
                    <a:pt x="1485777" y="2076231"/>
                  </a:lnTo>
                  <a:lnTo>
                    <a:pt x="1487365" y="2076005"/>
                  </a:lnTo>
                  <a:lnTo>
                    <a:pt x="1488273" y="2075778"/>
                  </a:lnTo>
                  <a:lnTo>
                    <a:pt x="1489180" y="2075324"/>
                  </a:lnTo>
                  <a:lnTo>
                    <a:pt x="1490315" y="2074644"/>
                  </a:lnTo>
                  <a:lnTo>
                    <a:pt x="1491903" y="2073057"/>
                  </a:lnTo>
                  <a:lnTo>
                    <a:pt x="1493264" y="2071016"/>
                  </a:lnTo>
                  <a:lnTo>
                    <a:pt x="1494398" y="2068748"/>
                  </a:lnTo>
                  <a:lnTo>
                    <a:pt x="1495760" y="2066254"/>
                  </a:lnTo>
                  <a:lnTo>
                    <a:pt x="1496894" y="2063986"/>
                  </a:lnTo>
                  <a:lnTo>
                    <a:pt x="1498709" y="2061038"/>
                  </a:lnTo>
                  <a:lnTo>
                    <a:pt x="1502112" y="2056503"/>
                  </a:lnTo>
                  <a:lnTo>
                    <a:pt x="1508692" y="2048793"/>
                  </a:lnTo>
                  <a:lnTo>
                    <a:pt x="1526615" y="2027251"/>
                  </a:lnTo>
                  <a:lnTo>
                    <a:pt x="1547033" y="2003895"/>
                  </a:lnTo>
                  <a:lnTo>
                    <a:pt x="1555655" y="1993917"/>
                  </a:lnTo>
                  <a:lnTo>
                    <a:pt x="1562688" y="1986434"/>
                  </a:lnTo>
                  <a:lnTo>
                    <a:pt x="1565864" y="1983033"/>
                  </a:lnTo>
                  <a:lnTo>
                    <a:pt x="1570175" y="1979178"/>
                  </a:lnTo>
                  <a:lnTo>
                    <a:pt x="1581065" y="1969200"/>
                  </a:lnTo>
                  <a:lnTo>
                    <a:pt x="1593997" y="1957635"/>
                  </a:lnTo>
                  <a:lnTo>
                    <a:pt x="1608290" y="1945617"/>
                  </a:lnTo>
                  <a:lnTo>
                    <a:pt x="1622810" y="1933599"/>
                  </a:lnTo>
                  <a:lnTo>
                    <a:pt x="1636195" y="1923168"/>
                  </a:lnTo>
                  <a:lnTo>
                    <a:pt x="1647539" y="1914551"/>
                  </a:lnTo>
                  <a:lnTo>
                    <a:pt x="1652077" y="1911376"/>
                  </a:lnTo>
                  <a:lnTo>
                    <a:pt x="1655707" y="1909109"/>
                  </a:lnTo>
                  <a:lnTo>
                    <a:pt x="1661379" y="1905707"/>
                  </a:lnTo>
                  <a:lnTo>
                    <a:pt x="1664782" y="1902986"/>
                  </a:lnTo>
                  <a:lnTo>
                    <a:pt x="1666143" y="1901625"/>
                  </a:lnTo>
                  <a:lnTo>
                    <a:pt x="1667050" y="1900718"/>
                  </a:lnTo>
                  <a:lnTo>
                    <a:pt x="1667277" y="1899811"/>
                  </a:lnTo>
                  <a:lnTo>
                    <a:pt x="1667277" y="1898904"/>
                  </a:lnTo>
                  <a:lnTo>
                    <a:pt x="1667050" y="1898451"/>
                  </a:lnTo>
                  <a:lnTo>
                    <a:pt x="1666370" y="1897997"/>
                  </a:lnTo>
                  <a:lnTo>
                    <a:pt x="1665462" y="1897544"/>
                  </a:lnTo>
                  <a:lnTo>
                    <a:pt x="1663874" y="1897317"/>
                  </a:lnTo>
                  <a:lnTo>
                    <a:pt x="1660244" y="1897090"/>
                  </a:lnTo>
                  <a:lnTo>
                    <a:pt x="1655253" y="1897090"/>
                  </a:lnTo>
                  <a:lnTo>
                    <a:pt x="1649354" y="1897544"/>
                  </a:lnTo>
                  <a:lnTo>
                    <a:pt x="1642775" y="1898678"/>
                  </a:lnTo>
                  <a:lnTo>
                    <a:pt x="1635515" y="1900265"/>
                  </a:lnTo>
                  <a:lnTo>
                    <a:pt x="1628028" y="1901852"/>
                  </a:lnTo>
                  <a:lnTo>
                    <a:pt x="1611466" y="1906387"/>
                  </a:lnTo>
                  <a:lnTo>
                    <a:pt x="1593770" y="1911149"/>
                  </a:lnTo>
                  <a:lnTo>
                    <a:pt x="1589005" y="1912510"/>
                  </a:lnTo>
                  <a:lnTo>
                    <a:pt x="1583333" y="1914778"/>
                  </a:lnTo>
                  <a:lnTo>
                    <a:pt x="1576981" y="1917499"/>
                  </a:lnTo>
                  <a:lnTo>
                    <a:pt x="1570402" y="1920900"/>
                  </a:lnTo>
                  <a:lnTo>
                    <a:pt x="1563142" y="1924528"/>
                  </a:lnTo>
                  <a:lnTo>
                    <a:pt x="1555882" y="1928837"/>
                  </a:lnTo>
                  <a:lnTo>
                    <a:pt x="1541362" y="1937227"/>
                  </a:lnTo>
                  <a:lnTo>
                    <a:pt x="1527068" y="1945617"/>
                  </a:lnTo>
                  <a:lnTo>
                    <a:pt x="1514590" y="1953554"/>
                  </a:lnTo>
                  <a:lnTo>
                    <a:pt x="1504381" y="1959676"/>
                  </a:lnTo>
                  <a:lnTo>
                    <a:pt x="1498028" y="1963758"/>
                  </a:lnTo>
                  <a:lnTo>
                    <a:pt x="1493945" y="1966252"/>
                  </a:lnTo>
                  <a:lnTo>
                    <a:pt x="1490768" y="1968973"/>
                  </a:lnTo>
                  <a:lnTo>
                    <a:pt x="1489407" y="1970107"/>
                  </a:lnTo>
                  <a:lnTo>
                    <a:pt x="1488500" y="1971695"/>
                  </a:lnTo>
                  <a:lnTo>
                    <a:pt x="1487592" y="1972828"/>
                  </a:lnTo>
                  <a:lnTo>
                    <a:pt x="1486685" y="1974416"/>
                  </a:lnTo>
                  <a:lnTo>
                    <a:pt x="1486231" y="1975776"/>
                  </a:lnTo>
                  <a:lnTo>
                    <a:pt x="1485777" y="1977137"/>
                  </a:lnTo>
                  <a:lnTo>
                    <a:pt x="1485550" y="1978497"/>
                  </a:lnTo>
                  <a:lnTo>
                    <a:pt x="1485550" y="1980085"/>
                  </a:lnTo>
                  <a:lnTo>
                    <a:pt x="1485777" y="1983259"/>
                  </a:lnTo>
                  <a:lnTo>
                    <a:pt x="1486458" y="1986434"/>
                  </a:lnTo>
                  <a:lnTo>
                    <a:pt x="1487138" y="1988021"/>
                  </a:lnTo>
                  <a:lnTo>
                    <a:pt x="1487819" y="1989155"/>
                  </a:lnTo>
                  <a:lnTo>
                    <a:pt x="1488500" y="1990289"/>
                  </a:lnTo>
                  <a:lnTo>
                    <a:pt x="1489407" y="1990969"/>
                  </a:lnTo>
                  <a:lnTo>
                    <a:pt x="1490315" y="1991423"/>
                  </a:lnTo>
                  <a:lnTo>
                    <a:pt x="1491222" y="1991876"/>
                  </a:lnTo>
                  <a:lnTo>
                    <a:pt x="1493264" y="1992557"/>
                  </a:lnTo>
                  <a:lnTo>
                    <a:pt x="1495079" y="1992783"/>
                  </a:lnTo>
                  <a:lnTo>
                    <a:pt x="1496667" y="1992783"/>
                  </a:lnTo>
                  <a:lnTo>
                    <a:pt x="1498255" y="1993010"/>
                  </a:lnTo>
                  <a:lnTo>
                    <a:pt x="1499163" y="1993237"/>
                  </a:lnTo>
                  <a:lnTo>
                    <a:pt x="1499617" y="1993917"/>
                  </a:lnTo>
                  <a:lnTo>
                    <a:pt x="1499843" y="1995731"/>
                  </a:lnTo>
                  <a:lnTo>
                    <a:pt x="1499843" y="2001174"/>
                  </a:lnTo>
                  <a:lnTo>
                    <a:pt x="1499843" y="2009110"/>
                  </a:lnTo>
                  <a:lnTo>
                    <a:pt x="1499617" y="2018181"/>
                  </a:lnTo>
                  <a:lnTo>
                    <a:pt x="1498936" y="2036548"/>
                  </a:lnTo>
                  <a:lnTo>
                    <a:pt x="1498709" y="2048567"/>
                  </a:lnTo>
                  <a:lnTo>
                    <a:pt x="1498482" y="2051288"/>
                  </a:lnTo>
                  <a:lnTo>
                    <a:pt x="1498028" y="2053782"/>
                  </a:lnTo>
                  <a:lnTo>
                    <a:pt x="1496894" y="2056050"/>
                  </a:lnTo>
                  <a:lnTo>
                    <a:pt x="1495533" y="2057637"/>
                  </a:lnTo>
                  <a:lnTo>
                    <a:pt x="1493718" y="2059224"/>
                  </a:lnTo>
                  <a:lnTo>
                    <a:pt x="1491449" y="2060358"/>
                  </a:lnTo>
                  <a:lnTo>
                    <a:pt x="1488953" y="2060812"/>
                  </a:lnTo>
                  <a:lnTo>
                    <a:pt x="1485777" y="2061038"/>
                  </a:lnTo>
                  <a:lnTo>
                    <a:pt x="1479878" y="2060812"/>
                  </a:lnTo>
                  <a:lnTo>
                    <a:pt x="1477383" y="2060585"/>
                  </a:lnTo>
                  <a:lnTo>
                    <a:pt x="1474887" y="2060131"/>
                  </a:lnTo>
                  <a:lnTo>
                    <a:pt x="1472845" y="2059451"/>
                  </a:lnTo>
                  <a:lnTo>
                    <a:pt x="1471257" y="2058317"/>
                  </a:lnTo>
                  <a:lnTo>
                    <a:pt x="1469669" y="2056957"/>
                  </a:lnTo>
                  <a:lnTo>
                    <a:pt x="1468535" y="2055143"/>
                  </a:lnTo>
                  <a:lnTo>
                    <a:pt x="1466946" y="2051288"/>
                  </a:lnTo>
                  <a:lnTo>
                    <a:pt x="1465358" y="2048113"/>
                  </a:lnTo>
                  <a:lnTo>
                    <a:pt x="1464678" y="2046752"/>
                  </a:lnTo>
                  <a:lnTo>
                    <a:pt x="1463997" y="2045845"/>
                  </a:lnTo>
                  <a:lnTo>
                    <a:pt x="1462636" y="2045392"/>
                  </a:lnTo>
                  <a:lnTo>
                    <a:pt x="1461048" y="2044938"/>
                  </a:lnTo>
                  <a:lnTo>
                    <a:pt x="1457418" y="2045392"/>
                  </a:lnTo>
                  <a:lnTo>
                    <a:pt x="1455830" y="2045845"/>
                  </a:lnTo>
                  <a:lnTo>
                    <a:pt x="1454241" y="2046299"/>
                  </a:lnTo>
                  <a:lnTo>
                    <a:pt x="1452880" y="2046979"/>
                  </a:lnTo>
                  <a:lnTo>
                    <a:pt x="1451292" y="2048113"/>
                  </a:lnTo>
                  <a:lnTo>
                    <a:pt x="1450385" y="2049020"/>
                  </a:lnTo>
                  <a:lnTo>
                    <a:pt x="1449931" y="2050381"/>
                  </a:lnTo>
                  <a:lnTo>
                    <a:pt x="1449023" y="2051968"/>
                  </a:lnTo>
                  <a:lnTo>
                    <a:pt x="1448343" y="2053555"/>
                  </a:lnTo>
                  <a:lnTo>
                    <a:pt x="1447662" y="2054689"/>
                  </a:lnTo>
                  <a:lnTo>
                    <a:pt x="1446301" y="2056050"/>
                  </a:lnTo>
                  <a:lnTo>
                    <a:pt x="1444940" y="2056957"/>
                  </a:lnTo>
                  <a:lnTo>
                    <a:pt x="1443125" y="2057410"/>
                  </a:lnTo>
                  <a:lnTo>
                    <a:pt x="1441083" y="2057864"/>
                  </a:lnTo>
                  <a:lnTo>
                    <a:pt x="1438587" y="2057637"/>
                  </a:lnTo>
                  <a:lnTo>
                    <a:pt x="1432915" y="2057410"/>
                  </a:lnTo>
                  <a:lnTo>
                    <a:pt x="1427470" y="2057184"/>
                  </a:lnTo>
                  <a:lnTo>
                    <a:pt x="1425201" y="2056957"/>
                  </a:lnTo>
                  <a:lnTo>
                    <a:pt x="1423386" y="2056730"/>
                  </a:lnTo>
                  <a:lnTo>
                    <a:pt x="1421798" y="2056050"/>
                  </a:lnTo>
                  <a:lnTo>
                    <a:pt x="1421571" y="2055596"/>
                  </a:lnTo>
                  <a:lnTo>
                    <a:pt x="1421345" y="2055143"/>
                  </a:lnTo>
                  <a:lnTo>
                    <a:pt x="1421118" y="2051741"/>
                  </a:lnTo>
                  <a:lnTo>
                    <a:pt x="1420664" y="2044258"/>
                  </a:lnTo>
                  <a:lnTo>
                    <a:pt x="1420664" y="2034281"/>
                  </a:lnTo>
                  <a:lnTo>
                    <a:pt x="1420664" y="2023169"/>
                  </a:lnTo>
                  <a:lnTo>
                    <a:pt x="1420664" y="2012058"/>
                  </a:lnTo>
                  <a:lnTo>
                    <a:pt x="1421118" y="2002307"/>
                  </a:lnTo>
                  <a:lnTo>
                    <a:pt x="1421571" y="1998679"/>
                  </a:lnTo>
                  <a:lnTo>
                    <a:pt x="1422025" y="1995731"/>
                  </a:lnTo>
                  <a:lnTo>
                    <a:pt x="1422479" y="1993690"/>
                  </a:lnTo>
                  <a:lnTo>
                    <a:pt x="1422706" y="1993237"/>
                  </a:lnTo>
                  <a:lnTo>
                    <a:pt x="1423386" y="1993237"/>
                  </a:lnTo>
                  <a:lnTo>
                    <a:pt x="1424748" y="1993010"/>
                  </a:lnTo>
                  <a:lnTo>
                    <a:pt x="1426336" y="1992783"/>
                  </a:lnTo>
                  <a:lnTo>
                    <a:pt x="1427924" y="1992103"/>
                  </a:lnTo>
                  <a:lnTo>
                    <a:pt x="1429512" y="1991423"/>
                  </a:lnTo>
                  <a:lnTo>
                    <a:pt x="1430646" y="1990516"/>
                  </a:lnTo>
                  <a:lnTo>
                    <a:pt x="1431781" y="1989382"/>
                  </a:lnTo>
                  <a:lnTo>
                    <a:pt x="1432461" y="1988248"/>
                  </a:lnTo>
                  <a:lnTo>
                    <a:pt x="1432688" y="1987114"/>
                  </a:lnTo>
                  <a:lnTo>
                    <a:pt x="1432461" y="1986434"/>
                  </a:lnTo>
                  <a:lnTo>
                    <a:pt x="1432235" y="1985981"/>
                  </a:lnTo>
                  <a:lnTo>
                    <a:pt x="1431781" y="1985754"/>
                  </a:lnTo>
                  <a:lnTo>
                    <a:pt x="1431327" y="1985527"/>
                  </a:lnTo>
                  <a:lnTo>
                    <a:pt x="1429966" y="1985300"/>
                  </a:lnTo>
                  <a:lnTo>
                    <a:pt x="1428151" y="1985300"/>
                  </a:lnTo>
                  <a:lnTo>
                    <a:pt x="1424521" y="1985527"/>
                  </a:lnTo>
                  <a:lnTo>
                    <a:pt x="1421345" y="1985754"/>
                  </a:lnTo>
                  <a:lnTo>
                    <a:pt x="1420891" y="1985754"/>
                  </a:lnTo>
                  <a:lnTo>
                    <a:pt x="1420664" y="1985527"/>
                  </a:lnTo>
                  <a:lnTo>
                    <a:pt x="1420664" y="1985300"/>
                  </a:lnTo>
                  <a:lnTo>
                    <a:pt x="1420891" y="1984620"/>
                  </a:lnTo>
                  <a:lnTo>
                    <a:pt x="1422933" y="1982352"/>
                  </a:lnTo>
                  <a:lnTo>
                    <a:pt x="1427243" y="1978497"/>
                  </a:lnTo>
                  <a:lnTo>
                    <a:pt x="1444032" y="1964892"/>
                  </a:lnTo>
                  <a:lnTo>
                    <a:pt x="1474433" y="1940175"/>
                  </a:lnTo>
                  <a:lnTo>
                    <a:pt x="1479652" y="1936093"/>
                  </a:lnTo>
                  <a:lnTo>
                    <a:pt x="1485323" y="1932011"/>
                  </a:lnTo>
                  <a:lnTo>
                    <a:pt x="1490995" y="1927930"/>
                  </a:lnTo>
                  <a:lnTo>
                    <a:pt x="1496894" y="1924075"/>
                  </a:lnTo>
                  <a:lnTo>
                    <a:pt x="1503247" y="1919993"/>
                  </a:lnTo>
                  <a:lnTo>
                    <a:pt x="1509599" y="1916365"/>
                  </a:lnTo>
                  <a:lnTo>
                    <a:pt x="1522985" y="1908882"/>
                  </a:lnTo>
                  <a:lnTo>
                    <a:pt x="1536824" y="1901399"/>
                  </a:lnTo>
                  <a:lnTo>
                    <a:pt x="1551571" y="1894823"/>
                  </a:lnTo>
                  <a:lnTo>
                    <a:pt x="1566318" y="1888020"/>
                  </a:lnTo>
                  <a:lnTo>
                    <a:pt x="1581518" y="1882124"/>
                  </a:lnTo>
                  <a:lnTo>
                    <a:pt x="1596719" y="1876455"/>
                  </a:lnTo>
                  <a:lnTo>
                    <a:pt x="1611693" y="1871240"/>
                  </a:lnTo>
                  <a:lnTo>
                    <a:pt x="1626894" y="1866704"/>
                  </a:lnTo>
                  <a:lnTo>
                    <a:pt x="1641640" y="1862623"/>
                  </a:lnTo>
                  <a:lnTo>
                    <a:pt x="1655707" y="1858994"/>
                  </a:lnTo>
                  <a:lnTo>
                    <a:pt x="1669319" y="1856273"/>
                  </a:lnTo>
                  <a:lnTo>
                    <a:pt x="1682024" y="1854232"/>
                  </a:lnTo>
                  <a:lnTo>
                    <a:pt x="1688150" y="1853552"/>
                  </a:lnTo>
                  <a:lnTo>
                    <a:pt x="1694049" y="1853099"/>
                  </a:lnTo>
                  <a:lnTo>
                    <a:pt x="1709703" y="1851965"/>
                  </a:lnTo>
                  <a:lnTo>
                    <a:pt x="1723996" y="1851285"/>
                  </a:lnTo>
                  <a:lnTo>
                    <a:pt x="1736020" y="1851285"/>
                  </a:lnTo>
                  <a:lnTo>
                    <a:pt x="1746230" y="1851511"/>
                  </a:lnTo>
                  <a:lnTo>
                    <a:pt x="1754170" y="1852192"/>
                  </a:lnTo>
                  <a:lnTo>
                    <a:pt x="1760069" y="1852418"/>
                  </a:lnTo>
                  <a:lnTo>
                    <a:pt x="1765060" y="1853099"/>
                  </a:lnTo>
                  <a:lnTo>
                    <a:pt x="1764153" y="1649467"/>
                  </a:lnTo>
                  <a:lnTo>
                    <a:pt x="1782303" y="1649921"/>
                  </a:lnTo>
                  <a:lnTo>
                    <a:pt x="1780942" y="1522481"/>
                  </a:lnTo>
                  <a:lnTo>
                    <a:pt x="1740785" y="1517492"/>
                  </a:lnTo>
                  <a:lnTo>
                    <a:pt x="1740785" y="1492549"/>
                  </a:lnTo>
                  <a:lnTo>
                    <a:pt x="1626440" y="1456267"/>
                  </a:lnTo>
                  <a:lnTo>
                    <a:pt x="1541362" y="1429056"/>
                  </a:lnTo>
                  <a:lnTo>
                    <a:pt x="1488500" y="1412275"/>
                  </a:lnTo>
                  <a:lnTo>
                    <a:pt x="1482374" y="1410235"/>
                  </a:lnTo>
                  <a:lnTo>
                    <a:pt x="1476475" y="1407740"/>
                  </a:lnTo>
                  <a:lnTo>
                    <a:pt x="1470350" y="1405019"/>
                  </a:lnTo>
                  <a:lnTo>
                    <a:pt x="1464224" y="1402071"/>
                  </a:lnTo>
                  <a:lnTo>
                    <a:pt x="1458325" y="1398896"/>
                  </a:lnTo>
                  <a:lnTo>
                    <a:pt x="1452200" y="1394815"/>
                  </a:lnTo>
                  <a:lnTo>
                    <a:pt x="1446301" y="1390733"/>
                  </a:lnTo>
                  <a:lnTo>
                    <a:pt x="1440629" y="1386198"/>
                  </a:lnTo>
                  <a:lnTo>
                    <a:pt x="1434957" y="1380982"/>
                  </a:lnTo>
                  <a:lnTo>
                    <a:pt x="1429512" y="1375313"/>
                  </a:lnTo>
                  <a:lnTo>
                    <a:pt x="1424067" y="1368964"/>
                  </a:lnTo>
                  <a:lnTo>
                    <a:pt x="1419076" y="1362161"/>
                  </a:lnTo>
                  <a:lnTo>
                    <a:pt x="1416050" y="1357624"/>
                  </a:lnTo>
                  <a:lnTo>
                    <a:pt x="1416050" y="2132486"/>
                  </a:lnTo>
                  <a:lnTo>
                    <a:pt x="1416050" y="2135206"/>
                  </a:lnTo>
                  <a:lnTo>
                    <a:pt x="1415591" y="2137698"/>
                  </a:lnTo>
                  <a:lnTo>
                    <a:pt x="1414903" y="2140418"/>
                  </a:lnTo>
                  <a:lnTo>
                    <a:pt x="1413986" y="2142684"/>
                  </a:lnTo>
                  <a:lnTo>
                    <a:pt x="1412839" y="2145177"/>
                  </a:lnTo>
                  <a:lnTo>
                    <a:pt x="1411463" y="2147443"/>
                  </a:lnTo>
                  <a:lnTo>
                    <a:pt x="1409857" y="2149482"/>
                  </a:lnTo>
                  <a:lnTo>
                    <a:pt x="1408022" y="2151295"/>
                  </a:lnTo>
                  <a:lnTo>
                    <a:pt x="1406187" y="2153108"/>
                  </a:lnTo>
                  <a:lnTo>
                    <a:pt x="1403893" y="2154694"/>
                  </a:lnTo>
                  <a:lnTo>
                    <a:pt x="1401600" y="2155828"/>
                  </a:lnTo>
                  <a:lnTo>
                    <a:pt x="1399076" y="2157187"/>
                  </a:lnTo>
                  <a:lnTo>
                    <a:pt x="1396553" y="2157867"/>
                  </a:lnTo>
                  <a:lnTo>
                    <a:pt x="1393801" y="2158547"/>
                  </a:lnTo>
                  <a:lnTo>
                    <a:pt x="1391048" y="2159000"/>
                  </a:lnTo>
                  <a:lnTo>
                    <a:pt x="1388296" y="2159000"/>
                  </a:lnTo>
                  <a:lnTo>
                    <a:pt x="1383479" y="2159000"/>
                  </a:lnTo>
                  <a:lnTo>
                    <a:pt x="1380727" y="2159000"/>
                  </a:lnTo>
                  <a:lnTo>
                    <a:pt x="1377974" y="2158547"/>
                  </a:lnTo>
                  <a:lnTo>
                    <a:pt x="1375222" y="2157867"/>
                  </a:lnTo>
                  <a:lnTo>
                    <a:pt x="1372699" y="2157187"/>
                  </a:lnTo>
                  <a:lnTo>
                    <a:pt x="1370175" y="2155828"/>
                  </a:lnTo>
                  <a:lnTo>
                    <a:pt x="1368111" y="2154694"/>
                  </a:lnTo>
                  <a:lnTo>
                    <a:pt x="1365817" y="2153108"/>
                  </a:lnTo>
                  <a:lnTo>
                    <a:pt x="1363753" y="2151295"/>
                  </a:lnTo>
                  <a:lnTo>
                    <a:pt x="1361918" y="2149482"/>
                  </a:lnTo>
                  <a:lnTo>
                    <a:pt x="1360542" y="2147443"/>
                  </a:lnTo>
                  <a:lnTo>
                    <a:pt x="1358936" y="2145177"/>
                  </a:lnTo>
                  <a:lnTo>
                    <a:pt x="1358019" y="2142684"/>
                  </a:lnTo>
                  <a:lnTo>
                    <a:pt x="1356872" y="2140418"/>
                  </a:lnTo>
                  <a:lnTo>
                    <a:pt x="1356184" y="2137698"/>
                  </a:lnTo>
                  <a:lnTo>
                    <a:pt x="1355725" y="2135206"/>
                  </a:lnTo>
                  <a:lnTo>
                    <a:pt x="1355725" y="2132486"/>
                  </a:lnTo>
                  <a:lnTo>
                    <a:pt x="1355725" y="2013431"/>
                  </a:lnTo>
                  <a:lnTo>
                    <a:pt x="1304925" y="2029316"/>
                  </a:lnTo>
                  <a:lnTo>
                    <a:pt x="1304925" y="2172607"/>
                  </a:lnTo>
                  <a:lnTo>
                    <a:pt x="1304696" y="2175329"/>
                  </a:lnTo>
                  <a:lnTo>
                    <a:pt x="1304468" y="2178050"/>
                  </a:lnTo>
                  <a:lnTo>
                    <a:pt x="1303554" y="2180772"/>
                  </a:lnTo>
                  <a:lnTo>
                    <a:pt x="1302640" y="2183266"/>
                  </a:lnTo>
                  <a:lnTo>
                    <a:pt x="1301497" y="2185761"/>
                  </a:lnTo>
                  <a:lnTo>
                    <a:pt x="1300126" y="2188029"/>
                  </a:lnTo>
                  <a:lnTo>
                    <a:pt x="1298298" y="2190070"/>
                  </a:lnTo>
                  <a:lnTo>
                    <a:pt x="1296699" y="2192111"/>
                  </a:lnTo>
                  <a:lnTo>
                    <a:pt x="1294642" y="2193698"/>
                  </a:lnTo>
                  <a:lnTo>
                    <a:pt x="1292586" y="2195513"/>
                  </a:lnTo>
                  <a:lnTo>
                    <a:pt x="1290301" y="2196647"/>
                  </a:lnTo>
                  <a:lnTo>
                    <a:pt x="1287787" y="2198007"/>
                  </a:lnTo>
                  <a:lnTo>
                    <a:pt x="1285502" y="2198914"/>
                  </a:lnTo>
                  <a:lnTo>
                    <a:pt x="1282760" y="2199368"/>
                  </a:lnTo>
                  <a:lnTo>
                    <a:pt x="1280018" y="2200048"/>
                  </a:lnTo>
                  <a:lnTo>
                    <a:pt x="1277048" y="2200275"/>
                  </a:lnTo>
                  <a:lnTo>
                    <a:pt x="1272477" y="2200275"/>
                  </a:lnTo>
                  <a:lnTo>
                    <a:pt x="1269507" y="2200048"/>
                  </a:lnTo>
                  <a:lnTo>
                    <a:pt x="1266765" y="2199368"/>
                  </a:lnTo>
                  <a:lnTo>
                    <a:pt x="1264251" y="2198914"/>
                  </a:lnTo>
                  <a:lnTo>
                    <a:pt x="1261509" y="2198007"/>
                  </a:lnTo>
                  <a:lnTo>
                    <a:pt x="1259224" y="2196647"/>
                  </a:lnTo>
                  <a:lnTo>
                    <a:pt x="1256939" y="2195513"/>
                  </a:lnTo>
                  <a:lnTo>
                    <a:pt x="1254654" y="2193698"/>
                  </a:lnTo>
                  <a:lnTo>
                    <a:pt x="1252598" y="2192111"/>
                  </a:lnTo>
                  <a:lnTo>
                    <a:pt x="1250998" y="2190070"/>
                  </a:lnTo>
                  <a:lnTo>
                    <a:pt x="1249399" y="2188029"/>
                  </a:lnTo>
                  <a:lnTo>
                    <a:pt x="1248028" y="2185761"/>
                  </a:lnTo>
                  <a:lnTo>
                    <a:pt x="1246657" y="2183266"/>
                  </a:lnTo>
                  <a:lnTo>
                    <a:pt x="1245971" y="2180772"/>
                  </a:lnTo>
                  <a:lnTo>
                    <a:pt x="1245286" y="2178050"/>
                  </a:lnTo>
                  <a:lnTo>
                    <a:pt x="1244600" y="2175329"/>
                  </a:lnTo>
                  <a:lnTo>
                    <a:pt x="1244600" y="2172607"/>
                  </a:lnTo>
                  <a:lnTo>
                    <a:pt x="1244600" y="1055127"/>
                  </a:lnTo>
                  <a:lnTo>
                    <a:pt x="1243701" y="1055127"/>
                  </a:lnTo>
                  <a:lnTo>
                    <a:pt x="1240979" y="1054900"/>
                  </a:lnTo>
                  <a:lnTo>
                    <a:pt x="1238710" y="1054673"/>
                  </a:lnTo>
                  <a:lnTo>
                    <a:pt x="1236441" y="1054220"/>
                  </a:lnTo>
                  <a:lnTo>
                    <a:pt x="1234173" y="1053313"/>
                  </a:lnTo>
                  <a:lnTo>
                    <a:pt x="1232584" y="1052633"/>
                  </a:lnTo>
                  <a:lnTo>
                    <a:pt x="1230543" y="1051725"/>
                  </a:lnTo>
                  <a:lnTo>
                    <a:pt x="1228954" y="1050365"/>
                  </a:lnTo>
                  <a:lnTo>
                    <a:pt x="1227593" y="1049231"/>
                  </a:lnTo>
                  <a:lnTo>
                    <a:pt x="1226232" y="1047871"/>
                  </a:lnTo>
                  <a:lnTo>
                    <a:pt x="1225324" y="1046510"/>
                  </a:lnTo>
                  <a:lnTo>
                    <a:pt x="1224417" y="1044923"/>
                  </a:lnTo>
                  <a:lnTo>
                    <a:pt x="1223509" y="1043562"/>
                  </a:lnTo>
                  <a:lnTo>
                    <a:pt x="1223056" y="1041748"/>
                  </a:lnTo>
                  <a:lnTo>
                    <a:pt x="1222602" y="1040161"/>
                  </a:lnTo>
                  <a:lnTo>
                    <a:pt x="1222375" y="1038573"/>
                  </a:lnTo>
                  <a:lnTo>
                    <a:pt x="1222375" y="1036759"/>
                  </a:lnTo>
                  <a:lnTo>
                    <a:pt x="1222375" y="1034945"/>
                  </a:lnTo>
                  <a:lnTo>
                    <a:pt x="1222602" y="1033358"/>
                  </a:lnTo>
                  <a:lnTo>
                    <a:pt x="1223056" y="1031771"/>
                  </a:lnTo>
                  <a:lnTo>
                    <a:pt x="1223509" y="1030183"/>
                  </a:lnTo>
                  <a:lnTo>
                    <a:pt x="1224417" y="1028596"/>
                  </a:lnTo>
                  <a:lnTo>
                    <a:pt x="1225324" y="1027009"/>
                  </a:lnTo>
                  <a:lnTo>
                    <a:pt x="1226232" y="1025648"/>
                  </a:lnTo>
                  <a:lnTo>
                    <a:pt x="1227593" y="1024287"/>
                  </a:lnTo>
                  <a:lnTo>
                    <a:pt x="1228954" y="1023154"/>
                  </a:lnTo>
                  <a:lnTo>
                    <a:pt x="1230543" y="1022247"/>
                  </a:lnTo>
                  <a:lnTo>
                    <a:pt x="1232358" y="1021113"/>
                  </a:lnTo>
                  <a:lnTo>
                    <a:pt x="1234173" y="1020206"/>
                  </a:lnTo>
                  <a:lnTo>
                    <a:pt x="1236441" y="1019752"/>
                  </a:lnTo>
                  <a:lnTo>
                    <a:pt x="1238710" y="1019072"/>
                  </a:lnTo>
                  <a:lnTo>
                    <a:pt x="1240979" y="1018618"/>
                  </a:lnTo>
                  <a:lnTo>
                    <a:pt x="1243701" y="1018618"/>
                  </a:lnTo>
                  <a:lnTo>
                    <a:pt x="1244600" y="1018614"/>
                  </a:lnTo>
                  <a:lnTo>
                    <a:pt x="1244600" y="1011209"/>
                  </a:lnTo>
                  <a:lnTo>
                    <a:pt x="861069" y="1002064"/>
                  </a:lnTo>
                  <a:lnTo>
                    <a:pt x="862657" y="935396"/>
                  </a:lnTo>
                  <a:lnTo>
                    <a:pt x="857893" y="934262"/>
                  </a:lnTo>
                  <a:lnTo>
                    <a:pt x="852674" y="933128"/>
                  </a:lnTo>
                  <a:lnTo>
                    <a:pt x="845867" y="931541"/>
                  </a:lnTo>
                  <a:lnTo>
                    <a:pt x="837926" y="930407"/>
                  </a:lnTo>
                  <a:lnTo>
                    <a:pt x="829304" y="929046"/>
                  </a:lnTo>
                  <a:lnTo>
                    <a:pt x="819774" y="928366"/>
                  </a:lnTo>
                  <a:lnTo>
                    <a:pt x="815009" y="928139"/>
                  </a:lnTo>
                  <a:lnTo>
                    <a:pt x="810471" y="928139"/>
                  </a:lnTo>
                  <a:lnTo>
                    <a:pt x="805933" y="928139"/>
                  </a:lnTo>
                  <a:lnTo>
                    <a:pt x="801849" y="928819"/>
                  </a:lnTo>
                  <a:lnTo>
                    <a:pt x="798446" y="929500"/>
                  </a:lnTo>
                  <a:lnTo>
                    <a:pt x="795269" y="931087"/>
                  </a:lnTo>
                  <a:lnTo>
                    <a:pt x="792320" y="932901"/>
                  </a:lnTo>
                  <a:lnTo>
                    <a:pt x="789370" y="934715"/>
                  </a:lnTo>
                  <a:lnTo>
                    <a:pt x="786874" y="937436"/>
                  </a:lnTo>
                  <a:lnTo>
                    <a:pt x="784151" y="940611"/>
                  </a:lnTo>
                  <a:lnTo>
                    <a:pt x="781429" y="944013"/>
                  </a:lnTo>
                  <a:lnTo>
                    <a:pt x="778252" y="947868"/>
                  </a:lnTo>
                  <a:lnTo>
                    <a:pt x="772126" y="957165"/>
                  </a:lnTo>
                  <a:lnTo>
                    <a:pt x="764638" y="968503"/>
                  </a:lnTo>
                  <a:lnTo>
                    <a:pt x="760327" y="975079"/>
                  </a:lnTo>
                  <a:lnTo>
                    <a:pt x="755109" y="981882"/>
                  </a:lnTo>
                  <a:lnTo>
                    <a:pt x="752613" y="985737"/>
                  </a:lnTo>
                  <a:lnTo>
                    <a:pt x="750117" y="989365"/>
                  </a:lnTo>
                  <a:lnTo>
                    <a:pt x="747848" y="993220"/>
                  </a:lnTo>
                  <a:lnTo>
                    <a:pt x="745806" y="997302"/>
                  </a:lnTo>
                  <a:lnTo>
                    <a:pt x="744218" y="1001610"/>
                  </a:lnTo>
                  <a:lnTo>
                    <a:pt x="742403" y="1005465"/>
                  </a:lnTo>
                  <a:lnTo>
                    <a:pt x="740588" y="1009774"/>
                  </a:lnTo>
                  <a:lnTo>
                    <a:pt x="739453" y="1013855"/>
                  </a:lnTo>
                  <a:lnTo>
                    <a:pt x="736957" y="1022019"/>
                  </a:lnTo>
                  <a:lnTo>
                    <a:pt x="735142" y="1030182"/>
                  </a:lnTo>
                  <a:lnTo>
                    <a:pt x="733781" y="1038346"/>
                  </a:lnTo>
                  <a:lnTo>
                    <a:pt x="732646" y="1045829"/>
                  </a:lnTo>
                  <a:lnTo>
                    <a:pt x="732192" y="1053312"/>
                  </a:lnTo>
                  <a:lnTo>
                    <a:pt x="731965" y="1059888"/>
                  </a:lnTo>
                  <a:lnTo>
                    <a:pt x="731965" y="1065784"/>
                  </a:lnTo>
                  <a:lnTo>
                    <a:pt x="732192" y="1071000"/>
                  </a:lnTo>
                  <a:lnTo>
                    <a:pt x="732419" y="1075081"/>
                  </a:lnTo>
                  <a:lnTo>
                    <a:pt x="733100" y="1078029"/>
                  </a:lnTo>
                  <a:lnTo>
                    <a:pt x="733781" y="1080070"/>
                  </a:lnTo>
                  <a:lnTo>
                    <a:pt x="734008" y="1080524"/>
                  </a:lnTo>
                  <a:lnTo>
                    <a:pt x="734234" y="1080750"/>
                  </a:lnTo>
                  <a:lnTo>
                    <a:pt x="749890" y="1081204"/>
                  </a:lnTo>
                  <a:lnTo>
                    <a:pt x="764865" y="1081884"/>
                  </a:lnTo>
                  <a:lnTo>
                    <a:pt x="772353" y="1082111"/>
                  </a:lnTo>
                  <a:lnTo>
                    <a:pt x="779840" y="1082791"/>
                  </a:lnTo>
                  <a:lnTo>
                    <a:pt x="787328" y="1083698"/>
                  </a:lnTo>
                  <a:lnTo>
                    <a:pt x="794589" y="1084832"/>
                  </a:lnTo>
                  <a:lnTo>
                    <a:pt x="801849" y="1085966"/>
                  </a:lnTo>
                  <a:lnTo>
                    <a:pt x="809110" y="1087553"/>
                  </a:lnTo>
                  <a:lnTo>
                    <a:pt x="816598" y="1089367"/>
                  </a:lnTo>
                  <a:lnTo>
                    <a:pt x="824085" y="1091635"/>
                  </a:lnTo>
                  <a:lnTo>
                    <a:pt x="831346" y="1093903"/>
                  </a:lnTo>
                  <a:lnTo>
                    <a:pt x="838833" y="1097077"/>
                  </a:lnTo>
                  <a:lnTo>
                    <a:pt x="846321" y="1100252"/>
                  </a:lnTo>
                  <a:lnTo>
                    <a:pt x="854035" y="1103880"/>
                  </a:lnTo>
                  <a:lnTo>
                    <a:pt x="858573" y="1106374"/>
                  </a:lnTo>
                  <a:lnTo>
                    <a:pt x="862657" y="1109096"/>
                  </a:lnTo>
                  <a:lnTo>
                    <a:pt x="867195" y="1111590"/>
                  </a:lnTo>
                  <a:lnTo>
                    <a:pt x="871052" y="1114538"/>
                  </a:lnTo>
                  <a:lnTo>
                    <a:pt x="878994" y="1120434"/>
                  </a:lnTo>
                  <a:lnTo>
                    <a:pt x="886708" y="1126783"/>
                  </a:lnTo>
                  <a:lnTo>
                    <a:pt x="893742" y="1133132"/>
                  </a:lnTo>
                  <a:lnTo>
                    <a:pt x="900095" y="1139935"/>
                  </a:lnTo>
                  <a:lnTo>
                    <a:pt x="906448" y="1146511"/>
                  </a:lnTo>
                  <a:lnTo>
                    <a:pt x="911894" y="1153314"/>
                  </a:lnTo>
                  <a:lnTo>
                    <a:pt x="916885" y="1159664"/>
                  </a:lnTo>
                  <a:lnTo>
                    <a:pt x="921196" y="1166240"/>
                  </a:lnTo>
                  <a:lnTo>
                    <a:pt x="925507" y="1172136"/>
                  </a:lnTo>
                  <a:lnTo>
                    <a:pt x="928684" y="1177578"/>
                  </a:lnTo>
                  <a:lnTo>
                    <a:pt x="931634" y="1182793"/>
                  </a:lnTo>
                  <a:lnTo>
                    <a:pt x="934130" y="1187329"/>
                  </a:lnTo>
                  <a:lnTo>
                    <a:pt x="935945" y="1190957"/>
                  </a:lnTo>
                  <a:lnTo>
                    <a:pt x="937079" y="1193905"/>
                  </a:lnTo>
                  <a:lnTo>
                    <a:pt x="938667" y="1198440"/>
                  </a:lnTo>
                  <a:lnTo>
                    <a:pt x="939802" y="1202068"/>
                  </a:lnTo>
                  <a:lnTo>
                    <a:pt x="941390" y="1207511"/>
                  </a:lnTo>
                  <a:lnTo>
                    <a:pt x="942071" y="1209325"/>
                  </a:lnTo>
                  <a:lnTo>
                    <a:pt x="942525" y="1210232"/>
                  </a:lnTo>
                  <a:lnTo>
                    <a:pt x="943432" y="1211139"/>
                  </a:lnTo>
                  <a:lnTo>
                    <a:pt x="944340" y="1211366"/>
                  </a:lnTo>
                  <a:lnTo>
                    <a:pt x="959769" y="1212499"/>
                  </a:lnTo>
                  <a:lnTo>
                    <a:pt x="974744" y="1213860"/>
                  </a:lnTo>
                  <a:lnTo>
                    <a:pt x="989946" y="1215220"/>
                  </a:lnTo>
                  <a:lnTo>
                    <a:pt x="1005148" y="1217035"/>
                  </a:lnTo>
                  <a:lnTo>
                    <a:pt x="1019896" y="1218849"/>
                  </a:lnTo>
                  <a:lnTo>
                    <a:pt x="1034644" y="1220663"/>
                  </a:lnTo>
                  <a:lnTo>
                    <a:pt x="1063460" y="1224971"/>
                  </a:lnTo>
                  <a:lnTo>
                    <a:pt x="1090688" y="1229507"/>
                  </a:lnTo>
                  <a:lnTo>
                    <a:pt x="1116327" y="1234042"/>
                  </a:lnTo>
                  <a:lnTo>
                    <a:pt x="1139470" y="1238804"/>
                  </a:lnTo>
                  <a:lnTo>
                    <a:pt x="1160571" y="1243793"/>
                  </a:lnTo>
                  <a:lnTo>
                    <a:pt x="1163067" y="1244473"/>
                  </a:lnTo>
                  <a:lnTo>
                    <a:pt x="1165336" y="1245380"/>
                  </a:lnTo>
                  <a:lnTo>
                    <a:pt x="1167605" y="1246287"/>
                  </a:lnTo>
                  <a:lnTo>
                    <a:pt x="1169647" y="1247194"/>
                  </a:lnTo>
                  <a:lnTo>
                    <a:pt x="1171462" y="1248555"/>
                  </a:lnTo>
                  <a:lnTo>
                    <a:pt x="1173504" y="1249688"/>
                  </a:lnTo>
                  <a:lnTo>
                    <a:pt x="1175320" y="1251276"/>
                  </a:lnTo>
                  <a:lnTo>
                    <a:pt x="1176908" y="1252863"/>
                  </a:lnTo>
                  <a:lnTo>
                    <a:pt x="1180311" y="1256491"/>
                  </a:lnTo>
                  <a:lnTo>
                    <a:pt x="1183034" y="1260119"/>
                  </a:lnTo>
                  <a:lnTo>
                    <a:pt x="1185530" y="1264655"/>
                  </a:lnTo>
                  <a:lnTo>
                    <a:pt x="1187799" y="1269417"/>
                  </a:lnTo>
                  <a:lnTo>
                    <a:pt x="1189387" y="1274179"/>
                  </a:lnTo>
                  <a:lnTo>
                    <a:pt x="1190975" y="1279848"/>
                  </a:lnTo>
                  <a:lnTo>
                    <a:pt x="1192110" y="1285290"/>
                  </a:lnTo>
                  <a:lnTo>
                    <a:pt x="1193244" y="1291186"/>
                  </a:lnTo>
                  <a:lnTo>
                    <a:pt x="1193925" y="1297309"/>
                  </a:lnTo>
                  <a:lnTo>
                    <a:pt x="1194152" y="1303885"/>
                  </a:lnTo>
                  <a:lnTo>
                    <a:pt x="1194379" y="1310461"/>
                  </a:lnTo>
                  <a:lnTo>
                    <a:pt x="1194379" y="1317264"/>
                  </a:lnTo>
                  <a:lnTo>
                    <a:pt x="1194152" y="1324066"/>
                  </a:lnTo>
                  <a:lnTo>
                    <a:pt x="1193925" y="1331096"/>
                  </a:lnTo>
                  <a:lnTo>
                    <a:pt x="1193244" y="1338353"/>
                  </a:lnTo>
                  <a:lnTo>
                    <a:pt x="1192337" y="1345382"/>
                  </a:lnTo>
                  <a:lnTo>
                    <a:pt x="1190748" y="1359895"/>
                  </a:lnTo>
                  <a:lnTo>
                    <a:pt x="1188253" y="1374181"/>
                  </a:lnTo>
                  <a:lnTo>
                    <a:pt x="1185530" y="1388014"/>
                  </a:lnTo>
                  <a:lnTo>
                    <a:pt x="1182580" y="1401846"/>
                  </a:lnTo>
                  <a:lnTo>
                    <a:pt x="1179177" y="1414545"/>
                  </a:lnTo>
                  <a:lnTo>
                    <a:pt x="1176000" y="1426563"/>
                  </a:lnTo>
                  <a:lnTo>
                    <a:pt x="1172597" y="1438582"/>
                  </a:lnTo>
                  <a:lnTo>
                    <a:pt x="1168513" y="1451734"/>
                  </a:lnTo>
                  <a:lnTo>
                    <a:pt x="1164202" y="1466020"/>
                  </a:lnTo>
                  <a:lnTo>
                    <a:pt x="1159210" y="1480986"/>
                  </a:lnTo>
                  <a:lnTo>
                    <a:pt x="1153991" y="1496633"/>
                  </a:lnTo>
                  <a:lnTo>
                    <a:pt x="1148546" y="1512733"/>
                  </a:lnTo>
                  <a:lnTo>
                    <a:pt x="1142647" y="1529513"/>
                  </a:lnTo>
                  <a:lnTo>
                    <a:pt x="1136294" y="1546067"/>
                  </a:lnTo>
                  <a:lnTo>
                    <a:pt x="1129940" y="1562847"/>
                  </a:lnTo>
                  <a:lnTo>
                    <a:pt x="1123360" y="1579628"/>
                  </a:lnTo>
                  <a:lnTo>
                    <a:pt x="1116554" y="1595955"/>
                  </a:lnTo>
                  <a:lnTo>
                    <a:pt x="1109520" y="1612055"/>
                  </a:lnTo>
                  <a:lnTo>
                    <a:pt x="1102486" y="1627475"/>
                  </a:lnTo>
                  <a:lnTo>
                    <a:pt x="1095452" y="1641988"/>
                  </a:lnTo>
                  <a:lnTo>
                    <a:pt x="1088192" y="1655593"/>
                  </a:lnTo>
                  <a:lnTo>
                    <a:pt x="1081158" y="1668519"/>
                  </a:lnTo>
                  <a:lnTo>
                    <a:pt x="1074124" y="1680991"/>
                  </a:lnTo>
                  <a:lnTo>
                    <a:pt x="1066864" y="1694143"/>
                  </a:lnTo>
                  <a:lnTo>
                    <a:pt x="1059830" y="1707975"/>
                  </a:lnTo>
                  <a:lnTo>
                    <a:pt x="1053023" y="1721808"/>
                  </a:lnTo>
                  <a:lnTo>
                    <a:pt x="1046216" y="1736094"/>
                  </a:lnTo>
                  <a:lnTo>
                    <a:pt x="1039863" y="1750153"/>
                  </a:lnTo>
                  <a:lnTo>
                    <a:pt x="1033737" y="1763986"/>
                  </a:lnTo>
                  <a:lnTo>
                    <a:pt x="1027610" y="1777592"/>
                  </a:lnTo>
                  <a:lnTo>
                    <a:pt x="1016946" y="1802989"/>
                  </a:lnTo>
                  <a:lnTo>
                    <a:pt x="1008324" y="1825212"/>
                  </a:lnTo>
                  <a:lnTo>
                    <a:pt x="1001971" y="1842672"/>
                  </a:lnTo>
                  <a:lnTo>
                    <a:pt x="999702" y="1849022"/>
                  </a:lnTo>
                  <a:lnTo>
                    <a:pt x="998114" y="1854010"/>
                  </a:lnTo>
                  <a:lnTo>
                    <a:pt x="997660" y="1856278"/>
                  </a:lnTo>
                  <a:lnTo>
                    <a:pt x="997206" y="1858772"/>
                  </a:lnTo>
                  <a:lnTo>
                    <a:pt x="997206" y="1861494"/>
                  </a:lnTo>
                  <a:lnTo>
                    <a:pt x="997206" y="1864668"/>
                  </a:lnTo>
                  <a:lnTo>
                    <a:pt x="997660" y="1871925"/>
                  </a:lnTo>
                  <a:lnTo>
                    <a:pt x="998795" y="1879861"/>
                  </a:lnTo>
                  <a:lnTo>
                    <a:pt x="1000383" y="1888705"/>
                  </a:lnTo>
                  <a:lnTo>
                    <a:pt x="1002425" y="1898229"/>
                  </a:lnTo>
                  <a:lnTo>
                    <a:pt x="1004921" y="1907753"/>
                  </a:lnTo>
                  <a:lnTo>
                    <a:pt x="1007644" y="1917731"/>
                  </a:lnTo>
                  <a:lnTo>
                    <a:pt x="1010593" y="1927935"/>
                  </a:lnTo>
                  <a:lnTo>
                    <a:pt x="1013543" y="1937686"/>
                  </a:lnTo>
                  <a:lnTo>
                    <a:pt x="1016946" y="1947210"/>
                  </a:lnTo>
                  <a:lnTo>
                    <a:pt x="1020123" y="1956280"/>
                  </a:lnTo>
                  <a:lnTo>
                    <a:pt x="1023526" y="1964671"/>
                  </a:lnTo>
                  <a:lnTo>
                    <a:pt x="1026930" y="1972154"/>
                  </a:lnTo>
                  <a:lnTo>
                    <a:pt x="1029879" y="1978503"/>
                  </a:lnTo>
                  <a:lnTo>
                    <a:pt x="1032829" y="1983719"/>
                  </a:lnTo>
                  <a:lnTo>
                    <a:pt x="1036006" y="1988027"/>
                  </a:lnTo>
                  <a:lnTo>
                    <a:pt x="1039863" y="1992336"/>
                  </a:lnTo>
                  <a:lnTo>
                    <a:pt x="1044401" y="1996644"/>
                  </a:lnTo>
                  <a:lnTo>
                    <a:pt x="1049619" y="2000953"/>
                  </a:lnTo>
                  <a:lnTo>
                    <a:pt x="1055065" y="2004808"/>
                  </a:lnTo>
                  <a:lnTo>
                    <a:pt x="1061418" y="2008889"/>
                  </a:lnTo>
                  <a:lnTo>
                    <a:pt x="1068225" y="2012517"/>
                  </a:lnTo>
                  <a:lnTo>
                    <a:pt x="1075259" y="2015919"/>
                  </a:lnTo>
                  <a:lnTo>
                    <a:pt x="1083200" y="2019774"/>
                  </a:lnTo>
                  <a:lnTo>
                    <a:pt x="1091368" y="2022949"/>
                  </a:lnTo>
                  <a:lnTo>
                    <a:pt x="1100217" y="2026123"/>
                  </a:lnTo>
                  <a:lnTo>
                    <a:pt x="1109520" y="2029071"/>
                  </a:lnTo>
                  <a:lnTo>
                    <a:pt x="1119276" y="2032019"/>
                  </a:lnTo>
                  <a:lnTo>
                    <a:pt x="1129033" y="2034740"/>
                  </a:lnTo>
                  <a:lnTo>
                    <a:pt x="1139470" y="2037235"/>
                  </a:lnTo>
                  <a:lnTo>
                    <a:pt x="1150588" y="2039729"/>
                  </a:lnTo>
                  <a:lnTo>
                    <a:pt x="1160571" y="2041997"/>
                  </a:lnTo>
                  <a:lnTo>
                    <a:pt x="1169420" y="2044491"/>
                  </a:lnTo>
                  <a:lnTo>
                    <a:pt x="1173278" y="2046078"/>
                  </a:lnTo>
                  <a:lnTo>
                    <a:pt x="1176681" y="2047212"/>
                  </a:lnTo>
                  <a:lnTo>
                    <a:pt x="1179858" y="2048573"/>
                  </a:lnTo>
                  <a:lnTo>
                    <a:pt x="1182580" y="2049933"/>
                  </a:lnTo>
                  <a:lnTo>
                    <a:pt x="1184849" y="2051521"/>
                  </a:lnTo>
                  <a:lnTo>
                    <a:pt x="1186891" y="2052654"/>
                  </a:lnTo>
                  <a:lnTo>
                    <a:pt x="1188933" y="2054242"/>
                  </a:lnTo>
                  <a:lnTo>
                    <a:pt x="1190068" y="2055602"/>
                  </a:lnTo>
                  <a:lnTo>
                    <a:pt x="1191429" y="2057190"/>
                  </a:lnTo>
                  <a:lnTo>
                    <a:pt x="1192337" y="2058550"/>
                  </a:lnTo>
                  <a:lnTo>
                    <a:pt x="1192790" y="2060138"/>
                  </a:lnTo>
                  <a:lnTo>
                    <a:pt x="1193244" y="2061498"/>
                  </a:lnTo>
                  <a:lnTo>
                    <a:pt x="1193244" y="2063086"/>
                  </a:lnTo>
                  <a:lnTo>
                    <a:pt x="1192790" y="2064446"/>
                  </a:lnTo>
                  <a:lnTo>
                    <a:pt x="1192337" y="2065807"/>
                  </a:lnTo>
                  <a:lnTo>
                    <a:pt x="1191656" y="2067394"/>
                  </a:lnTo>
                  <a:lnTo>
                    <a:pt x="1190748" y="2068755"/>
                  </a:lnTo>
                  <a:lnTo>
                    <a:pt x="1189387" y="2070342"/>
                  </a:lnTo>
                  <a:lnTo>
                    <a:pt x="1188026" y="2071702"/>
                  </a:lnTo>
                  <a:lnTo>
                    <a:pt x="1186211" y="2073063"/>
                  </a:lnTo>
                  <a:lnTo>
                    <a:pt x="1182126" y="2075784"/>
                  </a:lnTo>
                  <a:lnTo>
                    <a:pt x="1177588" y="2078505"/>
                  </a:lnTo>
                  <a:lnTo>
                    <a:pt x="1171916" y="2081000"/>
                  </a:lnTo>
                  <a:lnTo>
                    <a:pt x="1165563" y="2083267"/>
                  </a:lnTo>
                  <a:lnTo>
                    <a:pt x="1137428" y="2093245"/>
                  </a:lnTo>
                  <a:lnTo>
                    <a:pt x="1122226" y="2098914"/>
                  </a:lnTo>
                  <a:lnTo>
                    <a:pt x="1107024" y="2103676"/>
                  </a:lnTo>
                  <a:lnTo>
                    <a:pt x="1092503" y="2108211"/>
                  </a:lnTo>
                  <a:lnTo>
                    <a:pt x="1085469" y="2110252"/>
                  </a:lnTo>
                  <a:lnTo>
                    <a:pt x="1078889" y="2111839"/>
                  </a:lnTo>
                  <a:lnTo>
                    <a:pt x="1072309" y="2113200"/>
                  </a:lnTo>
                  <a:lnTo>
                    <a:pt x="1066410" y="2114107"/>
                  </a:lnTo>
                  <a:lnTo>
                    <a:pt x="1060737" y="2115014"/>
                  </a:lnTo>
                  <a:lnTo>
                    <a:pt x="1055746" y="2115241"/>
                  </a:lnTo>
                  <a:lnTo>
                    <a:pt x="1050754" y="2115014"/>
                  </a:lnTo>
                  <a:lnTo>
                    <a:pt x="1045762" y="2114107"/>
                  </a:lnTo>
                  <a:lnTo>
                    <a:pt x="1040770" y="2112973"/>
                  </a:lnTo>
                  <a:lnTo>
                    <a:pt x="1035552" y="2111159"/>
                  </a:lnTo>
                  <a:lnTo>
                    <a:pt x="1030106" y="2109118"/>
                  </a:lnTo>
                  <a:lnTo>
                    <a:pt x="1024888" y="2106851"/>
                  </a:lnTo>
                  <a:lnTo>
                    <a:pt x="1019442" y="2103903"/>
                  </a:lnTo>
                  <a:lnTo>
                    <a:pt x="1013997" y="2100955"/>
                  </a:lnTo>
                  <a:lnTo>
                    <a:pt x="1008551" y="2097780"/>
                  </a:lnTo>
                  <a:lnTo>
                    <a:pt x="1003106" y="2094379"/>
                  </a:lnTo>
                  <a:lnTo>
                    <a:pt x="992215" y="2086896"/>
                  </a:lnTo>
                  <a:lnTo>
                    <a:pt x="981551" y="2079186"/>
                  </a:lnTo>
                  <a:lnTo>
                    <a:pt x="971114" y="2071249"/>
                  </a:lnTo>
                  <a:lnTo>
                    <a:pt x="960222" y="2062632"/>
                  </a:lnTo>
                  <a:lnTo>
                    <a:pt x="947743" y="2053335"/>
                  </a:lnTo>
                  <a:lnTo>
                    <a:pt x="922558" y="2035420"/>
                  </a:lnTo>
                  <a:lnTo>
                    <a:pt x="902364" y="2021134"/>
                  </a:lnTo>
                  <a:lnTo>
                    <a:pt x="894196" y="2015465"/>
                  </a:lnTo>
                  <a:lnTo>
                    <a:pt x="894196" y="2145173"/>
                  </a:lnTo>
                  <a:lnTo>
                    <a:pt x="893969" y="2146081"/>
                  </a:lnTo>
                  <a:lnTo>
                    <a:pt x="893742" y="2146988"/>
                  </a:lnTo>
                  <a:lnTo>
                    <a:pt x="893061" y="2147441"/>
                  </a:lnTo>
                  <a:lnTo>
                    <a:pt x="892154" y="2147895"/>
                  </a:lnTo>
                  <a:lnTo>
                    <a:pt x="890339" y="2148348"/>
                  </a:lnTo>
                  <a:lnTo>
                    <a:pt x="888070" y="2149255"/>
                  </a:lnTo>
                  <a:lnTo>
                    <a:pt x="886935" y="2149482"/>
                  </a:lnTo>
                  <a:lnTo>
                    <a:pt x="885801" y="2149935"/>
                  </a:lnTo>
                  <a:lnTo>
                    <a:pt x="884893" y="2150616"/>
                  </a:lnTo>
                  <a:lnTo>
                    <a:pt x="883986" y="2151523"/>
                  </a:lnTo>
                  <a:lnTo>
                    <a:pt x="883305" y="2152883"/>
                  </a:lnTo>
                  <a:lnTo>
                    <a:pt x="882624" y="2154244"/>
                  </a:lnTo>
                  <a:lnTo>
                    <a:pt x="882397" y="2156285"/>
                  </a:lnTo>
                  <a:lnTo>
                    <a:pt x="882170" y="2158779"/>
                  </a:lnTo>
                  <a:lnTo>
                    <a:pt x="882170" y="2165129"/>
                  </a:lnTo>
                  <a:lnTo>
                    <a:pt x="881717" y="2168757"/>
                  </a:lnTo>
                  <a:lnTo>
                    <a:pt x="881490" y="2172838"/>
                  </a:lnTo>
                  <a:lnTo>
                    <a:pt x="881036" y="2177147"/>
                  </a:lnTo>
                  <a:lnTo>
                    <a:pt x="880128" y="2181909"/>
                  </a:lnTo>
                  <a:lnTo>
                    <a:pt x="878994" y="2186444"/>
                  </a:lnTo>
                  <a:lnTo>
                    <a:pt x="877632" y="2190753"/>
                  </a:lnTo>
                  <a:lnTo>
                    <a:pt x="875590" y="2195061"/>
                  </a:lnTo>
                  <a:lnTo>
                    <a:pt x="874456" y="2197102"/>
                  </a:lnTo>
                  <a:lnTo>
                    <a:pt x="873095" y="2198916"/>
                  </a:lnTo>
                  <a:lnTo>
                    <a:pt x="871960" y="2200730"/>
                  </a:lnTo>
                  <a:lnTo>
                    <a:pt x="870145" y="2202544"/>
                  </a:lnTo>
                  <a:lnTo>
                    <a:pt x="868557" y="2204132"/>
                  </a:lnTo>
                  <a:lnTo>
                    <a:pt x="866741" y="2205719"/>
                  </a:lnTo>
                  <a:lnTo>
                    <a:pt x="864699" y="2207080"/>
                  </a:lnTo>
                  <a:lnTo>
                    <a:pt x="862430" y="2208213"/>
                  </a:lnTo>
                  <a:lnTo>
                    <a:pt x="860162" y="2209120"/>
                  </a:lnTo>
                  <a:lnTo>
                    <a:pt x="857666" y="2210254"/>
                  </a:lnTo>
                  <a:lnTo>
                    <a:pt x="854943" y="2210708"/>
                  </a:lnTo>
                  <a:lnTo>
                    <a:pt x="851993" y="2211161"/>
                  </a:lnTo>
                  <a:lnTo>
                    <a:pt x="849044" y="2211388"/>
                  </a:lnTo>
                  <a:lnTo>
                    <a:pt x="845640" y="2211388"/>
                  </a:lnTo>
                  <a:lnTo>
                    <a:pt x="839060" y="2211161"/>
                  </a:lnTo>
                  <a:lnTo>
                    <a:pt x="832934" y="2210481"/>
                  </a:lnTo>
                  <a:lnTo>
                    <a:pt x="827262" y="2209574"/>
                  </a:lnTo>
                  <a:lnTo>
                    <a:pt x="822043" y="2208667"/>
                  </a:lnTo>
                  <a:lnTo>
                    <a:pt x="817278" y="2207533"/>
                  </a:lnTo>
                  <a:lnTo>
                    <a:pt x="813194" y="2205719"/>
                  </a:lnTo>
                  <a:lnTo>
                    <a:pt x="809110" y="2203678"/>
                  </a:lnTo>
                  <a:lnTo>
                    <a:pt x="807295" y="2202544"/>
                  </a:lnTo>
                  <a:lnTo>
                    <a:pt x="805933" y="2201184"/>
                  </a:lnTo>
                  <a:lnTo>
                    <a:pt x="804345" y="2199823"/>
                  </a:lnTo>
                  <a:lnTo>
                    <a:pt x="802984" y="2198236"/>
                  </a:lnTo>
                  <a:lnTo>
                    <a:pt x="801622" y="2196649"/>
                  </a:lnTo>
                  <a:lnTo>
                    <a:pt x="800488" y="2194834"/>
                  </a:lnTo>
                  <a:lnTo>
                    <a:pt x="799353" y="2193020"/>
                  </a:lnTo>
                  <a:lnTo>
                    <a:pt x="798446" y="2190753"/>
                  </a:lnTo>
                  <a:lnTo>
                    <a:pt x="797538" y="2188712"/>
                  </a:lnTo>
                  <a:lnTo>
                    <a:pt x="796631" y="2186444"/>
                  </a:lnTo>
                  <a:lnTo>
                    <a:pt x="795496" y="2181229"/>
                  </a:lnTo>
                  <a:lnTo>
                    <a:pt x="794816" y="2175333"/>
                  </a:lnTo>
                  <a:lnTo>
                    <a:pt x="794589" y="2168984"/>
                  </a:lnTo>
                  <a:lnTo>
                    <a:pt x="794589" y="2161727"/>
                  </a:lnTo>
                  <a:lnTo>
                    <a:pt x="794816" y="2158099"/>
                  </a:lnTo>
                  <a:lnTo>
                    <a:pt x="795269" y="2154697"/>
                  </a:lnTo>
                  <a:lnTo>
                    <a:pt x="795950" y="2151296"/>
                  </a:lnTo>
                  <a:lnTo>
                    <a:pt x="796858" y="2148121"/>
                  </a:lnTo>
                  <a:lnTo>
                    <a:pt x="797992" y="2145400"/>
                  </a:lnTo>
                  <a:lnTo>
                    <a:pt x="799127" y="2142679"/>
                  </a:lnTo>
                  <a:lnTo>
                    <a:pt x="800715" y="2140185"/>
                  </a:lnTo>
                  <a:lnTo>
                    <a:pt x="802530" y="2137690"/>
                  </a:lnTo>
                  <a:lnTo>
                    <a:pt x="804118" y="2135423"/>
                  </a:lnTo>
                  <a:lnTo>
                    <a:pt x="805933" y="2133609"/>
                  </a:lnTo>
                  <a:lnTo>
                    <a:pt x="807976" y="2131794"/>
                  </a:lnTo>
                  <a:lnTo>
                    <a:pt x="809791" y="2129980"/>
                  </a:lnTo>
                  <a:lnTo>
                    <a:pt x="812060" y="2128620"/>
                  </a:lnTo>
                  <a:lnTo>
                    <a:pt x="814329" y="2127032"/>
                  </a:lnTo>
                  <a:lnTo>
                    <a:pt x="818866" y="2124765"/>
                  </a:lnTo>
                  <a:lnTo>
                    <a:pt x="823178" y="2122951"/>
                  </a:lnTo>
                  <a:lnTo>
                    <a:pt x="827942" y="2121363"/>
                  </a:lnTo>
                  <a:lnTo>
                    <a:pt x="832480" y="2120456"/>
                  </a:lnTo>
                  <a:lnTo>
                    <a:pt x="836564" y="2119549"/>
                  </a:lnTo>
                  <a:lnTo>
                    <a:pt x="840422" y="2119096"/>
                  </a:lnTo>
                  <a:lnTo>
                    <a:pt x="843825" y="2119096"/>
                  </a:lnTo>
                  <a:lnTo>
                    <a:pt x="846548" y="2119096"/>
                  </a:lnTo>
                  <a:lnTo>
                    <a:pt x="848590" y="2119323"/>
                  </a:lnTo>
                  <a:lnTo>
                    <a:pt x="850405" y="2119323"/>
                  </a:lnTo>
                  <a:lnTo>
                    <a:pt x="851539" y="2119323"/>
                  </a:lnTo>
                  <a:lnTo>
                    <a:pt x="852447" y="2119096"/>
                  </a:lnTo>
                  <a:lnTo>
                    <a:pt x="853128" y="2118415"/>
                  </a:lnTo>
                  <a:lnTo>
                    <a:pt x="853355" y="2117508"/>
                  </a:lnTo>
                  <a:lnTo>
                    <a:pt x="853355" y="2116148"/>
                  </a:lnTo>
                  <a:lnTo>
                    <a:pt x="852674" y="2114334"/>
                  </a:lnTo>
                  <a:lnTo>
                    <a:pt x="851766" y="2112293"/>
                  </a:lnTo>
                  <a:lnTo>
                    <a:pt x="850632" y="2109572"/>
                  </a:lnTo>
                  <a:lnTo>
                    <a:pt x="848590" y="2106170"/>
                  </a:lnTo>
                  <a:lnTo>
                    <a:pt x="843825" y="2098007"/>
                  </a:lnTo>
                  <a:lnTo>
                    <a:pt x="837018" y="2087576"/>
                  </a:lnTo>
                  <a:lnTo>
                    <a:pt x="827715" y="2074197"/>
                  </a:lnTo>
                  <a:lnTo>
                    <a:pt x="822497" y="2066714"/>
                  </a:lnTo>
                  <a:lnTo>
                    <a:pt x="816824" y="2059457"/>
                  </a:lnTo>
                  <a:lnTo>
                    <a:pt x="810925" y="2051974"/>
                  </a:lnTo>
                  <a:lnTo>
                    <a:pt x="804572" y="2044491"/>
                  </a:lnTo>
                  <a:lnTo>
                    <a:pt x="797992" y="2037235"/>
                  </a:lnTo>
                  <a:lnTo>
                    <a:pt x="791185" y="2029978"/>
                  </a:lnTo>
                  <a:lnTo>
                    <a:pt x="784605" y="2022949"/>
                  </a:lnTo>
                  <a:lnTo>
                    <a:pt x="777571" y="2015919"/>
                  </a:lnTo>
                  <a:lnTo>
                    <a:pt x="763958" y="2002767"/>
                  </a:lnTo>
                  <a:lnTo>
                    <a:pt x="750798" y="1990975"/>
                  </a:lnTo>
                  <a:lnTo>
                    <a:pt x="738772" y="1980544"/>
                  </a:lnTo>
                  <a:lnTo>
                    <a:pt x="728335" y="1971700"/>
                  </a:lnTo>
                  <a:lnTo>
                    <a:pt x="725385" y="1969206"/>
                  </a:lnTo>
                  <a:lnTo>
                    <a:pt x="722209" y="1967165"/>
                  </a:lnTo>
                  <a:lnTo>
                    <a:pt x="716537" y="1963310"/>
                  </a:lnTo>
                  <a:lnTo>
                    <a:pt x="711091" y="1960589"/>
                  </a:lnTo>
                  <a:lnTo>
                    <a:pt x="706326" y="1958548"/>
                  </a:lnTo>
                  <a:lnTo>
                    <a:pt x="702242" y="1956961"/>
                  </a:lnTo>
                  <a:lnTo>
                    <a:pt x="699066" y="1956054"/>
                  </a:lnTo>
                  <a:lnTo>
                    <a:pt x="696343" y="1955147"/>
                  </a:lnTo>
                  <a:lnTo>
                    <a:pt x="696343" y="1994150"/>
                  </a:lnTo>
                  <a:lnTo>
                    <a:pt x="723116" y="1995964"/>
                  </a:lnTo>
                  <a:lnTo>
                    <a:pt x="726974" y="1996191"/>
                  </a:lnTo>
                  <a:lnTo>
                    <a:pt x="731058" y="1996871"/>
                  </a:lnTo>
                  <a:lnTo>
                    <a:pt x="734688" y="1998231"/>
                  </a:lnTo>
                  <a:lnTo>
                    <a:pt x="738318" y="1999592"/>
                  </a:lnTo>
                  <a:lnTo>
                    <a:pt x="741722" y="2001406"/>
                  </a:lnTo>
                  <a:lnTo>
                    <a:pt x="744898" y="2003674"/>
                  </a:lnTo>
                  <a:lnTo>
                    <a:pt x="747848" y="2005715"/>
                  </a:lnTo>
                  <a:lnTo>
                    <a:pt x="750571" y="2008436"/>
                  </a:lnTo>
                  <a:lnTo>
                    <a:pt x="753067" y="2011384"/>
                  </a:lnTo>
                  <a:lnTo>
                    <a:pt x="755109" y="2014558"/>
                  </a:lnTo>
                  <a:lnTo>
                    <a:pt x="756924" y="2017733"/>
                  </a:lnTo>
                  <a:lnTo>
                    <a:pt x="758512" y="2021134"/>
                  </a:lnTo>
                  <a:lnTo>
                    <a:pt x="759647" y="2024763"/>
                  </a:lnTo>
                  <a:lnTo>
                    <a:pt x="760781" y="2028618"/>
                  </a:lnTo>
                  <a:lnTo>
                    <a:pt x="761235" y="2032246"/>
                  </a:lnTo>
                  <a:lnTo>
                    <a:pt x="761462" y="2036554"/>
                  </a:lnTo>
                  <a:lnTo>
                    <a:pt x="761235" y="2040863"/>
                  </a:lnTo>
                  <a:lnTo>
                    <a:pt x="760781" y="2044718"/>
                  </a:lnTo>
                  <a:lnTo>
                    <a:pt x="759647" y="2048799"/>
                  </a:lnTo>
                  <a:lnTo>
                    <a:pt x="758285" y="2052428"/>
                  </a:lnTo>
                  <a:lnTo>
                    <a:pt x="756470" y="2055829"/>
                  </a:lnTo>
                  <a:lnTo>
                    <a:pt x="754655" y="2059457"/>
                  </a:lnTo>
                  <a:lnTo>
                    <a:pt x="752386" y="2062405"/>
                  </a:lnTo>
                  <a:lnTo>
                    <a:pt x="749663" y="2065353"/>
                  </a:lnTo>
                  <a:lnTo>
                    <a:pt x="746714" y="2068074"/>
                  </a:lnTo>
                  <a:lnTo>
                    <a:pt x="743537" y="2070342"/>
                  </a:lnTo>
                  <a:lnTo>
                    <a:pt x="740134" y="2072383"/>
                  </a:lnTo>
                  <a:lnTo>
                    <a:pt x="736730" y="2073970"/>
                  </a:lnTo>
                  <a:lnTo>
                    <a:pt x="732873" y="2075557"/>
                  </a:lnTo>
                  <a:lnTo>
                    <a:pt x="729016" y="2076464"/>
                  </a:lnTo>
                  <a:lnTo>
                    <a:pt x="724932" y="2076918"/>
                  </a:lnTo>
                  <a:lnTo>
                    <a:pt x="720848" y="2077145"/>
                  </a:lnTo>
                  <a:lnTo>
                    <a:pt x="716537" y="2076918"/>
                  </a:lnTo>
                  <a:lnTo>
                    <a:pt x="712679" y="2076464"/>
                  </a:lnTo>
                  <a:lnTo>
                    <a:pt x="708595" y="2075557"/>
                  </a:lnTo>
                  <a:lnTo>
                    <a:pt x="704965" y="2073970"/>
                  </a:lnTo>
                  <a:lnTo>
                    <a:pt x="701561" y="2072383"/>
                  </a:lnTo>
                  <a:lnTo>
                    <a:pt x="697931" y="2070342"/>
                  </a:lnTo>
                  <a:lnTo>
                    <a:pt x="694981" y="2068074"/>
                  </a:lnTo>
                  <a:lnTo>
                    <a:pt x="692032" y="2065353"/>
                  </a:lnTo>
                  <a:lnTo>
                    <a:pt x="689309" y="2062632"/>
                  </a:lnTo>
                  <a:lnTo>
                    <a:pt x="687040" y="2059457"/>
                  </a:lnTo>
                  <a:lnTo>
                    <a:pt x="684998" y="2056056"/>
                  </a:lnTo>
                  <a:lnTo>
                    <a:pt x="683410" y="2052428"/>
                  </a:lnTo>
                  <a:lnTo>
                    <a:pt x="681822" y="2048799"/>
                  </a:lnTo>
                  <a:lnTo>
                    <a:pt x="680914" y="2044945"/>
                  </a:lnTo>
                  <a:lnTo>
                    <a:pt x="680233" y="2040863"/>
                  </a:lnTo>
                  <a:lnTo>
                    <a:pt x="679779" y="2036781"/>
                  </a:lnTo>
                  <a:lnTo>
                    <a:pt x="679779" y="2030658"/>
                  </a:lnTo>
                  <a:lnTo>
                    <a:pt x="661855" y="2030658"/>
                  </a:lnTo>
                  <a:lnTo>
                    <a:pt x="661174" y="1994830"/>
                  </a:lnTo>
                  <a:lnTo>
                    <a:pt x="594467" y="1994150"/>
                  </a:lnTo>
                  <a:lnTo>
                    <a:pt x="594467" y="1938593"/>
                  </a:lnTo>
                  <a:lnTo>
                    <a:pt x="591517" y="1938820"/>
                  </a:lnTo>
                  <a:lnTo>
                    <a:pt x="581534" y="1939273"/>
                  </a:lnTo>
                  <a:lnTo>
                    <a:pt x="579945" y="1939500"/>
                  </a:lnTo>
                  <a:lnTo>
                    <a:pt x="577903" y="1940180"/>
                  </a:lnTo>
                  <a:lnTo>
                    <a:pt x="573365" y="1941768"/>
                  </a:lnTo>
                  <a:lnTo>
                    <a:pt x="568147" y="1944035"/>
                  </a:lnTo>
                  <a:lnTo>
                    <a:pt x="562474" y="1946983"/>
                  </a:lnTo>
                  <a:lnTo>
                    <a:pt x="550449" y="1953559"/>
                  </a:lnTo>
                  <a:lnTo>
                    <a:pt x="543869" y="1956961"/>
                  </a:lnTo>
                  <a:lnTo>
                    <a:pt x="537516" y="1959909"/>
                  </a:lnTo>
                  <a:lnTo>
                    <a:pt x="534112" y="1961723"/>
                  </a:lnTo>
                  <a:lnTo>
                    <a:pt x="529801" y="1963990"/>
                  </a:lnTo>
                  <a:lnTo>
                    <a:pt x="520726" y="1969433"/>
                  </a:lnTo>
                  <a:lnTo>
                    <a:pt x="509835" y="1976009"/>
                  </a:lnTo>
                  <a:lnTo>
                    <a:pt x="498944" y="1983265"/>
                  </a:lnTo>
                  <a:lnTo>
                    <a:pt x="487826" y="1990975"/>
                  </a:lnTo>
                  <a:lnTo>
                    <a:pt x="477615" y="1998458"/>
                  </a:lnTo>
                  <a:lnTo>
                    <a:pt x="468540" y="2005034"/>
                  </a:lnTo>
                  <a:lnTo>
                    <a:pt x="461279" y="2010477"/>
                  </a:lnTo>
                  <a:lnTo>
                    <a:pt x="457649" y="2013651"/>
                  </a:lnTo>
                  <a:lnTo>
                    <a:pt x="452430" y="2018413"/>
                  </a:lnTo>
                  <a:lnTo>
                    <a:pt x="438816" y="2031339"/>
                  </a:lnTo>
                  <a:lnTo>
                    <a:pt x="421799" y="2047439"/>
                  </a:lnTo>
                  <a:lnTo>
                    <a:pt x="403874" y="2065126"/>
                  </a:lnTo>
                  <a:lnTo>
                    <a:pt x="370521" y="2097553"/>
                  </a:lnTo>
                  <a:lnTo>
                    <a:pt x="358949" y="2108665"/>
                  </a:lnTo>
                  <a:lnTo>
                    <a:pt x="355092" y="2112293"/>
                  </a:lnTo>
                  <a:lnTo>
                    <a:pt x="352823" y="2114107"/>
                  </a:lnTo>
                  <a:lnTo>
                    <a:pt x="350100" y="2116148"/>
                  </a:lnTo>
                  <a:lnTo>
                    <a:pt x="348058" y="2118642"/>
                  </a:lnTo>
                  <a:lnTo>
                    <a:pt x="345789" y="2121137"/>
                  </a:lnTo>
                  <a:lnTo>
                    <a:pt x="344201" y="2123858"/>
                  </a:lnTo>
                  <a:lnTo>
                    <a:pt x="343293" y="2126352"/>
                  </a:lnTo>
                  <a:lnTo>
                    <a:pt x="343066" y="2127486"/>
                  </a:lnTo>
                  <a:lnTo>
                    <a:pt x="343066" y="2128620"/>
                  </a:lnTo>
                  <a:lnTo>
                    <a:pt x="343066" y="2129527"/>
                  </a:lnTo>
                  <a:lnTo>
                    <a:pt x="343520" y="2130207"/>
                  </a:lnTo>
                  <a:lnTo>
                    <a:pt x="344201" y="2131114"/>
                  </a:lnTo>
                  <a:lnTo>
                    <a:pt x="344881" y="2131568"/>
                  </a:lnTo>
                  <a:lnTo>
                    <a:pt x="347377" y="2132475"/>
                  </a:lnTo>
                  <a:lnTo>
                    <a:pt x="350327" y="2134289"/>
                  </a:lnTo>
                  <a:lnTo>
                    <a:pt x="351915" y="2135423"/>
                  </a:lnTo>
                  <a:lnTo>
                    <a:pt x="353503" y="2137010"/>
                  </a:lnTo>
                  <a:lnTo>
                    <a:pt x="354865" y="2138371"/>
                  </a:lnTo>
                  <a:lnTo>
                    <a:pt x="356453" y="2140411"/>
                  </a:lnTo>
                  <a:lnTo>
                    <a:pt x="357588" y="2142679"/>
                  </a:lnTo>
                  <a:lnTo>
                    <a:pt x="358949" y="2145173"/>
                  </a:lnTo>
                  <a:lnTo>
                    <a:pt x="360083" y="2147895"/>
                  </a:lnTo>
                  <a:lnTo>
                    <a:pt x="360991" y="2151069"/>
                  </a:lnTo>
                  <a:lnTo>
                    <a:pt x="361899" y="2154697"/>
                  </a:lnTo>
                  <a:lnTo>
                    <a:pt x="362352" y="2158552"/>
                  </a:lnTo>
                  <a:lnTo>
                    <a:pt x="362806" y="2162861"/>
                  </a:lnTo>
                  <a:lnTo>
                    <a:pt x="362806" y="2167396"/>
                  </a:lnTo>
                  <a:lnTo>
                    <a:pt x="362579" y="2169891"/>
                  </a:lnTo>
                  <a:lnTo>
                    <a:pt x="362352" y="2172158"/>
                  </a:lnTo>
                  <a:lnTo>
                    <a:pt x="361672" y="2174653"/>
                  </a:lnTo>
                  <a:lnTo>
                    <a:pt x="360991" y="2176920"/>
                  </a:lnTo>
                  <a:lnTo>
                    <a:pt x="360083" y="2178961"/>
                  </a:lnTo>
                  <a:lnTo>
                    <a:pt x="359176" y="2181229"/>
                  </a:lnTo>
                  <a:lnTo>
                    <a:pt x="357814" y="2183043"/>
                  </a:lnTo>
                  <a:lnTo>
                    <a:pt x="356680" y="2185084"/>
                  </a:lnTo>
                  <a:lnTo>
                    <a:pt x="353730" y="2188712"/>
                  </a:lnTo>
                  <a:lnTo>
                    <a:pt x="349873" y="2192340"/>
                  </a:lnTo>
                  <a:lnTo>
                    <a:pt x="346243" y="2195515"/>
                  </a:lnTo>
                  <a:lnTo>
                    <a:pt x="341705" y="2198463"/>
                  </a:lnTo>
                  <a:lnTo>
                    <a:pt x="336940" y="2200957"/>
                  </a:lnTo>
                  <a:lnTo>
                    <a:pt x="332402" y="2203225"/>
                  </a:lnTo>
                  <a:lnTo>
                    <a:pt x="327184" y="2205039"/>
                  </a:lnTo>
                  <a:lnTo>
                    <a:pt x="321965" y="2206399"/>
                  </a:lnTo>
                  <a:lnTo>
                    <a:pt x="316746" y="2207533"/>
                  </a:lnTo>
                  <a:lnTo>
                    <a:pt x="311301" y="2208213"/>
                  </a:lnTo>
                  <a:lnTo>
                    <a:pt x="306082" y="2208440"/>
                  </a:lnTo>
                  <a:lnTo>
                    <a:pt x="300864" y="2208213"/>
                  </a:lnTo>
                  <a:lnTo>
                    <a:pt x="295872" y="2207760"/>
                  </a:lnTo>
                  <a:lnTo>
                    <a:pt x="291561" y="2206399"/>
                  </a:lnTo>
                  <a:lnTo>
                    <a:pt x="287704" y="2205266"/>
                  </a:lnTo>
                  <a:lnTo>
                    <a:pt x="284300" y="2203225"/>
                  </a:lnTo>
                  <a:lnTo>
                    <a:pt x="280897" y="2201184"/>
                  </a:lnTo>
                  <a:lnTo>
                    <a:pt x="278401" y="2198689"/>
                  </a:lnTo>
                  <a:lnTo>
                    <a:pt x="275905" y="2195742"/>
                  </a:lnTo>
                  <a:lnTo>
                    <a:pt x="274090" y="2192794"/>
                  </a:lnTo>
                  <a:lnTo>
                    <a:pt x="272502" y="2189392"/>
                  </a:lnTo>
                  <a:lnTo>
                    <a:pt x="271140" y="2185764"/>
                  </a:lnTo>
                  <a:lnTo>
                    <a:pt x="270006" y="2182136"/>
                  </a:lnTo>
                  <a:lnTo>
                    <a:pt x="269325" y="2177827"/>
                  </a:lnTo>
                  <a:lnTo>
                    <a:pt x="268871" y="2173972"/>
                  </a:lnTo>
                  <a:lnTo>
                    <a:pt x="268418" y="2169437"/>
                  </a:lnTo>
                  <a:lnTo>
                    <a:pt x="268418" y="2165129"/>
                  </a:lnTo>
                  <a:lnTo>
                    <a:pt x="268418" y="2160367"/>
                  </a:lnTo>
                  <a:lnTo>
                    <a:pt x="268644" y="2156058"/>
                  </a:lnTo>
                  <a:lnTo>
                    <a:pt x="269325" y="2152203"/>
                  </a:lnTo>
                  <a:lnTo>
                    <a:pt x="270460" y="2148348"/>
                  </a:lnTo>
                  <a:lnTo>
                    <a:pt x="272048" y="2145173"/>
                  </a:lnTo>
                  <a:lnTo>
                    <a:pt x="273636" y="2142452"/>
                  </a:lnTo>
                  <a:lnTo>
                    <a:pt x="275451" y="2139958"/>
                  </a:lnTo>
                  <a:lnTo>
                    <a:pt x="277493" y="2137690"/>
                  </a:lnTo>
                  <a:lnTo>
                    <a:pt x="279762" y="2135649"/>
                  </a:lnTo>
                  <a:lnTo>
                    <a:pt x="282258" y="2134289"/>
                  </a:lnTo>
                  <a:lnTo>
                    <a:pt x="284527" y="2132928"/>
                  </a:lnTo>
                  <a:lnTo>
                    <a:pt x="286569" y="2131794"/>
                  </a:lnTo>
                  <a:lnTo>
                    <a:pt x="288838" y="2131114"/>
                  </a:lnTo>
                  <a:lnTo>
                    <a:pt x="293149" y="2129754"/>
                  </a:lnTo>
                  <a:lnTo>
                    <a:pt x="296553" y="2129300"/>
                  </a:lnTo>
                  <a:lnTo>
                    <a:pt x="298141" y="2129073"/>
                  </a:lnTo>
                  <a:lnTo>
                    <a:pt x="299275" y="2128847"/>
                  </a:lnTo>
                  <a:lnTo>
                    <a:pt x="300410" y="2128393"/>
                  </a:lnTo>
                  <a:lnTo>
                    <a:pt x="301317" y="2127486"/>
                  </a:lnTo>
                  <a:lnTo>
                    <a:pt x="303133" y="2125899"/>
                  </a:lnTo>
                  <a:lnTo>
                    <a:pt x="304267" y="2123858"/>
                  </a:lnTo>
                  <a:lnTo>
                    <a:pt x="305855" y="2121590"/>
                  </a:lnTo>
                  <a:lnTo>
                    <a:pt x="306990" y="2118869"/>
                  </a:lnTo>
                  <a:lnTo>
                    <a:pt x="308351" y="2116148"/>
                  </a:lnTo>
                  <a:lnTo>
                    <a:pt x="309940" y="2113427"/>
                  </a:lnTo>
                  <a:lnTo>
                    <a:pt x="313797" y="2108438"/>
                  </a:lnTo>
                  <a:lnTo>
                    <a:pt x="320377" y="2100274"/>
                  </a:lnTo>
                  <a:lnTo>
                    <a:pt x="339663" y="2077372"/>
                  </a:lnTo>
                  <a:lnTo>
                    <a:pt x="360991" y="2052881"/>
                  </a:lnTo>
                  <a:lnTo>
                    <a:pt x="370521" y="2042223"/>
                  </a:lnTo>
                  <a:lnTo>
                    <a:pt x="377781" y="2034513"/>
                  </a:lnTo>
                  <a:lnTo>
                    <a:pt x="380958" y="2030885"/>
                  </a:lnTo>
                  <a:lnTo>
                    <a:pt x="385723" y="2026577"/>
                  </a:lnTo>
                  <a:lnTo>
                    <a:pt x="397067" y="2016146"/>
                  </a:lnTo>
                  <a:lnTo>
                    <a:pt x="410681" y="2004127"/>
                  </a:lnTo>
                  <a:lnTo>
                    <a:pt x="425883" y="1991429"/>
                  </a:lnTo>
                  <a:lnTo>
                    <a:pt x="441085" y="1978957"/>
                  </a:lnTo>
                  <a:lnTo>
                    <a:pt x="455153" y="1967618"/>
                  </a:lnTo>
                  <a:lnTo>
                    <a:pt x="467178" y="1958775"/>
                  </a:lnTo>
                  <a:lnTo>
                    <a:pt x="471943" y="1955147"/>
                  </a:lnTo>
                  <a:lnTo>
                    <a:pt x="476027" y="1952652"/>
                  </a:lnTo>
                  <a:lnTo>
                    <a:pt x="481700" y="1949251"/>
                  </a:lnTo>
                  <a:lnTo>
                    <a:pt x="485557" y="1946303"/>
                  </a:lnTo>
                  <a:lnTo>
                    <a:pt x="486918" y="1945169"/>
                  </a:lnTo>
                  <a:lnTo>
                    <a:pt x="487826" y="1944035"/>
                  </a:lnTo>
                  <a:lnTo>
                    <a:pt x="488053" y="1943128"/>
                  </a:lnTo>
                  <a:lnTo>
                    <a:pt x="488053" y="1942221"/>
                  </a:lnTo>
                  <a:lnTo>
                    <a:pt x="487826" y="1941541"/>
                  </a:lnTo>
                  <a:lnTo>
                    <a:pt x="487145" y="1941087"/>
                  </a:lnTo>
                  <a:lnTo>
                    <a:pt x="485784" y="1940634"/>
                  </a:lnTo>
                  <a:lnTo>
                    <a:pt x="484422" y="1940407"/>
                  </a:lnTo>
                  <a:lnTo>
                    <a:pt x="480338" y="1940180"/>
                  </a:lnTo>
                  <a:lnTo>
                    <a:pt x="475120" y="1940180"/>
                  </a:lnTo>
                  <a:lnTo>
                    <a:pt x="468993" y="1940634"/>
                  </a:lnTo>
                  <a:lnTo>
                    <a:pt x="461960" y="1941768"/>
                  </a:lnTo>
                  <a:lnTo>
                    <a:pt x="454699" y="1943582"/>
                  </a:lnTo>
                  <a:lnTo>
                    <a:pt x="446758" y="1945623"/>
                  </a:lnTo>
                  <a:lnTo>
                    <a:pt x="429060" y="1949931"/>
                  </a:lnTo>
                  <a:lnTo>
                    <a:pt x="410454" y="1954920"/>
                  </a:lnTo>
                  <a:lnTo>
                    <a:pt x="405236" y="1956507"/>
                  </a:lnTo>
                  <a:lnTo>
                    <a:pt x="399336" y="1959002"/>
                  </a:lnTo>
                  <a:lnTo>
                    <a:pt x="392756" y="1961949"/>
                  </a:lnTo>
                  <a:lnTo>
                    <a:pt x="385723" y="1965351"/>
                  </a:lnTo>
                  <a:lnTo>
                    <a:pt x="378235" y="1969433"/>
                  </a:lnTo>
                  <a:lnTo>
                    <a:pt x="370521" y="1973514"/>
                  </a:lnTo>
                  <a:lnTo>
                    <a:pt x="355092" y="1982585"/>
                  </a:lnTo>
                  <a:lnTo>
                    <a:pt x="340117" y="1991429"/>
                  </a:lnTo>
                  <a:lnTo>
                    <a:pt x="326957" y="1999819"/>
                  </a:lnTo>
                  <a:lnTo>
                    <a:pt x="316293" y="2006395"/>
                  </a:lnTo>
                  <a:lnTo>
                    <a:pt x="309259" y="2010477"/>
                  </a:lnTo>
                  <a:lnTo>
                    <a:pt x="304948" y="2013198"/>
                  </a:lnTo>
                  <a:lnTo>
                    <a:pt x="303360" y="2014558"/>
                  </a:lnTo>
                  <a:lnTo>
                    <a:pt x="301771" y="2015919"/>
                  </a:lnTo>
                  <a:lnTo>
                    <a:pt x="300637" y="2017506"/>
                  </a:lnTo>
                  <a:lnTo>
                    <a:pt x="299275" y="2018640"/>
                  </a:lnTo>
                  <a:lnTo>
                    <a:pt x="298368" y="2020227"/>
                  </a:lnTo>
                  <a:lnTo>
                    <a:pt x="297687" y="2021588"/>
                  </a:lnTo>
                  <a:lnTo>
                    <a:pt x="297006" y="2023175"/>
                  </a:lnTo>
                  <a:lnTo>
                    <a:pt x="296553" y="2024763"/>
                  </a:lnTo>
                  <a:lnTo>
                    <a:pt x="296326" y="2026350"/>
                  </a:lnTo>
                  <a:lnTo>
                    <a:pt x="296326" y="2027937"/>
                  </a:lnTo>
                  <a:lnTo>
                    <a:pt x="296553" y="2031112"/>
                  </a:lnTo>
                  <a:lnTo>
                    <a:pt x="297233" y="2034513"/>
                  </a:lnTo>
                  <a:lnTo>
                    <a:pt x="297914" y="2036101"/>
                  </a:lnTo>
                  <a:lnTo>
                    <a:pt x="298595" y="2037235"/>
                  </a:lnTo>
                  <a:lnTo>
                    <a:pt x="299275" y="2038595"/>
                  </a:lnTo>
                  <a:lnTo>
                    <a:pt x="300410" y="2039275"/>
                  </a:lnTo>
                  <a:lnTo>
                    <a:pt x="301317" y="2039956"/>
                  </a:lnTo>
                  <a:lnTo>
                    <a:pt x="302225" y="2040636"/>
                  </a:lnTo>
                  <a:lnTo>
                    <a:pt x="304267" y="2041090"/>
                  </a:lnTo>
                  <a:lnTo>
                    <a:pt x="306309" y="2041316"/>
                  </a:lnTo>
                  <a:lnTo>
                    <a:pt x="308351" y="2041316"/>
                  </a:lnTo>
                  <a:lnTo>
                    <a:pt x="309713" y="2041316"/>
                  </a:lnTo>
                  <a:lnTo>
                    <a:pt x="310847" y="2041543"/>
                  </a:lnTo>
                  <a:lnTo>
                    <a:pt x="311074" y="2042223"/>
                  </a:lnTo>
                  <a:lnTo>
                    <a:pt x="311301" y="2044264"/>
                  </a:lnTo>
                  <a:lnTo>
                    <a:pt x="311528" y="2050160"/>
                  </a:lnTo>
                  <a:lnTo>
                    <a:pt x="311528" y="2058323"/>
                  </a:lnTo>
                  <a:lnTo>
                    <a:pt x="311301" y="2068074"/>
                  </a:lnTo>
                  <a:lnTo>
                    <a:pt x="310393" y="2087349"/>
                  </a:lnTo>
                  <a:lnTo>
                    <a:pt x="309940" y="2100048"/>
                  </a:lnTo>
                  <a:lnTo>
                    <a:pt x="309713" y="2102996"/>
                  </a:lnTo>
                  <a:lnTo>
                    <a:pt x="309259" y="2105490"/>
                  </a:lnTo>
                  <a:lnTo>
                    <a:pt x="308351" y="2107984"/>
                  </a:lnTo>
                  <a:lnTo>
                    <a:pt x="306763" y="2109799"/>
                  </a:lnTo>
                  <a:lnTo>
                    <a:pt x="304721" y="2111386"/>
                  </a:lnTo>
                  <a:lnTo>
                    <a:pt x="302452" y="2112520"/>
                  </a:lnTo>
                  <a:lnTo>
                    <a:pt x="299729" y="2113200"/>
                  </a:lnTo>
                  <a:lnTo>
                    <a:pt x="296553" y="2113427"/>
                  </a:lnTo>
                  <a:lnTo>
                    <a:pt x="290200" y="2113200"/>
                  </a:lnTo>
                  <a:lnTo>
                    <a:pt x="287477" y="2112973"/>
                  </a:lnTo>
                  <a:lnTo>
                    <a:pt x="284981" y="2112293"/>
                  </a:lnTo>
                  <a:lnTo>
                    <a:pt x="282939" y="2111386"/>
                  </a:lnTo>
                  <a:lnTo>
                    <a:pt x="280897" y="2110479"/>
                  </a:lnTo>
                  <a:lnTo>
                    <a:pt x="279535" y="2108891"/>
                  </a:lnTo>
                  <a:lnTo>
                    <a:pt x="278174" y="2107077"/>
                  </a:lnTo>
                  <a:lnTo>
                    <a:pt x="277266" y="2105037"/>
                  </a:lnTo>
                  <a:lnTo>
                    <a:pt x="276586" y="2102996"/>
                  </a:lnTo>
                  <a:lnTo>
                    <a:pt x="274998" y="2099594"/>
                  </a:lnTo>
                  <a:lnTo>
                    <a:pt x="274317" y="2098234"/>
                  </a:lnTo>
                  <a:lnTo>
                    <a:pt x="273182" y="2097327"/>
                  </a:lnTo>
                  <a:lnTo>
                    <a:pt x="272048" y="2096646"/>
                  </a:lnTo>
                  <a:lnTo>
                    <a:pt x="270460" y="2096420"/>
                  </a:lnTo>
                  <a:lnTo>
                    <a:pt x="268644" y="2096646"/>
                  </a:lnTo>
                  <a:lnTo>
                    <a:pt x="266602" y="2096646"/>
                  </a:lnTo>
                  <a:lnTo>
                    <a:pt x="264787" y="2097100"/>
                  </a:lnTo>
                  <a:lnTo>
                    <a:pt x="263199" y="2097553"/>
                  </a:lnTo>
                  <a:lnTo>
                    <a:pt x="261611" y="2098234"/>
                  </a:lnTo>
                  <a:lnTo>
                    <a:pt x="260022" y="2099367"/>
                  </a:lnTo>
                  <a:lnTo>
                    <a:pt x="259115" y="2100501"/>
                  </a:lnTo>
                  <a:lnTo>
                    <a:pt x="258434" y="2102089"/>
                  </a:lnTo>
                  <a:lnTo>
                    <a:pt x="257980" y="2103449"/>
                  </a:lnTo>
                  <a:lnTo>
                    <a:pt x="257073" y="2105263"/>
                  </a:lnTo>
                  <a:lnTo>
                    <a:pt x="256165" y="2106397"/>
                  </a:lnTo>
                  <a:lnTo>
                    <a:pt x="255031" y="2107758"/>
                  </a:lnTo>
                  <a:lnTo>
                    <a:pt x="253442" y="2108665"/>
                  </a:lnTo>
                  <a:lnTo>
                    <a:pt x="251400" y="2109572"/>
                  </a:lnTo>
                  <a:lnTo>
                    <a:pt x="249131" y="2110025"/>
                  </a:lnTo>
                  <a:lnTo>
                    <a:pt x="246636" y="2109799"/>
                  </a:lnTo>
                  <a:lnTo>
                    <a:pt x="240736" y="2109572"/>
                  </a:lnTo>
                  <a:lnTo>
                    <a:pt x="235064" y="2109118"/>
                  </a:lnTo>
                  <a:lnTo>
                    <a:pt x="232568" y="2108891"/>
                  </a:lnTo>
                  <a:lnTo>
                    <a:pt x="230299" y="2108438"/>
                  </a:lnTo>
                  <a:lnTo>
                    <a:pt x="229165" y="2107984"/>
                  </a:lnTo>
                  <a:lnTo>
                    <a:pt x="228711" y="2107531"/>
                  </a:lnTo>
                  <a:lnTo>
                    <a:pt x="228484" y="2107077"/>
                  </a:lnTo>
                  <a:lnTo>
                    <a:pt x="228030" y="2103222"/>
                  </a:lnTo>
                  <a:lnTo>
                    <a:pt x="227803" y="2095513"/>
                  </a:lnTo>
                  <a:lnTo>
                    <a:pt x="227576" y="2085081"/>
                  </a:lnTo>
                  <a:lnTo>
                    <a:pt x="227576" y="2073290"/>
                  </a:lnTo>
                  <a:lnTo>
                    <a:pt x="227576" y="2061498"/>
                  </a:lnTo>
                  <a:lnTo>
                    <a:pt x="228030" y="2051521"/>
                  </a:lnTo>
                  <a:lnTo>
                    <a:pt x="228711" y="2047439"/>
                  </a:lnTo>
                  <a:lnTo>
                    <a:pt x="229165" y="2044264"/>
                  </a:lnTo>
                  <a:lnTo>
                    <a:pt x="229618" y="2042223"/>
                  </a:lnTo>
                  <a:lnTo>
                    <a:pt x="230072" y="2041770"/>
                  </a:lnTo>
                  <a:lnTo>
                    <a:pt x="230299" y="2041543"/>
                  </a:lnTo>
                  <a:lnTo>
                    <a:pt x="232114" y="2041543"/>
                  </a:lnTo>
                  <a:lnTo>
                    <a:pt x="233929" y="2041090"/>
                  </a:lnTo>
                  <a:lnTo>
                    <a:pt x="235518" y="2040636"/>
                  </a:lnTo>
                  <a:lnTo>
                    <a:pt x="237106" y="2039729"/>
                  </a:lnTo>
                  <a:lnTo>
                    <a:pt x="238240" y="2038822"/>
                  </a:lnTo>
                  <a:lnTo>
                    <a:pt x="239375" y="2037915"/>
                  </a:lnTo>
                  <a:lnTo>
                    <a:pt x="240056" y="2036554"/>
                  </a:lnTo>
                  <a:lnTo>
                    <a:pt x="240283" y="2035420"/>
                  </a:lnTo>
                  <a:lnTo>
                    <a:pt x="240283" y="2034513"/>
                  </a:lnTo>
                  <a:lnTo>
                    <a:pt x="240056" y="2034060"/>
                  </a:lnTo>
                  <a:lnTo>
                    <a:pt x="239602" y="2033833"/>
                  </a:lnTo>
                  <a:lnTo>
                    <a:pt x="239148" y="2033606"/>
                  </a:lnTo>
                  <a:lnTo>
                    <a:pt x="237560" y="2033380"/>
                  </a:lnTo>
                  <a:lnTo>
                    <a:pt x="235518" y="2033153"/>
                  </a:lnTo>
                  <a:lnTo>
                    <a:pt x="231660" y="2033606"/>
                  </a:lnTo>
                  <a:lnTo>
                    <a:pt x="228484" y="2033833"/>
                  </a:lnTo>
                  <a:lnTo>
                    <a:pt x="227803" y="2033833"/>
                  </a:lnTo>
                  <a:lnTo>
                    <a:pt x="227576" y="2033606"/>
                  </a:lnTo>
                  <a:lnTo>
                    <a:pt x="227576" y="2033153"/>
                  </a:lnTo>
                  <a:lnTo>
                    <a:pt x="228030" y="2032699"/>
                  </a:lnTo>
                  <a:lnTo>
                    <a:pt x="230299" y="2030205"/>
                  </a:lnTo>
                  <a:lnTo>
                    <a:pt x="234837" y="2026123"/>
                  </a:lnTo>
                  <a:lnTo>
                    <a:pt x="252535" y="2011837"/>
                  </a:lnTo>
                  <a:lnTo>
                    <a:pt x="284754" y="1985759"/>
                  </a:lnTo>
                  <a:lnTo>
                    <a:pt x="290200" y="1981224"/>
                  </a:lnTo>
                  <a:lnTo>
                    <a:pt x="295872" y="1977143"/>
                  </a:lnTo>
                  <a:lnTo>
                    <a:pt x="301771" y="1972834"/>
                  </a:lnTo>
                  <a:lnTo>
                    <a:pt x="308351" y="1968526"/>
                  </a:lnTo>
                  <a:lnTo>
                    <a:pt x="314704" y="1964671"/>
                  </a:lnTo>
                  <a:lnTo>
                    <a:pt x="321738" y="1960362"/>
                  </a:lnTo>
                  <a:lnTo>
                    <a:pt x="328545" y="1956507"/>
                  </a:lnTo>
                  <a:lnTo>
                    <a:pt x="335806" y="1952425"/>
                  </a:lnTo>
                  <a:lnTo>
                    <a:pt x="350327" y="1944715"/>
                  </a:lnTo>
                  <a:lnTo>
                    <a:pt x="365756" y="1937686"/>
                  </a:lnTo>
                  <a:lnTo>
                    <a:pt x="381639" y="1930656"/>
                  </a:lnTo>
                  <a:lnTo>
                    <a:pt x="397521" y="1924307"/>
                  </a:lnTo>
                  <a:lnTo>
                    <a:pt x="413631" y="1918184"/>
                  </a:lnTo>
                  <a:lnTo>
                    <a:pt x="429514" y="1912742"/>
                  </a:lnTo>
                  <a:lnTo>
                    <a:pt x="445396" y="1908207"/>
                  </a:lnTo>
                  <a:lnTo>
                    <a:pt x="460825" y="1903898"/>
                  </a:lnTo>
                  <a:lnTo>
                    <a:pt x="476027" y="1900270"/>
                  </a:lnTo>
                  <a:lnTo>
                    <a:pt x="490095" y="1897095"/>
                  </a:lnTo>
                  <a:lnTo>
                    <a:pt x="497128" y="1895962"/>
                  </a:lnTo>
                  <a:lnTo>
                    <a:pt x="503708" y="1895054"/>
                  </a:lnTo>
                  <a:lnTo>
                    <a:pt x="510288" y="1894147"/>
                  </a:lnTo>
                  <a:lnTo>
                    <a:pt x="516415" y="1893694"/>
                  </a:lnTo>
                  <a:lnTo>
                    <a:pt x="532978" y="1892560"/>
                  </a:lnTo>
                  <a:lnTo>
                    <a:pt x="547953" y="1892107"/>
                  </a:lnTo>
                  <a:lnTo>
                    <a:pt x="560659" y="1892107"/>
                  </a:lnTo>
                  <a:lnTo>
                    <a:pt x="571550" y="1892333"/>
                  </a:lnTo>
                  <a:lnTo>
                    <a:pt x="579945" y="1892787"/>
                  </a:lnTo>
                  <a:lnTo>
                    <a:pt x="586072" y="1893014"/>
                  </a:lnTo>
                  <a:lnTo>
                    <a:pt x="591290" y="1893694"/>
                  </a:lnTo>
                  <a:lnTo>
                    <a:pt x="590383" y="1678723"/>
                  </a:lnTo>
                  <a:lnTo>
                    <a:pt x="609442" y="1679403"/>
                  </a:lnTo>
                  <a:lnTo>
                    <a:pt x="608080" y="1544933"/>
                  </a:lnTo>
                  <a:lnTo>
                    <a:pt x="565651" y="1539718"/>
                  </a:lnTo>
                  <a:lnTo>
                    <a:pt x="565424" y="1513413"/>
                  </a:lnTo>
                  <a:lnTo>
                    <a:pt x="444942" y="1474864"/>
                  </a:lnTo>
                  <a:lnTo>
                    <a:pt x="355092" y="1446065"/>
                  </a:lnTo>
                  <a:lnTo>
                    <a:pt x="299275" y="1428377"/>
                  </a:lnTo>
                  <a:lnTo>
                    <a:pt x="292922" y="1426110"/>
                  </a:lnTo>
                  <a:lnTo>
                    <a:pt x="286342" y="1423615"/>
                  </a:lnTo>
                  <a:lnTo>
                    <a:pt x="280216" y="1420894"/>
                  </a:lnTo>
                  <a:lnTo>
                    <a:pt x="273863" y="1417719"/>
                  </a:lnTo>
                  <a:lnTo>
                    <a:pt x="267283" y="1414091"/>
                  </a:lnTo>
                  <a:lnTo>
                    <a:pt x="261157" y="1410236"/>
                  </a:lnTo>
                  <a:lnTo>
                    <a:pt x="255031" y="1405701"/>
                  </a:lnTo>
                  <a:lnTo>
                    <a:pt x="248678" y="1400712"/>
                  </a:lnTo>
                  <a:lnTo>
                    <a:pt x="242778" y="1395270"/>
                  </a:lnTo>
                  <a:lnTo>
                    <a:pt x="237106" y="1389374"/>
                  </a:lnTo>
                  <a:lnTo>
                    <a:pt x="231434" y="1382571"/>
                  </a:lnTo>
                  <a:lnTo>
                    <a:pt x="225988" y="1375542"/>
                  </a:lnTo>
                  <a:lnTo>
                    <a:pt x="220769" y="1367832"/>
                  </a:lnTo>
                  <a:lnTo>
                    <a:pt x="218274" y="1363523"/>
                  </a:lnTo>
                  <a:lnTo>
                    <a:pt x="216005" y="1358988"/>
                  </a:lnTo>
                  <a:lnTo>
                    <a:pt x="213509" y="1354679"/>
                  </a:lnTo>
                  <a:lnTo>
                    <a:pt x="211240" y="1349917"/>
                  </a:lnTo>
                  <a:lnTo>
                    <a:pt x="208971" y="1344929"/>
                  </a:lnTo>
                  <a:lnTo>
                    <a:pt x="207156" y="1339713"/>
                  </a:lnTo>
                  <a:lnTo>
                    <a:pt x="202391" y="1327241"/>
                  </a:lnTo>
                  <a:lnTo>
                    <a:pt x="196492" y="1310914"/>
                  </a:lnTo>
                  <a:lnTo>
                    <a:pt x="181970" y="1269643"/>
                  </a:lnTo>
                  <a:lnTo>
                    <a:pt x="165407" y="1220663"/>
                  </a:lnTo>
                  <a:lnTo>
                    <a:pt x="148390" y="1169414"/>
                  </a:lnTo>
                  <a:lnTo>
                    <a:pt x="118893" y="1079616"/>
                  </a:lnTo>
                  <a:lnTo>
                    <a:pt x="106414" y="1040613"/>
                  </a:lnTo>
                  <a:lnTo>
                    <a:pt x="69203" y="1040840"/>
                  </a:lnTo>
                  <a:lnTo>
                    <a:pt x="40841" y="1041294"/>
                  </a:lnTo>
                  <a:lnTo>
                    <a:pt x="22463" y="1041294"/>
                  </a:lnTo>
                  <a:lnTo>
                    <a:pt x="19740" y="1040840"/>
                  </a:lnTo>
                  <a:lnTo>
                    <a:pt x="17244" y="1040613"/>
                  </a:lnTo>
                  <a:lnTo>
                    <a:pt x="14748" y="1040160"/>
                  </a:lnTo>
                  <a:lnTo>
                    <a:pt x="12479" y="1039706"/>
                  </a:lnTo>
                  <a:lnTo>
                    <a:pt x="10664" y="1039253"/>
                  </a:lnTo>
                  <a:lnTo>
                    <a:pt x="8622" y="1038346"/>
                  </a:lnTo>
                  <a:lnTo>
                    <a:pt x="7034" y="1037439"/>
                  </a:lnTo>
                  <a:lnTo>
                    <a:pt x="5672" y="1036532"/>
                  </a:lnTo>
                  <a:lnTo>
                    <a:pt x="4084" y="1035398"/>
                  </a:lnTo>
                  <a:lnTo>
                    <a:pt x="3177" y="1034491"/>
                  </a:lnTo>
                  <a:lnTo>
                    <a:pt x="2042" y="1033357"/>
                  </a:lnTo>
                  <a:lnTo>
                    <a:pt x="1361" y="1031996"/>
                  </a:lnTo>
                  <a:lnTo>
                    <a:pt x="681" y="1030863"/>
                  </a:lnTo>
                  <a:lnTo>
                    <a:pt x="227" y="1029502"/>
                  </a:lnTo>
                  <a:lnTo>
                    <a:pt x="0" y="1028368"/>
                  </a:lnTo>
                  <a:lnTo>
                    <a:pt x="0" y="1027008"/>
                  </a:lnTo>
                  <a:lnTo>
                    <a:pt x="0" y="1025647"/>
                  </a:lnTo>
                  <a:lnTo>
                    <a:pt x="227" y="1024286"/>
                  </a:lnTo>
                  <a:lnTo>
                    <a:pt x="681" y="1023153"/>
                  </a:lnTo>
                  <a:lnTo>
                    <a:pt x="1134" y="1021792"/>
                  </a:lnTo>
                  <a:lnTo>
                    <a:pt x="2042" y="1020658"/>
                  </a:lnTo>
                  <a:lnTo>
                    <a:pt x="3177" y="1019298"/>
                  </a:lnTo>
                  <a:lnTo>
                    <a:pt x="4084" y="1018391"/>
                  </a:lnTo>
                  <a:lnTo>
                    <a:pt x="5672" y="1017484"/>
                  </a:lnTo>
                  <a:lnTo>
                    <a:pt x="7034" y="1016350"/>
                  </a:lnTo>
                  <a:lnTo>
                    <a:pt x="8622" y="1015670"/>
                  </a:lnTo>
                  <a:lnTo>
                    <a:pt x="10664" y="1014989"/>
                  </a:lnTo>
                  <a:lnTo>
                    <a:pt x="12479" y="1014082"/>
                  </a:lnTo>
                  <a:lnTo>
                    <a:pt x="14748" y="1013629"/>
                  </a:lnTo>
                  <a:lnTo>
                    <a:pt x="17017" y="1013175"/>
                  </a:lnTo>
                  <a:lnTo>
                    <a:pt x="19740" y="1012948"/>
                  </a:lnTo>
                  <a:lnTo>
                    <a:pt x="22463" y="1012948"/>
                  </a:lnTo>
                  <a:lnTo>
                    <a:pt x="97338" y="1012722"/>
                  </a:lnTo>
                  <a:lnTo>
                    <a:pt x="89170" y="984603"/>
                  </a:lnTo>
                  <a:lnTo>
                    <a:pt x="86674" y="973265"/>
                  </a:lnTo>
                  <a:lnTo>
                    <a:pt x="81909" y="949455"/>
                  </a:lnTo>
                  <a:lnTo>
                    <a:pt x="75783" y="917255"/>
                  </a:lnTo>
                  <a:lnTo>
                    <a:pt x="69203" y="880519"/>
                  </a:lnTo>
                  <a:lnTo>
                    <a:pt x="62169" y="843103"/>
                  </a:lnTo>
                  <a:lnTo>
                    <a:pt x="56270" y="808862"/>
                  </a:lnTo>
                  <a:lnTo>
                    <a:pt x="51732" y="781877"/>
                  </a:lnTo>
                  <a:lnTo>
                    <a:pt x="50371" y="772127"/>
                  </a:lnTo>
                  <a:lnTo>
                    <a:pt x="49463" y="766004"/>
                  </a:lnTo>
                  <a:lnTo>
                    <a:pt x="49236" y="761922"/>
                  </a:lnTo>
                  <a:lnTo>
                    <a:pt x="49463" y="758748"/>
                  </a:lnTo>
                  <a:lnTo>
                    <a:pt x="49690" y="757614"/>
                  </a:lnTo>
                  <a:lnTo>
                    <a:pt x="50371" y="756480"/>
                  </a:lnTo>
                  <a:lnTo>
                    <a:pt x="50825" y="755573"/>
                  </a:lnTo>
                  <a:lnTo>
                    <a:pt x="51278" y="754666"/>
                  </a:lnTo>
                  <a:lnTo>
                    <a:pt x="51959" y="754212"/>
                  </a:lnTo>
                  <a:lnTo>
                    <a:pt x="52640" y="753759"/>
                  </a:lnTo>
                  <a:lnTo>
                    <a:pt x="53774" y="753532"/>
                  </a:lnTo>
                  <a:lnTo>
                    <a:pt x="54682" y="753532"/>
                  </a:lnTo>
                  <a:lnTo>
                    <a:pt x="56951" y="753759"/>
                  </a:lnTo>
                  <a:lnTo>
                    <a:pt x="59900" y="754212"/>
                  </a:lnTo>
                  <a:lnTo>
                    <a:pt x="63304" y="755346"/>
                  </a:lnTo>
                  <a:lnTo>
                    <a:pt x="67161" y="756480"/>
                  </a:lnTo>
                  <a:lnTo>
                    <a:pt x="76464" y="759428"/>
                  </a:lnTo>
                  <a:lnTo>
                    <a:pt x="81909" y="761242"/>
                  </a:lnTo>
                  <a:lnTo>
                    <a:pt x="88262" y="763056"/>
                  </a:lnTo>
                  <a:lnTo>
                    <a:pt x="94842" y="764417"/>
                  </a:lnTo>
                  <a:lnTo>
                    <a:pt x="102103" y="766004"/>
                  </a:lnTo>
                  <a:lnTo>
                    <a:pt x="111179" y="767138"/>
                  </a:lnTo>
                  <a:lnTo>
                    <a:pt x="122977" y="768498"/>
                  </a:lnTo>
                  <a:lnTo>
                    <a:pt x="137272" y="769405"/>
                  </a:lnTo>
                  <a:lnTo>
                    <a:pt x="153381" y="770312"/>
                  </a:lnTo>
                  <a:lnTo>
                    <a:pt x="171079" y="771220"/>
                  </a:lnTo>
                  <a:lnTo>
                    <a:pt x="189912" y="771673"/>
                  </a:lnTo>
                  <a:lnTo>
                    <a:pt x="209425" y="772127"/>
                  </a:lnTo>
                  <a:lnTo>
                    <a:pt x="229392" y="772580"/>
                  </a:lnTo>
                  <a:lnTo>
                    <a:pt x="267964" y="772807"/>
                  </a:lnTo>
                  <a:lnTo>
                    <a:pt x="286115" y="772580"/>
                  </a:lnTo>
                  <a:lnTo>
                    <a:pt x="302906" y="772353"/>
                  </a:lnTo>
                  <a:lnTo>
                    <a:pt x="317654" y="771900"/>
                  </a:lnTo>
                  <a:lnTo>
                    <a:pt x="330360" y="771446"/>
                  </a:lnTo>
                  <a:lnTo>
                    <a:pt x="340570" y="770539"/>
                  </a:lnTo>
                  <a:lnTo>
                    <a:pt x="344201" y="770086"/>
                  </a:lnTo>
                  <a:lnTo>
                    <a:pt x="347377" y="769632"/>
                  </a:lnTo>
                  <a:lnTo>
                    <a:pt x="354411" y="768272"/>
                  </a:lnTo>
                  <a:lnTo>
                    <a:pt x="361672" y="766004"/>
                  </a:lnTo>
                  <a:lnTo>
                    <a:pt x="368705" y="763510"/>
                  </a:lnTo>
                  <a:lnTo>
                    <a:pt x="375285" y="761015"/>
                  </a:lnTo>
                  <a:lnTo>
                    <a:pt x="381412" y="758521"/>
                  </a:lnTo>
                  <a:lnTo>
                    <a:pt x="386403" y="756026"/>
                  </a:lnTo>
                  <a:lnTo>
                    <a:pt x="392756" y="753079"/>
                  </a:lnTo>
                  <a:lnTo>
                    <a:pt x="393891" y="752852"/>
                  </a:lnTo>
                  <a:lnTo>
                    <a:pt x="394572" y="753305"/>
                  </a:lnTo>
                  <a:lnTo>
                    <a:pt x="395479" y="753986"/>
                  </a:lnTo>
                  <a:lnTo>
                    <a:pt x="396614" y="755119"/>
                  </a:lnTo>
                  <a:lnTo>
                    <a:pt x="398656" y="758294"/>
                  </a:lnTo>
                  <a:lnTo>
                    <a:pt x="400471" y="762376"/>
                  </a:lnTo>
                  <a:lnTo>
                    <a:pt x="402513" y="767365"/>
                  </a:lnTo>
                  <a:lnTo>
                    <a:pt x="404555" y="772353"/>
                  </a:lnTo>
                  <a:lnTo>
                    <a:pt x="407958" y="781877"/>
                  </a:lnTo>
                  <a:lnTo>
                    <a:pt x="408866" y="783691"/>
                  </a:lnTo>
                  <a:lnTo>
                    <a:pt x="410000" y="785506"/>
                  </a:lnTo>
                  <a:lnTo>
                    <a:pt x="410908" y="786866"/>
                  </a:lnTo>
                  <a:lnTo>
                    <a:pt x="412269" y="787773"/>
                  </a:lnTo>
                  <a:lnTo>
                    <a:pt x="413404" y="788453"/>
                  </a:lnTo>
                  <a:lnTo>
                    <a:pt x="414538" y="788907"/>
                  </a:lnTo>
                  <a:lnTo>
                    <a:pt x="415673" y="789587"/>
                  </a:lnTo>
                  <a:lnTo>
                    <a:pt x="416807" y="789814"/>
                  </a:lnTo>
                  <a:lnTo>
                    <a:pt x="419076" y="789814"/>
                  </a:lnTo>
                  <a:lnTo>
                    <a:pt x="420891" y="789814"/>
                  </a:lnTo>
                  <a:lnTo>
                    <a:pt x="422480" y="789134"/>
                  </a:lnTo>
                  <a:lnTo>
                    <a:pt x="424522" y="757841"/>
                  </a:lnTo>
                  <a:lnTo>
                    <a:pt x="426110" y="733350"/>
                  </a:lnTo>
                  <a:lnTo>
                    <a:pt x="426564" y="723373"/>
                  </a:lnTo>
                  <a:lnTo>
                    <a:pt x="426791" y="716343"/>
                  </a:lnTo>
                  <a:lnTo>
                    <a:pt x="426791" y="707953"/>
                  </a:lnTo>
                  <a:lnTo>
                    <a:pt x="426791" y="705005"/>
                  </a:lnTo>
                  <a:lnTo>
                    <a:pt x="426337" y="702737"/>
                  </a:lnTo>
                  <a:lnTo>
                    <a:pt x="425883" y="702057"/>
                  </a:lnTo>
                  <a:lnTo>
                    <a:pt x="425656" y="701377"/>
                  </a:lnTo>
                  <a:lnTo>
                    <a:pt x="424749" y="700923"/>
                  </a:lnTo>
                  <a:lnTo>
                    <a:pt x="424068" y="700923"/>
                  </a:lnTo>
                  <a:lnTo>
                    <a:pt x="423160" y="700923"/>
                  </a:lnTo>
                  <a:lnTo>
                    <a:pt x="422026" y="701150"/>
                  </a:lnTo>
                  <a:lnTo>
                    <a:pt x="419076" y="702510"/>
                  </a:lnTo>
                  <a:lnTo>
                    <a:pt x="417488" y="703191"/>
                  </a:lnTo>
                  <a:lnTo>
                    <a:pt x="415219" y="703644"/>
                  </a:lnTo>
                  <a:lnTo>
                    <a:pt x="412950" y="704098"/>
                  </a:lnTo>
                  <a:lnTo>
                    <a:pt x="410454" y="704098"/>
                  </a:lnTo>
                  <a:lnTo>
                    <a:pt x="405236" y="704098"/>
                  </a:lnTo>
                  <a:lnTo>
                    <a:pt x="399563" y="703644"/>
                  </a:lnTo>
                  <a:lnTo>
                    <a:pt x="393664" y="702964"/>
                  </a:lnTo>
                  <a:lnTo>
                    <a:pt x="387992" y="701603"/>
                  </a:lnTo>
                  <a:lnTo>
                    <a:pt x="382546" y="700470"/>
                  </a:lnTo>
                  <a:lnTo>
                    <a:pt x="377554" y="699336"/>
                  </a:lnTo>
                  <a:lnTo>
                    <a:pt x="375285" y="698429"/>
                  </a:lnTo>
                  <a:lnTo>
                    <a:pt x="373697" y="697522"/>
                  </a:lnTo>
                  <a:lnTo>
                    <a:pt x="372563" y="696161"/>
                  </a:lnTo>
                  <a:lnTo>
                    <a:pt x="371655" y="695027"/>
                  </a:lnTo>
                  <a:lnTo>
                    <a:pt x="371201" y="693440"/>
                  </a:lnTo>
                  <a:lnTo>
                    <a:pt x="370974" y="692079"/>
                  </a:lnTo>
                  <a:lnTo>
                    <a:pt x="371201" y="690492"/>
                  </a:lnTo>
                  <a:lnTo>
                    <a:pt x="371428" y="688905"/>
                  </a:lnTo>
                  <a:lnTo>
                    <a:pt x="372336" y="687317"/>
                  </a:lnTo>
                  <a:lnTo>
                    <a:pt x="373016" y="685503"/>
                  </a:lnTo>
                  <a:lnTo>
                    <a:pt x="373924" y="683916"/>
                  </a:lnTo>
                  <a:lnTo>
                    <a:pt x="375285" y="682329"/>
                  </a:lnTo>
                  <a:lnTo>
                    <a:pt x="377781" y="679381"/>
                  </a:lnTo>
                  <a:lnTo>
                    <a:pt x="380731" y="676886"/>
                  </a:lnTo>
                  <a:lnTo>
                    <a:pt x="383454" y="674619"/>
                  </a:lnTo>
                  <a:lnTo>
                    <a:pt x="385950" y="671898"/>
                  </a:lnTo>
                  <a:lnTo>
                    <a:pt x="387992" y="668950"/>
                  </a:lnTo>
                  <a:lnTo>
                    <a:pt x="389580" y="665775"/>
                  </a:lnTo>
                  <a:lnTo>
                    <a:pt x="391395" y="662600"/>
                  </a:lnTo>
                  <a:lnTo>
                    <a:pt x="392756" y="658745"/>
                  </a:lnTo>
                  <a:lnTo>
                    <a:pt x="395933" y="651262"/>
                  </a:lnTo>
                  <a:lnTo>
                    <a:pt x="397294" y="647634"/>
                  </a:lnTo>
                  <a:lnTo>
                    <a:pt x="398656" y="644006"/>
                  </a:lnTo>
                  <a:lnTo>
                    <a:pt x="399336" y="640151"/>
                  </a:lnTo>
                  <a:lnTo>
                    <a:pt x="399563" y="638790"/>
                  </a:lnTo>
                  <a:lnTo>
                    <a:pt x="399790" y="636976"/>
                  </a:lnTo>
                  <a:lnTo>
                    <a:pt x="399563" y="635842"/>
                  </a:lnTo>
                  <a:lnTo>
                    <a:pt x="399336" y="634482"/>
                  </a:lnTo>
                  <a:lnTo>
                    <a:pt x="398883" y="633575"/>
                  </a:lnTo>
                  <a:lnTo>
                    <a:pt x="397975" y="632441"/>
                  </a:lnTo>
                  <a:lnTo>
                    <a:pt x="396841" y="631987"/>
                  </a:lnTo>
                  <a:lnTo>
                    <a:pt x="395479" y="631761"/>
                  </a:lnTo>
                  <a:lnTo>
                    <a:pt x="393891" y="631534"/>
                  </a:lnTo>
                  <a:lnTo>
                    <a:pt x="391849" y="631761"/>
                  </a:lnTo>
                  <a:lnTo>
                    <a:pt x="387992" y="633121"/>
                  </a:lnTo>
                  <a:lnTo>
                    <a:pt x="384361" y="634255"/>
                  </a:lnTo>
                  <a:lnTo>
                    <a:pt x="381865" y="635389"/>
                  </a:lnTo>
                  <a:lnTo>
                    <a:pt x="380050" y="636523"/>
                  </a:lnTo>
                  <a:lnTo>
                    <a:pt x="378916" y="637203"/>
                  </a:lnTo>
                  <a:lnTo>
                    <a:pt x="378689" y="637203"/>
                  </a:lnTo>
                  <a:lnTo>
                    <a:pt x="378462" y="637203"/>
                  </a:lnTo>
                  <a:lnTo>
                    <a:pt x="378689" y="636296"/>
                  </a:lnTo>
                  <a:lnTo>
                    <a:pt x="379596" y="634028"/>
                  </a:lnTo>
                  <a:lnTo>
                    <a:pt x="380504" y="632668"/>
                  </a:lnTo>
                  <a:lnTo>
                    <a:pt x="381412" y="631534"/>
                  </a:lnTo>
                  <a:lnTo>
                    <a:pt x="382773" y="630400"/>
                  </a:lnTo>
                  <a:lnTo>
                    <a:pt x="383907" y="629039"/>
                  </a:lnTo>
                  <a:lnTo>
                    <a:pt x="387311" y="626772"/>
                  </a:lnTo>
                  <a:lnTo>
                    <a:pt x="391395" y="624504"/>
                  </a:lnTo>
                  <a:lnTo>
                    <a:pt x="395479" y="622010"/>
                  </a:lnTo>
                  <a:lnTo>
                    <a:pt x="399790" y="619515"/>
                  </a:lnTo>
                  <a:lnTo>
                    <a:pt x="404101" y="616341"/>
                  </a:lnTo>
                  <a:lnTo>
                    <a:pt x="405916" y="614980"/>
                  </a:lnTo>
                  <a:lnTo>
                    <a:pt x="407958" y="612939"/>
                  </a:lnTo>
                  <a:lnTo>
                    <a:pt x="409774" y="611125"/>
                  </a:lnTo>
                  <a:lnTo>
                    <a:pt x="411135" y="608858"/>
                  </a:lnTo>
                  <a:lnTo>
                    <a:pt x="412269" y="607043"/>
                  </a:lnTo>
                  <a:lnTo>
                    <a:pt x="412950" y="604776"/>
                  </a:lnTo>
                  <a:lnTo>
                    <a:pt x="413404" y="602281"/>
                  </a:lnTo>
                  <a:lnTo>
                    <a:pt x="413631" y="599560"/>
                  </a:lnTo>
                  <a:lnTo>
                    <a:pt x="413858" y="596839"/>
                  </a:lnTo>
                  <a:lnTo>
                    <a:pt x="413631" y="593891"/>
                  </a:lnTo>
                  <a:lnTo>
                    <a:pt x="413404" y="590943"/>
                  </a:lnTo>
                  <a:lnTo>
                    <a:pt x="412723" y="587542"/>
                  </a:lnTo>
                  <a:lnTo>
                    <a:pt x="411135" y="580512"/>
                  </a:lnTo>
                  <a:lnTo>
                    <a:pt x="409320" y="572576"/>
                  </a:lnTo>
                  <a:lnTo>
                    <a:pt x="407051" y="563505"/>
                  </a:lnTo>
                  <a:lnTo>
                    <a:pt x="404782" y="554435"/>
                  </a:lnTo>
                  <a:lnTo>
                    <a:pt x="402967" y="545818"/>
                  </a:lnTo>
                  <a:lnTo>
                    <a:pt x="402286" y="541509"/>
                  </a:lnTo>
                  <a:lnTo>
                    <a:pt x="402059" y="537654"/>
                  </a:lnTo>
                  <a:lnTo>
                    <a:pt x="401832" y="533572"/>
                  </a:lnTo>
                  <a:lnTo>
                    <a:pt x="401832" y="529717"/>
                  </a:lnTo>
                  <a:lnTo>
                    <a:pt x="402059" y="525862"/>
                  </a:lnTo>
                  <a:lnTo>
                    <a:pt x="402513" y="522008"/>
                  </a:lnTo>
                  <a:lnTo>
                    <a:pt x="403420" y="518153"/>
                  </a:lnTo>
                  <a:lnTo>
                    <a:pt x="404555" y="514751"/>
                  </a:lnTo>
                  <a:lnTo>
                    <a:pt x="405916" y="511123"/>
                  </a:lnTo>
                  <a:lnTo>
                    <a:pt x="407732" y="507268"/>
                  </a:lnTo>
                  <a:lnTo>
                    <a:pt x="410000" y="503867"/>
                  </a:lnTo>
                  <a:lnTo>
                    <a:pt x="412496" y="500238"/>
                  </a:lnTo>
                  <a:lnTo>
                    <a:pt x="415219" y="496837"/>
                  </a:lnTo>
                  <a:lnTo>
                    <a:pt x="417715" y="493889"/>
                  </a:lnTo>
                  <a:lnTo>
                    <a:pt x="422707" y="488900"/>
                  </a:lnTo>
                  <a:lnTo>
                    <a:pt x="430875" y="480737"/>
                  </a:lnTo>
                  <a:lnTo>
                    <a:pt x="432463" y="478696"/>
                  </a:lnTo>
                  <a:lnTo>
                    <a:pt x="434278" y="476882"/>
                  </a:lnTo>
                  <a:lnTo>
                    <a:pt x="435867" y="474841"/>
                  </a:lnTo>
                  <a:lnTo>
                    <a:pt x="437001" y="472800"/>
                  </a:lnTo>
                  <a:lnTo>
                    <a:pt x="437909" y="470306"/>
                  </a:lnTo>
                  <a:lnTo>
                    <a:pt x="439043" y="467811"/>
                  </a:lnTo>
                  <a:lnTo>
                    <a:pt x="439724" y="465090"/>
                  </a:lnTo>
                  <a:lnTo>
                    <a:pt x="440178" y="461915"/>
                  </a:lnTo>
                  <a:lnTo>
                    <a:pt x="440404" y="458741"/>
                  </a:lnTo>
                  <a:lnTo>
                    <a:pt x="440631" y="455566"/>
                  </a:lnTo>
                  <a:lnTo>
                    <a:pt x="440631" y="452165"/>
                  </a:lnTo>
                  <a:lnTo>
                    <a:pt x="440404" y="449217"/>
                  </a:lnTo>
                  <a:lnTo>
                    <a:pt x="439724" y="443094"/>
                  </a:lnTo>
                  <a:lnTo>
                    <a:pt x="438589" y="436518"/>
                  </a:lnTo>
                  <a:lnTo>
                    <a:pt x="437001" y="429715"/>
                  </a:lnTo>
                  <a:lnTo>
                    <a:pt x="434959" y="421779"/>
                  </a:lnTo>
                  <a:lnTo>
                    <a:pt x="432463" y="412708"/>
                  </a:lnTo>
                  <a:lnTo>
                    <a:pt x="430421" y="402504"/>
                  </a:lnTo>
                  <a:lnTo>
                    <a:pt x="429514" y="399783"/>
                  </a:lnTo>
                  <a:lnTo>
                    <a:pt x="429287" y="396608"/>
                  </a:lnTo>
                  <a:lnTo>
                    <a:pt x="429060" y="390712"/>
                  </a:lnTo>
                  <a:lnTo>
                    <a:pt x="429060" y="384363"/>
                  </a:lnTo>
                  <a:lnTo>
                    <a:pt x="429740" y="377787"/>
                  </a:lnTo>
                  <a:lnTo>
                    <a:pt x="430875" y="371210"/>
                  </a:lnTo>
                  <a:lnTo>
                    <a:pt x="432236" y="364408"/>
                  </a:lnTo>
                  <a:lnTo>
                    <a:pt x="434278" y="357831"/>
                  </a:lnTo>
                  <a:lnTo>
                    <a:pt x="436320" y="351029"/>
                  </a:lnTo>
                  <a:lnTo>
                    <a:pt x="438589" y="344452"/>
                  </a:lnTo>
                  <a:lnTo>
                    <a:pt x="440631" y="337876"/>
                  </a:lnTo>
                  <a:lnTo>
                    <a:pt x="443127" y="331981"/>
                  </a:lnTo>
                  <a:lnTo>
                    <a:pt x="445623" y="326085"/>
                  </a:lnTo>
                  <a:lnTo>
                    <a:pt x="450388" y="315880"/>
                  </a:lnTo>
                  <a:lnTo>
                    <a:pt x="454699" y="307490"/>
                  </a:lnTo>
                  <a:lnTo>
                    <a:pt x="456514" y="303862"/>
                  </a:lnTo>
                  <a:lnTo>
                    <a:pt x="458783" y="300687"/>
                  </a:lnTo>
                  <a:lnTo>
                    <a:pt x="461052" y="297739"/>
                  </a:lnTo>
                  <a:lnTo>
                    <a:pt x="463548" y="295018"/>
                  </a:lnTo>
                  <a:lnTo>
                    <a:pt x="466271" y="292297"/>
                  </a:lnTo>
                  <a:lnTo>
                    <a:pt x="468993" y="289803"/>
                  </a:lnTo>
                  <a:lnTo>
                    <a:pt x="471716" y="287535"/>
                  </a:lnTo>
                  <a:lnTo>
                    <a:pt x="474439" y="285267"/>
                  </a:lnTo>
                  <a:lnTo>
                    <a:pt x="480338" y="281413"/>
                  </a:lnTo>
                  <a:lnTo>
                    <a:pt x="486237" y="277558"/>
                  </a:lnTo>
                  <a:lnTo>
                    <a:pt x="497128" y="271208"/>
                  </a:lnTo>
                  <a:lnTo>
                    <a:pt x="501666" y="268034"/>
                  </a:lnTo>
                  <a:lnTo>
                    <a:pt x="505524" y="265086"/>
                  </a:lnTo>
                  <a:lnTo>
                    <a:pt x="508473" y="262364"/>
                  </a:lnTo>
                  <a:lnTo>
                    <a:pt x="510742" y="259643"/>
                  </a:lnTo>
                  <a:lnTo>
                    <a:pt x="512784" y="257149"/>
                  </a:lnTo>
                  <a:lnTo>
                    <a:pt x="514146" y="254655"/>
                  </a:lnTo>
                  <a:lnTo>
                    <a:pt x="516641" y="250800"/>
                  </a:lnTo>
                  <a:lnTo>
                    <a:pt x="517776" y="249212"/>
                  </a:lnTo>
                  <a:lnTo>
                    <a:pt x="518910" y="246718"/>
                  </a:lnTo>
                  <a:lnTo>
                    <a:pt x="519364" y="243543"/>
                  </a:lnTo>
                  <a:lnTo>
                    <a:pt x="519818" y="239235"/>
                  </a:lnTo>
                  <a:lnTo>
                    <a:pt x="520045" y="234246"/>
                  </a:lnTo>
                  <a:lnTo>
                    <a:pt x="519818" y="228123"/>
                  </a:lnTo>
                  <a:lnTo>
                    <a:pt x="519137" y="221094"/>
                  </a:lnTo>
                  <a:lnTo>
                    <a:pt x="517549" y="212703"/>
                  </a:lnTo>
                  <a:lnTo>
                    <a:pt x="517095" y="207941"/>
                  </a:lnTo>
                  <a:lnTo>
                    <a:pt x="516641" y="202953"/>
                  </a:lnTo>
                  <a:lnTo>
                    <a:pt x="516415" y="197284"/>
                  </a:lnTo>
                  <a:lnTo>
                    <a:pt x="516415" y="191614"/>
                  </a:lnTo>
                  <a:lnTo>
                    <a:pt x="516641" y="185719"/>
                  </a:lnTo>
                  <a:lnTo>
                    <a:pt x="516868" y="179369"/>
                  </a:lnTo>
                  <a:lnTo>
                    <a:pt x="518230" y="166671"/>
                  </a:lnTo>
                  <a:lnTo>
                    <a:pt x="519818" y="153972"/>
                  </a:lnTo>
                  <a:lnTo>
                    <a:pt x="521860" y="141727"/>
                  </a:lnTo>
                  <a:lnTo>
                    <a:pt x="524356" y="130842"/>
                  </a:lnTo>
                  <a:lnTo>
                    <a:pt x="525717" y="125853"/>
                  </a:lnTo>
                  <a:lnTo>
                    <a:pt x="527079" y="121091"/>
                  </a:lnTo>
                  <a:lnTo>
                    <a:pt x="529801" y="112928"/>
                  </a:lnTo>
                  <a:lnTo>
                    <a:pt x="532978" y="104991"/>
                  </a:lnTo>
                  <a:lnTo>
                    <a:pt x="536835" y="97735"/>
                  </a:lnTo>
                  <a:lnTo>
                    <a:pt x="540919" y="90025"/>
                  </a:lnTo>
                  <a:lnTo>
                    <a:pt x="545911" y="82088"/>
                  </a:lnTo>
                  <a:lnTo>
                    <a:pt x="551583" y="73471"/>
                  </a:lnTo>
                  <a:lnTo>
                    <a:pt x="558390" y="64627"/>
                  </a:lnTo>
                  <a:lnTo>
                    <a:pt x="565651" y="54650"/>
                  </a:lnTo>
                  <a:lnTo>
                    <a:pt x="567920" y="51929"/>
                  </a:lnTo>
                  <a:lnTo>
                    <a:pt x="570189" y="49434"/>
                  </a:lnTo>
                  <a:lnTo>
                    <a:pt x="575180" y="44672"/>
                  </a:lnTo>
                  <a:lnTo>
                    <a:pt x="580853" y="39910"/>
                  </a:lnTo>
                  <a:lnTo>
                    <a:pt x="586752" y="35375"/>
                  </a:lnTo>
                  <a:lnTo>
                    <a:pt x="593332" y="31067"/>
                  </a:lnTo>
                  <a:lnTo>
                    <a:pt x="599912" y="27212"/>
                  </a:lnTo>
                  <a:lnTo>
                    <a:pt x="606946" y="23583"/>
                  </a:lnTo>
                  <a:lnTo>
                    <a:pt x="614207" y="19728"/>
                  </a:lnTo>
                  <a:lnTo>
                    <a:pt x="621240" y="16554"/>
                  </a:lnTo>
                  <a:lnTo>
                    <a:pt x="628728" y="13606"/>
                  </a:lnTo>
                  <a:lnTo>
                    <a:pt x="635989" y="10884"/>
                  </a:lnTo>
                  <a:lnTo>
                    <a:pt x="643022" y="8390"/>
                  </a:lnTo>
                  <a:lnTo>
                    <a:pt x="649829" y="6122"/>
                  </a:lnTo>
                  <a:lnTo>
                    <a:pt x="656636" y="4308"/>
                  </a:lnTo>
                  <a:lnTo>
                    <a:pt x="662762" y="2721"/>
                  </a:lnTo>
                  <a:lnTo>
                    <a:pt x="668662" y="1360"/>
                  </a:lnTo>
                  <a:lnTo>
                    <a:pt x="674334" y="453"/>
                  </a:lnTo>
                  <a:lnTo>
                    <a:pt x="6802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95061" y="1784263"/>
            <a:ext cx="948873" cy="1143356"/>
            <a:chOff x="3595057" y="1784263"/>
            <a:chExt cx="948873" cy="1143356"/>
          </a:xfrm>
        </p:grpSpPr>
        <p:sp>
          <p:nvSpPr>
            <p:cNvPr id="42" name="椭圆 11"/>
            <p:cNvSpPr/>
            <p:nvPr/>
          </p:nvSpPr>
          <p:spPr>
            <a:xfrm rot="18900000">
              <a:off x="3595057" y="1784263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43" name="MH_Other_9"/>
            <p:cNvSpPr/>
            <p:nvPr>
              <p:custDataLst>
                <p:tags r:id="rId14"/>
              </p:custDataLst>
            </p:nvPr>
          </p:nvSpPr>
          <p:spPr>
            <a:xfrm>
              <a:off x="3672192" y="1958640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200">
                <a:latin typeface="Impact" panose="020B0806030902050204" pitchFamily="34" charset="0"/>
              </a:endParaRPr>
            </a:p>
          </p:txBody>
        </p:sp>
        <p:sp>
          <p:nvSpPr>
            <p:cNvPr id="75" name="KSO_Shape"/>
            <p:cNvSpPr/>
            <p:nvPr/>
          </p:nvSpPr>
          <p:spPr bwMode="auto">
            <a:xfrm>
              <a:off x="3815560" y="2139557"/>
              <a:ext cx="339997" cy="286164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97816" y="2768381"/>
            <a:ext cx="1143356" cy="948873"/>
            <a:chOff x="3497816" y="2768381"/>
            <a:chExt cx="1143356" cy="948873"/>
          </a:xfrm>
        </p:grpSpPr>
        <p:sp>
          <p:nvSpPr>
            <p:cNvPr id="58" name="椭圆 11"/>
            <p:cNvSpPr/>
            <p:nvPr/>
          </p:nvSpPr>
          <p:spPr>
            <a:xfrm rot="13500000">
              <a:off x="3595057" y="2671140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9" name="MH_Other_9"/>
            <p:cNvSpPr/>
            <p:nvPr>
              <p:custDataLst>
                <p:tags r:id="rId15"/>
              </p:custDataLst>
            </p:nvPr>
          </p:nvSpPr>
          <p:spPr>
            <a:xfrm>
              <a:off x="3679981" y="2982975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200">
                <a:latin typeface="Impact" panose="020B0806030902050204" pitchFamily="34" charset="0"/>
              </a:endParaRPr>
            </a:p>
          </p:txBody>
        </p:sp>
        <p:sp>
          <p:nvSpPr>
            <p:cNvPr id="80" name="KSO_Shape"/>
            <p:cNvSpPr/>
            <p:nvPr/>
          </p:nvSpPr>
          <p:spPr bwMode="auto">
            <a:xfrm>
              <a:off x="3826192" y="3139139"/>
              <a:ext cx="360000" cy="324000"/>
            </a:xfrm>
            <a:custGeom>
              <a:avLst/>
              <a:gdLst/>
              <a:ahLst/>
              <a:cxnLst/>
              <a:rect l="0" t="0" r="r" b="b"/>
              <a:pathLst>
                <a:path w="4741862" h="3833813">
                  <a:moveTo>
                    <a:pt x="247650" y="2000250"/>
                  </a:moveTo>
                  <a:lnTo>
                    <a:pt x="1016000" y="2000250"/>
                  </a:lnTo>
                  <a:lnTo>
                    <a:pt x="1030288" y="2003425"/>
                  </a:lnTo>
                  <a:lnTo>
                    <a:pt x="1041400" y="2012950"/>
                  </a:lnTo>
                  <a:lnTo>
                    <a:pt x="1050925" y="2020888"/>
                  </a:lnTo>
                  <a:lnTo>
                    <a:pt x="1054100" y="2036763"/>
                  </a:lnTo>
                  <a:lnTo>
                    <a:pt x="1050925" y="2051051"/>
                  </a:lnTo>
                  <a:lnTo>
                    <a:pt x="1041400" y="2063751"/>
                  </a:lnTo>
                  <a:lnTo>
                    <a:pt x="1030288" y="2071688"/>
                  </a:lnTo>
                  <a:lnTo>
                    <a:pt x="1016000" y="2074863"/>
                  </a:lnTo>
                  <a:lnTo>
                    <a:pt x="247650" y="2074863"/>
                  </a:lnTo>
                  <a:lnTo>
                    <a:pt x="233362" y="2071688"/>
                  </a:lnTo>
                  <a:lnTo>
                    <a:pt x="220662" y="2063751"/>
                  </a:lnTo>
                  <a:lnTo>
                    <a:pt x="212725" y="2051051"/>
                  </a:lnTo>
                  <a:lnTo>
                    <a:pt x="209550" y="2036763"/>
                  </a:lnTo>
                  <a:lnTo>
                    <a:pt x="212725" y="2020888"/>
                  </a:lnTo>
                  <a:lnTo>
                    <a:pt x="220662" y="2012950"/>
                  </a:lnTo>
                  <a:lnTo>
                    <a:pt x="233362" y="2003425"/>
                  </a:lnTo>
                  <a:lnTo>
                    <a:pt x="247650" y="2000250"/>
                  </a:lnTo>
                  <a:close/>
                  <a:moveTo>
                    <a:pt x="244475" y="1901825"/>
                  </a:moveTo>
                  <a:lnTo>
                    <a:pt x="1012825" y="1901825"/>
                  </a:lnTo>
                  <a:lnTo>
                    <a:pt x="1027112" y="1905000"/>
                  </a:lnTo>
                  <a:lnTo>
                    <a:pt x="1039812" y="1914525"/>
                  </a:lnTo>
                  <a:lnTo>
                    <a:pt x="1044575" y="1925638"/>
                  </a:lnTo>
                  <a:lnTo>
                    <a:pt x="1047750" y="1941513"/>
                  </a:lnTo>
                  <a:lnTo>
                    <a:pt x="1044575" y="1952626"/>
                  </a:lnTo>
                  <a:lnTo>
                    <a:pt x="1039812" y="1965326"/>
                  </a:lnTo>
                  <a:lnTo>
                    <a:pt x="1027112" y="1973263"/>
                  </a:lnTo>
                  <a:lnTo>
                    <a:pt x="1012825" y="1976438"/>
                  </a:lnTo>
                  <a:lnTo>
                    <a:pt x="244475" y="1976438"/>
                  </a:lnTo>
                  <a:lnTo>
                    <a:pt x="230188" y="1973263"/>
                  </a:lnTo>
                  <a:lnTo>
                    <a:pt x="217488" y="1965326"/>
                  </a:lnTo>
                  <a:lnTo>
                    <a:pt x="209550" y="1952626"/>
                  </a:lnTo>
                  <a:lnTo>
                    <a:pt x="206375" y="1941513"/>
                  </a:lnTo>
                  <a:lnTo>
                    <a:pt x="209550" y="1925638"/>
                  </a:lnTo>
                  <a:lnTo>
                    <a:pt x="217488" y="1914525"/>
                  </a:lnTo>
                  <a:lnTo>
                    <a:pt x="230188" y="1905000"/>
                  </a:lnTo>
                  <a:lnTo>
                    <a:pt x="244475" y="1901825"/>
                  </a:lnTo>
                  <a:close/>
                  <a:moveTo>
                    <a:pt x="277813" y="1803400"/>
                  </a:moveTo>
                  <a:lnTo>
                    <a:pt x="1047750" y="1803400"/>
                  </a:lnTo>
                  <a:lnTo>
                    <a:pt x="1060450" y="1806575"/>
                  </a:lnTo>
                  <a:lnTo>
                    <a:pt x="1071563" y="1816100"/>
                  </a:lnTo>
                  <a:lnTo>
                    <a:pt x="1081088" y="1827213"/>
                  </a:lnTo>
                  <a:lnTo>
                    <a:pt x="1084263" y="1843088"/>
                  </a:lnTo>
                  <a:lnTo>
                    <a:pt x="1081088" y="1857376"/>
                  </a:lnTo>
                  <a:lnTo>
                    <a:pt x="1071563" y="1868488"/>
                  </a:lnTo>
                  <a:lnTo>
                    <a:pt x="1060450" y="1874838"/>
                  </a:lnTo>
                  <a:lnTo>
                    <a:pt x="1047750" y="1878013"/>
                  </a:lnTo>
                  <a:lnTo>
                    <a:pt x="277813" y="1878013"/>
                  </a:lnTo>
                  <a:lnTo>
                    <a:pt x="263525" y="1874838"/>
                  </a:lnTo>
                  <a:lnTo>
                    <a:pt x="250825" y="1868488"/>
                  </a:lnTo>
                  <a:lnTo>
                    <a:pt x="244475" y="1857376"/>
                  </a:lnTo>
                  <a:lnTo>
                    <a:pt x="241300" y="1843088"/>
                  </a:lnTo>
                  <a:lnTo>
                    <a:pt x="244475" y="1827213"/>
                  </a:lnTo>
                  <a:lnTo>
                    <a:pt x="250825" y="1816100"/>
                  </a:lnTo>
                  <a:lnTo>
                    <a:pt x="263525" y="1806575"/>
                  </a:lnTo>
                  <a:lnTo>
                    <a:pt x="277813" y="1803400"/>
                  </a:lnTo>
                  <a:close/>
                  <a:moveTo>
                    <a:pt x="238125" y="1708150"/>
                  </a:moveTo>
                  <a:lnTo>
                    <a:pt x="1009650" y="1708150"/>
                  </a:lnTo>
                  <a:lnTo>
                    <a:pt x="1020762" y="1711325"/>
                  </a:lnTo>
                  <a:lnTo>
                    <a:pt x="1033462" y="1717675"/>
                  </a:lnTo>
                  <a:lnTo>
                    <a:pt x="1041400" y="1728788"/>
                  </a:lnTo>
                  <a:lnTo>
                    <a:pt x="1044575" y="1744663"/>
                  </a:lnTo>
                  <a:lnTo>
                    <a:pt x="1041400" y="1758951"/>
                  </a:lnTo>
                  <a:lnTo>
                    <a:pt x="1033462" y="1770063"/>
                  </a:lnTo>
                  <a:lnTo>
                    <a:pt x="1020762" y="1779588"/>
                  </a:lnTo>
                  <a:lnTo>
                    <a:pt x="1009650" y="1782763"/>
                  </a:lnTo>
                  <a:lnTo>
                    <a:pt x="238125" y="1782763"/>
                  </a:lnTo>
                  <a:lnTo>
                    <a:pt x="223838" y="1779588"/>
                  </a:lnTo>
                  <a:lnTo>
                    <a:pt x="212725" y="1770063"/>
                  </a:lnTo>
                  <a:lnTo>
                    <a:pt x="206375" y="1758951"/>
                  </a:lnTo>
                  <a:lnTo>
                    <a:pt x="203200" y="1744663"/>
                  </a:lnTo>
                  <a:lnTo>
                    <a:pt x="206375" y="1728788"/>
                  </a:lnTo>
                  <a:lnTo>
                    <a:pt x="212725" y="1717675"/>
                  </a:lnTo>
                  <a:lnTo>
                    <a:pt x="223838" y="1711325"/>
                  </a:lnTo>
                  <a:lnTo>
                    <a:pt x="238125" y="1708150"/>
                  </a:lnTo>
                  <a:close/>
                  <a:moveTo>
                    <a:pt x="301626" y="1609725"/>
                  </a:moveTo>
                  <a:lnTo>
                    <a:pt x="1068388" y="1609725"/>
                  </a:lnTo>
                  <a:lnTo>
                    <a:pt x="1084264" y="1612900"/>
                  </a:lnTo>
                  <a:lnTo>
                    <a:pt x="1095376" y="1620838"/>
                  </a:lnTo>
                  <a:lnTo>
                    <a:pt x="1104901" y="1633538"/>
                  </a:lnTo>
                  <a:lnTo>
                    <a:pt x="1108076" y="1644650"/>
                  </a:lnTo>
                  <a:lnTo>
                    <a:pt x="1104901" y="1660526"/>
                  </a:lnTo>
                  <a:lnTo>
                    <a:pt x="1095376" y="1671638"/>
                  </a:lnTo>
                  <a:lnTo>
                    <a:pt x="1084264" y="1681163"/>
                  </a:lnTo>
                  <a:lnTo>
                    <a:pt x="1068388" y="1684338"/>
                  </a:lnTo>
                  <a:lnTo>
                    <a:pt x="301626" y="1684338"/>
                  </a:lnTo>
                  <a:lnTo>
                    <a:pt x="287338" y="1681163"/>
                  </a:lnTo>
                  <a:lnTo>
                    <a:pt x="274638" y="1671638"/>
                  </a:lnTo>
                  <a:lnTo>
                    <a:pt x="268288" y="1660526"/>
                  </a:lnTo>
                  <a:lnTo>
                    <a:pt x="265113" y="1644650"/>
                  </a:lnTo>
                  <a:lnTo>
                    <a:pt x="268288" y="1633538"/>
                  </a:lnTo>
                  <a:lnTo>
                    <a:pt x="274638" y="1620838"/>
                  </a:lnTo>
                  <a:lnTo>
                    <a:pt x="287338" y="1612900"/>
                  </a:lnTo>
                  <a:lnTo>
                    <a:pt x="301626" y="1609725"/>
                  </a:lnTo>
                  <a:close/>
                  <a:moveTo>
                    <a:pt x="254001" y="1511300"/>
                  </a:moveTo>
                  <a:lnTo>
                    <a:pt x="1020764" y="1511300"/>
                  </a:lnTo>
                  <a:lnTo>
                    <a:pt x="1036638" y="1514475"/>
                  </a:lnTo>
                  <a:lnTo>
                    <a:pt x="1047751" y="1522413"/>
                  </a:lnTo>
                  <a:lnTo>
                    <a:pt x="1057276" y="1535113"/>
                  </a:lnTo>
                  <a:lnTo>
                    <a:pt x="1060451" y="1549401"/>
                  </a:lnTo>
                  <a:lnTo>
                    <a:pt x="1057276" y="1562101"/>
                  </a:lnTo>
                  <a:lnTo>
                    <a:pt x="1047751" y="1573213"/>
                  </a:lnTo>
                  <a:lnTo>
                    <a:pt x="1036638" y="1582738"/>
                  </a:lnTo>
                  <a:lnTo>
                    <a:pt x="1020764" y="1585913"/>
                  </a:lnTo>
                  <a:lnTo>
                    <a:pt x="254001" y="1585913"/>
                  </a:lnTo>
                  <a:lnTo>
                    <a:pt x="238126" y="1582738"/>
                  </a:lnTo>
                  <a:lnTo>
                    <a:pt x="227013" y="1573213"/>
                  </a:lnTo>
                  <a:lnTo>
                    <a:pt x="220663" y="1562101"/>
                  </a:lnTo>
                  <a:lnTo>
                    <a:pt x="217488" y="1549401"/>
                  </a:lnTo>
                  <a:lnTo>
                    <a:pt x="220663" y="1535113"/>
                  </a:lnTo>
                  <a:lnTo>
                    <a:pt x="227013" y="1522413"/>
                  </a:lnTo>
                  <a:lnTo>
                    <a:pt x="238126" y="1514475"/>
                  </a:lnTo>
                  <a:lnTo>
                    <a:pt x="254001" y="1511300"/>
                  </a:lnTo>
                  <a:close/>
                  <a:moveTo>
                    <a:pt x="274638" y="1412875"/>
                  </a:moveTo>
                  <a:lnTo>
                    <a:pt x="1041400" y="1412875"/>
                  </a:lnTo>
                  <a:lnTo>
                    <a:pt x="1057276" y="1416050"/>
                  </a:lnTo>
                  <a:lnTo>
                    <a:pt x="1068388" y="1423988"/>
                  </a:lnTo>
                  <a:lnTo>
                    <a:pt x="1077913" y="1436688"/>
                  </a:lnTo>
                  <a:lnTo>
                    <a:pt x="1081088" y="1450976"/>
                  </a:lnTo>
                  <a:lnTo>
                    <a:pt x="1077913" y="1466851"/>
                  </a:lnTo>
                  <a:lnTo>
                    <a:pt x="1068388" y="1477963"/>
                  </a:lnTo>
                  <a:lnTo>
                    <a:pt x="1057276" y="1484313"/>
                  </a:lnTo>
                  <a:lnTo>
                    <a:pt x="1041400" y="1487488"/>
                  </a:lnTo>
                  <a:lnTo>
                    <a:pt x="274638" y="1487488"/>
                  </a:lnTo>
                  <a:lnTo>
                    <a:pt x="260350" y="1484313"/>
                  </a:lnTo>
                  <a:lnTo>
                    <a:pt x="247650" y="1477963"/>
                  </a:lnTo>
                  <a:lnTo>
                    <a:pt x="238126" y="1466851"/>
                  </a:lnTo>
                  <a:lnTo>
                    <a:pt x="236538" y="1450976"/>
                  </a:lnTo>
                  <a:lnTo>
                    <a:pt x="238126" y="1436688"/>
                  </a:lnTo>
                  <a:lnTo>
                    <a:pt x="247650" y="1423988"/>
                  </a:lnTo>
                  <a:lnTo>
                    <a:pt x="260350" y="1416050"/>
                  </a:lnTo>
                  <a:lnTo>
                    <a:pt x="274638" y="1412875"/>
                  </a:lnTo>
                  <a:close/>
                  <a:moveTo>
                    <a:pt x="3359150" y="0"/>
                  </a:moveTo>
                  <a:lnTo>
                    <a:pt x="3403600" y="3175"/>
                  </a:lnTo>
                  <a:lnTo>
                    <a:pt x="3449638" y="6350"/>
                  </a:lnTo>
                  <a:lnTo>
                    <a:pt x="3494088" y="17462"/>
                  </a:lnTo>
                  <a:lnTo>
                    <a:pt x="3535362" y="30162"/>
                  </a:lnTo>
                  <a:lnTo>
                    <a:pt x="3579814" y="50800"/>
                  </a:lnTo>
                  <a:lnTo>
                    <a:pt x="3619500" y="71437"/>
                  </a:lnTo>
                  <a:lnTo>
                    <a:pt x="3654426" y="98425"/>
                  </a:lnTo>
                  <a:lnTo>
                    <a:pt x="3687762" y="128587"/>
                  </a:lnTo>
                  <a:lnTo>
                    <a:pt x="3717926" y="158750"/>
                  </a:lnTo>
                  <a:lnTo>
                    <a:pt x="3744914" y="193675"/>
                  </a:lnTo>
                  <a:lnTo>
                    <a:pt x="3768726" y="230187"/>
                  </a:lnTo>
                  <a:lnTo>
                    <a:pt x="3789362" y="268287"/>
                  </a:lnTo>
                  <a:lnTo>
                    <a:pt x="3803650" y="311150"/>
                  </a:lnTo>
                  <a:lnTo>
                    <a:pt x="3816350" y="352425"/>
                  </a:lnTo>
                  <a:lnTo>
                    <a:pt x="3822700" y="393700"/>
                  </a:lnTo>
                  <a:lnTo>
                    <a:pt x="3827462" y="439737"/>
                  </a:lnTo>
                  <a:lnTo>
                    <a:pt x="3825876" y="484187"/>
                  </a:lnTo>
                  <a:lnTo>
                    <a:pt x="3822700" y="528637"/>
                  </a:lnTo>
                  <a:lnTo>
                    <a:pt x="3813176" y="573087"/>
                  </a:lnTo>
                  <a:lnTo>
                    <a:pt x="3798888" y="615950"/>
                  </a:lnTo>
                  <a:lnTo>
                    <a:pt x="3776662" y="660400"/>
                  </a:lnTo>
                  <a:lnTo>
                    <a:pt x="3756026" y="698500"/>
                  </a:lnTo>
                  <a:lnTo>
                    <a:pt x="3729038" y="735012"/>
                  </a:lnTo>
                  <a:lnTo>
                    <a:pt x="3702050" y="768350"/>
                  </a:lnTo>
                  <a:lnTo>
                    <a:pt x="3670300" y="796925"/>
                  </a:lnTo>
                  <a:lnTo>
                    <a:pt x="3633788" y="823912"/>
                  </a:lnTo>
                  <a:lnTo>
                    <a:pt x="3598862" y="847724"/>
                  </a:lnTo>
                  <a:lnTo>
                    <a:pt x="3606800" y="844549"/>
                  </a:lnTo>
                  <a:lnTo>
                    <a:pt x="3633788" y="842962"/>
                  </a:lnTo>
                  <a:lnTo>
                    <a:pt x="3675062" y="839787"/>
                  </a:lnTo>
                  <a:lnTo>
                    <a:pt x="3721100" y="839787"/>
                  </a:lnTo>
                  <a:lnTo>
                    <a:pt x="3765550" y="842962"/>
                  </a:lnTo>
                  <a:lnTo>
                    <a:pt x="3810000" y="850899"/>
                  </a:lnTo>
                  <a:lnTo>
                    <a:pt x="3857626" y="863599"/>
                  </a:lnTo>
                  <a:lnTo>
                    <a:pt x="3902076" y="881062"/>
                  </a:lnTo>
                  <a:lnTo>
                    <a:pt x="3948112" y="904874"/>
                  </a:lnTo>
                  <a:lnTo>
                    <a:pt x="3989388" y="935037"/>
                  </a:lnTo>
                  <a:lnTo>
                    <a:pt x="4019550" y="958849"/>
                  </a:lnTo>
                  <a:lnTo>
                    <a:pt x="4046538" y="982662"/>
                  </a:lnTo>
                  <a:lnTo>
                    <a:pt x="4070350" y="1009649"/>
                  </a:lnTo>
                  <a:lnTo>
                    <a:pt x="4094162" y="1039812"/>
                  </a:lnTo>
                  <a:lnTo>
                    <a:pt x="4117976" y="1068387"/>
                  </a:lnTo>
                  <a:lnTo>
                    <a:pt x="4138612" y="1101724"/>
                  </a:lnTo>
                  <a:lnTo>
                    <a:pt x="4179888" y="1169987"/>
                  </a:lnTo>
                  <a:lnTo>
                    <a:pt x="4216400" y="1243012"/>
                  </a:lnTo>
                  <a:lnTo>
                    <a:pt x="4249738" y="1319212"/>
                  </a:lnTo>
                  <a:lnTo>
                    <a:pt x="4278312" y="1400174"/>
                  </a:lnTo>
                  <a:lnTo>
                    <a:pt x="4305300" y="1484312"/>
                  </a:lnTo>
                  <a:lnTo>
                    <a:pt x="4329112" y="1568450"/>
                  </a:lnTo>
                  <a:lnTo>
                    <a:pt x="4352926" y="1654175"/>
                  </a:lnTo>
                  <a:lnTo>
                    <a:pt x="4395788" y="1824038"/>
                  </a:lnTo>
                  <a:lnTo>
                    <a:pt x="4433888" y="1989138"/>
                  </a:lnTo>
                  <a:lnTo>
                    <a:pt x="4451910" y="2059780"/>
                  </a:lnTo>
                  <a:lnTo>
                    <a:pt x="4606926" y="935037"/>
                  </a:lnTo>
                  <a:lnTo>
                    <a:pt x="4610100" y="919162"/>
                  </a:lnTo>
                  <a:lnTo>
                    <a:pt x="4616450" y="908049"/>
                  </a:lnTo>
                  <a:lnTo>
                    <a:pt x="4625976" y="898524"/>
                  </a:lnTo>
                  <a:lnTo>
                    <a:pt x="4633914" y="890587"/>
                  </a:lnTo>
                  <a:lnTo>
                    <a:pt x="4646614" y="881062"/>
                  </a:lnTo>
                  <a:lnTo>
                    <a:pt x="4657726" y="877887"/>
                  </a:lnTo>
                  <a:lnTo>
                    <a:pt x="4670426" y="874712"/>
                  </a:lnTo>
                  <a:lnTo>
                    <a:pt x="4684714" y="874712"/>
                  </a:lnTo>
                  <a:lnTo>
                    <a:pt x="4697414" y="877887"/>
                  </a:lnTo>
                  <a:lnTo>
                    <a:pt x="4708526" y="884237"/>
                  </a:lnTo>
                  <a:lnTo>
                    <a:pt x="4721226" y="892174"/>
                  </a:lnTo>
                  <a:lnTo>
                    <a:pt x="4729162" y="901699"/>
                  </a:lnTo>
                  <a:lnTo>
                    <a:pt x="4735514" y="914399"/>
                  </a:lnTo>
                  <a:lnTo>
                    <a:pt x="4738688" y="925512"/>
                  </a:lnTo>
                  <a:lnTo>
                    <a:pt x="4741862" y="938212"/>
                  </a:lnTo>
                  <a:lnTo>
                    <a:pt x="4741862" y="952499"/>
                  </a:lnTo>
                  <a:lnTo>
                    <a:pt x="4538662" y="2415850"/>
                  </a:lnTo>
                  <a:lnTo>
                    <a:pt x="4538662" y="3765551"/>
                  </a:lnTo>
                  <a:lnTo>
                    <a:pt x="4535488" y="3779838"/>
                  </a:lnTo>
                  <a:lnTo>
                    <a:pt x="4532314" y="3792538"/>
                  </a:lnTo>
                  <a:lnTo>
                    <a:pt x="4527550" y="3803651"/>
                  </a:lnTo>
                  <a:lnTo>
                    <a:pt x="4518026" y="3813176"/>
                  </a:lnTo>
                  <a:lnTo>
                    <a:pt x="4508500" y="3821113"/>
                  </a:lnTo>
                  <a:lnTo>
                    <a:pt x="4497388" y="3827463"/>
                  </a:lnTo>
                  <a:lnTo>
                    <a:pt x="4484688" y="3833813"/>
                  </a:lnTo>
                  <a:lnTo>
                    <a:pt x="4470400" y="3833813"/>
                  </a:lnTo>
                  <a:lnTo>
                    <a:pt x="4454526" y="3833813"/>
                  </a:lnTo>
                  <a:lnTo>
                    <a:pt x="4443414" y="3827463"/>
                  </a:lnTo>
                  <a:lnTo>
                    <a:pt x="4430714" y="3821113"/>
                  </a:lnTo>
                  <a:lnTo>
                    <a:pt x="4422776" y="3813176"/>
                  </a:lnTo>
                  <a:lnTo>
                    <a:pt x="4413250" y="3803651"/>
                  </a:lnTo>
                  <a:lnTo>
                    <a:pt x="4406900" y="3792538"/>
                  </a:lnTo>
                  <a:lnTo>
                    <a:pt x="4403726" y="3779838"/>
                  </a:lnTo>
                  <a:lnTo>
                    <a:pt x="4402138" y="3765551"/>
                  </a:lnTo>
                  <a:lnTo>
                    <a:pt x="4402138" y="2505075"/>
                  </a:lnTo>
                  <a:lnTo>
                    <a:pt x="4398962" y="2493962"/>
                  </a:lnTo>
                  <a:lnTo>
                    <a:pt x="4395788" y="2478087"/>
                  </a:lnTo>
                  <a:lnTo>
                    <a:pt x="4395788" y="2474913"/>
                  </a:lnTo>
                  <a:lnTo>
                    <a:pt x="4386264" y="2493963"/>
                  </a:lnTo>
                  <a:lnTo>
                    <a:pt x="4378326" y="2511425"/>
                  </a:lnTo>
                  <a:lnTo>
                    <a:pt x="4365626" y="2528888"/>
                  </a:lnTo>
                  <a:lnTo>
                    <a:pt x="4351338" y="2544763"/>
                  </a:lnTo>
                  <a:lnTo>
                    <a:pt x="4335464" y="2559050"/>
                  </a:lnTo>
                  <a:lnTo>
                    <a:pt x="4321176" y="2570163"/>
                  </a:lnTo>
                  <a:lnTo>
                    <a:pt x="4302126" y="2579688"/>
                  </a:lnTo>
                  <a:lnTo>
                    <a:pt x="4284664" y="2589213"/>
                  </a:lnTo>
                  <a:lnTo>
                    <a:pt x="4264026" y="2597150"/>
                  </a:lnTo>
                  <a:lnTo>
                    <a:pt x="4243388" y="2603500"/>
                  </a:lnTo>
                  <a:lnTo>
                    <a:pt x="4222750" y="2606675"/>
                  </a:lnTo>
                  <a:lnTo>
                    <a:pt x="3565526" y="2677005"/>
                  </a:lnTo>
                  <a:lnTo>
                    <a:pt x="3565526" y="3765551"/>
                  </a:lnTo>
                  <a:lnTo>
                    <a:pt x="3565526" y="3779838"/>
                  </a:lnTo>
                  <a:lnTo>
                    <a:pt x="3559176" y="3792538"/>
                  </a:lnTo>
                  <a:lnTo>
                    <a:pt x="3552826" y="3803651"/>
                  </a:lnTo>
                  <a:lnTo>
                    <a:pt x="3548064" y="3813176"/>
                  </a:lnTo>
                  <a:lnTo>
                    <a:pt x="3535364" y="3821113"/>
                  </a:lnTo>
                  <a:lnTo>
                    <a:pt x="3524250" y="3827463"/>
                  </a:lnTo>
                  <a:lnTo>
                    <a:pt x="3511550" y="3833813"/>
                  </a:lnTo>
                  <a:lnTo>
                    <a:pt x="3500438" y="3833813"/>
                  </a:lnTo>
                  <a:lnTo>
                    <a:pt x="3484564" y="3833813"/>
                  </a:lnTo>
                  <a:lnTo>
                    <a:pt x="3473450" y="3827463"/>
                  </a:lnTo>
                  <a:lnTo>
                    <a:pt x="3460750" y="3821113"/>
                  </a:lnTo>
                  <a:lnTo>
                    <a:pt x="3451226" y="3813176"/>
                  </a:lnTo>
                  <a:lnTo>
                    <a:pt x="3443288" y="3803651"/>
                  </a:lnTo>
                  <a:lnTo>
                    <a:pt x="3436938" y="3792538"/>
                  </a:lnTo>
                  <a:lnTo>
                    <a:pt x="3430588" y="3779838"/>
                  </a:lnTo>
                  <a:lnTo>
                    <a:pt x="3430588" y="3765551"/>
                  </a:lnTo>
                  <a:lnTo>
                    <a:pt x="3430588" y="2920423"/>
                  </a:lnTo>
                  <a:lnTo>
                    <a:pt x="3355976" y="3582988"/>
                  </a:lnTo>
                  <a:lnTo>
                    <a:pt x="3349626" y="3603625"/>
                  </a:lnTo>
                  <a:lnTo>
                    <a:pt x="3348038" y="3624263"/>
                  </a:lnTo>
                  <a:lnTo>
                    <a:pt x="3338514" y="3643313"/>
                  </a:lnTo>
                  <a:lnTo>
                    <a:pt x="3328988" y="3663950"/>
                  </a:lnTo>
                  <a:lnTo>
                    <a:pt x="3317876" y="3678238"/>
                  </a:lnTo>
                  <a:lnTo>
                    <a:pt x="3305176" y="3695700"/>
                  </a:lnTo>
                  <a:lnTo>
                    <a:pt x="3290888" y="3711575"/>
                  </a:lnTo>
                  <a:lnTo>
                    <a:pt x="3275014" y="3722688"/>
                  </a:lnTo>
                  <a:lnTo>
                    <a:pt x="3260726" y="3735388"/>
                  </a:lnTo>
                  <a:lnTo>
                    <a:pt x="3243262" y="3746500"/>
                  </a:lnTo>
                  <a:lnTo>
                    <a:pt x="3222626" y="3756025"/>
                  </a:lnTo>
                  <a:lnTo>
                    <a:pt x="3203576" y="3762375"/>
                  </a:lnTo>
                  <a:lnTo>
                    <a:pt x="3182938" y="3768725"/>
                  </a:lnTo>
                  <a:lnTo>
                    <a:pt x="3162300" y="3771900"/>
                  </a:lnTo>
                  <a:lnTo>
                    <a:pt x="3141662" y="3771900"/>
                  </a:lnTo>
                  <a:lnTo>
                    <a:pt x="3121026" y="3771900"/>
                  </a:lnTo>
                  <a:lnTo>
                    <a:pt x="3097214" y="3765550"/>
                  </a:lnTo>
                  <a:lnTo>
                    <a:pt x="3078162" y="3759200"/>
                  </a:lnTo>
                  <a:lnTo>
                    <a:pt x="3057526" y="3752850"/>
                  </a:lnTo>
                  <a:lnTo>
                    <a:pt x="3040062" y="3744913"/>
                  </a:lnTo>
                  <a:lnTo>
                    <a:pt x="3022600" y="3732213"/>
                  </a:lnTo>
                  <a:lnTo>
                    <a:pt x="3003550" y="3721100"/>
                  </a:lnTo>
                  <a:lnTo>
                    <a:pt x="2989263" y="3705225"/>
                  </a:lnTo>
                  <a:lnTo>
                    <a:pt x="2976563" y="3690938"/>
                  </a:lnTo>
                  <a:lnTo>
                    <a:pt x="2965450" y="3671888"/>
                  </a:lnTo>
                  <a:lnTo>
                    <a:pt x="2952750" y="3657600"/>
                  </a:lnTo>
                  <a:lnTo>
                    <a:pt x="2947988" y="3636963"/>
                  </a:lnTo>
                  <a:lnTo>
                    <a:pt x="2938463" y="3619500"/>
                  </a:lnTo>
                  <a:lnTo>
                    <a:pt x="2935288" y="3597275"/>
                  </a:lnTo>
                  <a:lnTo>
                    <a:pt x="2932113" y="3576638"/>
                  </a:lnTo>
                  <a:lnTo>
                    <a:pt x="2928938" y="3556000"/>
                  </a:lnTo>
                  <a:lnTo>
                    <a:pt x="2932113" y="3532188"/>
                  </a:lnTo>
                  <a:lnTo>
                    <a:pt x="3051176" y="2478087"/>
                  </a:lnTo>
                  <a:lnTo>
                    <a:pt x="3054350" y="2457450"/>
                  </a:lnTo>
                  <a:lnTo>
                    <a:pt x="3060700" y="2436812"/>
                  </a:lnTo>
                  <a:lnTo>
                    <a:pt x="3070226" y="2416175"/>
                  </a:lnTo>
                  <a:lnTo>
                    <a:pt x="3078162" y="2397125"/>
                  </a:lnTo>
                  <a:lnTo>
                    <a:pt x="3087688" y="2379662"/>
                  </a:lnTo>
                  <a:lnTo>
                    <a:pt x="3101976" y="2365375"/>
                  </a:lnTo>
                  <a:lnTo>
                    <a:pt x="3114676" y="2349500"/>
                  </a:lnTo>
                  <a:lnTo>
                    <a:pt x="3128962" y="2335212"/>
                  </a:lnTo>
                  <a:lnTo>
                    <a:pt x="3148014" y="2322512"/>
                  </a:lnTo>
                  <a:lnTo>
                    <a:pt x="3165476" y="2314575"/>
                  </a:lnTo>
                  <a:lnTo>
                    <a:pt x="3182938" y="2305050"/>
                  </a:lnTo>
                  <a:lnTo>
                    <a:pt x="3203576" y="2298700"/>
                  </a:lnTo>
                  <a:lnTo>
                    <a:pt x="3222626" y="2293937"/>
                  </a:lnTo>
                  <a:lnTo>
                    <a:pt x="3243262" y="2290762"/>
                  </a:lnTo>
                  <a:lnTo>
                    <a:pt x="3260726" y="2290762"/>
                  </a:lnTo>
                  <a:lnTo>
                    <a:pt x="3273426" y="2284412"/>
                  </a:lnTo>
                  <a:lnTo>
                    <a:pt x="3294064" y="2281237"/>
                  </a:lnTo>
                  <a:lnTo>
                    <a:pt x="3314700" y="2274887"/>
                  </a:lnTo>
                  <a:lnTo>
                    <a:pt x="3690474" y="2234675"/>
                  </a:lnTo>
                  <a:lnTo>
                    <a:pt x="3667126" y="2144713"/>
                  </a:lnTo>
                  <a:lnTo>
                    <a:pt x="3609976" y="1931988"/>
                  </a:lnTo>
                  <a:lnTo>
                    <a:pt x="3582988" y="1827213"/>
                  </a:lnTo>
                  <a:lnTo>
                    <a:pt x="3549650" y="1722437"/>
                  </a:lnTo>
                  <a:lnTo>
                    <a:pt x="3514726" y="1620837"/>
                  </a:lnTo>
                  <a:lnTo>
                    <a:pt x="3475038" y="1525587"/>
                  </a:lnTo>
                  <a:lnTo>
                    <a:pt x="3459802" y="1481266"/>
                  </a:lnTo>
                  <a:lnTo>
                    <a:pt x="3457576" y="1484313"/>
                  </a:lnTo>
                  <a:lnTo>
                    <a:pt x="3406776" y="1570038"/>
                  </a:lnTo>
                  <a:lnTo>
                    <a:pt x="3359150" y="1660525"/>
                  </a:lnTo>
                  <a:lnTo>
                    <a:pt x="3341750" y="1690108"/>
                  </a:lnTo>
                  <a:lnTo>
                    <a:pt x="3341688" y="1690688"/>
                  </a:lnTo>
                  <a:lnTo>
                    <a:pt x="3328988" y="1717675"/>
                  </a:lnTo>
                  <a:lnTo>
                    <a:pt x="3317876" y="1744663"/>
                  </a:lnTo>
                  <a:lnTo>
                    <a:pt x="3297238" y="1765300"/>
                  </a:lnTo>
                  <a:lnTo>
                    <a:pt x="3275014" y="1782763"/>
                  </a:lnTo>
                  <a:lnTo>
                    <a:pt x="3249614" y="1797050"/>
                  </a:lnTo>
                  <a:lnTo>
                    <a:pt x="3219450" y="1806575"/>
                  </a:lnTo>
                  <a:lnTo>
                    <a:pt x="2603954" y="1993900"/>
                  </a:lnTo>
                  <a:lnTo>
                    <a:pt x="2606676" y="1993900"/>
                  </a:lnTo>
                  <a:lnTo>
                    <a:pt x="2619376" y="1993900"/>
                  </a:lnTo>
                  <a:lnTo>
                    <a:pt x="2633663" y="2000250"/>
                  </a:lnTo>
                  <a:lnTo>
                    <a:pt x="2646363" y="2006600"/>
                  </a:lnTo>
                  <a:lnTo>
                    <a:pt x="2654300" y="2016125"/>
                  </a:lnTo>
                  <a:lnTo>
                    <a:pt x="2663826" y="2024063"/>
                  </a:lnTo>
                  <a:lnTo>
                    <a:pt x="2670176" y="2036763"/>
                  </a:lnTo>
                  <a:lnTo>
                    <a:pt x="2671763" y="2047875"/>
                  </a:lnTo>
                  <a:lnTo>
                    <a:pt x="2674938" y="2063751"/>
                  </a:lnTo>
                  <a:lnTo>
                    <a:pt x="2671763" y="2074863"/>
                  </a:lnTo>
                  <a:lnTo>
                    <a:pt x="2670176" y="2087563"/>
                  </a:lnTo>
                  <a:lnTo>
                    <a:pt x="2663826" y="2098676"/>
                  </a:lnTo>
                  <a:lnTo>
                    <a:pt x="2654300" y="2111375"/>
                  </a:lnTo>
                  <a:lnTo>
                    <a:pt x="3027362" y="2111375"/>
                  </a:lnTo>
                  <a:lnTo>
                    <a:pt x="3040062" y="2111375"/>
                  </a:lnTo>
                  <a:lnTo>
                    <a:pt x="3054350" y="2114550"/>
                  </a:lnTo>
                  <a:lnTo>
                    <a:pt x="3063876" y="2119313"/>
                  </a:lnTo>
                  <a:lnTo>
                    <a:pt x="3074988" y="2128838"/>
                  </a:lnTo>
                  <a:lnTo>
                    <a:pt x="3084514" y="2141538"/>
                  </a:lnTo>
                  <a:lnTo>
                    <a:pt x="3090862" y="2149475"/>
                  </a:lnTo>
                  <a:lnTo>
                    <a:pt x="3094038" y="2165350"/>
                  </a:lnTo>
                  <a:lnTo>
                    <a:pt x="3094038" y="2176463"/>
                  </a:lnTo>
                  <a:lnTo>
                    <a:pt x="3094038" y="2192338"/>
                  </a:lnTo>
                  <a:lnTo>
                    <a:pt x="3090862" y="2203450"/>
                  </a:lnTo>
                  <a:lnTo>
                    <a:pt x="3084514" y="2216150"/>
                  </a:lnTo>
                  <a:lnTo>
                    <a:pt x="3074988" y="2224088"/>
                  </a:lnTo>
                  <a:lnTo>
                    <a:pt x="3063876" y="2233613"/>
                  </a:lnTo>
                  <a:lnTo>
                    <a:pt x="3054350" y="2239963"/>
                  </a:lnTo>
                  <a:lnTo>
                    <a:pt x="3040062" y="2243138"/>
                  </a:lnTo>
                  <a:lnTo>
                    <a:pt x="3027362" y="2244725"/>
                  </a:lnTo>
                  <a:lnTo>
                    <a:pt x="2857501" y="2244725"/>
                  </a:lnTo>
                  <a:lnTo>
                    <a:pt x="2857501" y="3765551"/>
                  </a:lnTo>
                  <a:lnTo>
                    <a:pt x="2857501" y="3779838"/>
                  </a:lnTo>
                  <a:lnTo>
                    <a:pt x="2851151" y="3792538"/>
                  </a:lnTo>
                  <a:lnTo>
                    <a:pt x="2846388" y="3803651"/>
                  </a:lnTo>
                  <a:lnTo>
                    <a:pt x="2836863" y="3813176"/>
                  </a:lnTo>
                  <a:lnTo>
                    <a:pt x="2827338" y="3821113"/>
                  </a:lnTo>
                  <a:lnTo>
                    <a:pt x="2816226" y="3827463"/>
                  </a:lnTo>
                  <a:lnTo>
                    <a:pt x="2803526" y="3833813"/>
                  </a:lnTo>
                  <a:lnTo>
                    <a:pt x="2789238" y="3833813"/>
                  </a:lnTo>
                  <a:lnTo>
                    <a:pt x="2776538" y="3833813"/>
                  </a:lnTo>
                  <a:lnTo>
                    <a:pt x="2765426" y="3827463"/>
                  </a:lnTo>
                  <a:lnTo>
                    <a:pt x="2752726" y="3821113"/>
                  </a:lnTo>
                  <a:lnTo>
                    <a:pt x="2741613" y="3813176"/>
                  </a:lnTo>
                  <a:lnTo>
                    <a:pt x="2735263" y="3803651"/>
                  </a:lnTo>
                  <a:lnTo>
                    <a:pt x="2728913" y="3792538"/>
                  </a:lnTo>
                  <a:lnTo>
                    <a:pt x="2722563" y="3779838"/>
                  </a:lnTo>
                  <a:lnTo>
                    <a:pt x="2722563" y="3765551"/>
                  </a:lnTo>
                  <a:lnTo>
                    <a:pt x="2722563" y="2244725"/>
                  </a:lnTo>
                  <a:lnTo>
                    <a:pt x="274638" y="2244725"/>
                  </a:lnTo>
                  <a:lnTo>
                    <a:pt x="274638" y="3765551"/>
                  </a:lnTo>
                  <a:lnTo>
                    <a:pt x="271463" y="3779838"/>
                  </a:lnTo>
                  <a:lnTo>
                    <a:pt x="268288" y="3792538"/>
                  </a:lnTo>
                  <a:lnTo>
                    <a:pt x="263526" y="3803651"/>
                  </a:lnTo>
                  <a:lnTo>
                    <a:pt x="254000" y="3813176"/>
                  </a:lnTo>
                  <a:lnTo>
                    <a:pt x="244476" y="3821113"/>
                  </a:lnTo>
                  <a:lnTo>
                    <a:pt x="233363" y="3827463"/>
                  </a:lnTo>
                  <a:lnTo>
                    <a:pt x="217488" y="3833813"/>
                  </a:lnTo>
                  <a:lnTo>
                    <a:pt x="206376" y="3833813"/>
                  </a:lnTo>
                  <a:lnTo>
                    <a:pt x="190500" y="3833813"/>
                  </a:lnTo>
                  <a:lnTo>
                    <a:pt x="179388" y="3827463"/>
                  </a:lnTo>
                  <a:lnTo>
                    <a:pt x="166688" y="3821113"/>
                  </a:lnTo>
                  <a:lnTo>
                    <a:pt x="158750" y="3813176"/>
                  </a:lnTo>
                  <a:lnTo>
                    <a:pt x="149226" y="3803651"/>
                  </a:lnTo>
                  <a:lnTo>
                    <a:pt x="142876" y="3792538"/>
                  </a:lnTo>
                  <a:lnTo>
                    <a:pt x="139700" y="3779838"/>
                  </a:lnTo>
                  <a:lnTo>
                    <a:pt x="138113" y="3765551"/>
                  </a:lnTo>
                  <a:lnTo>
                    <a:pt x="138113" y="2244725"/>
                  </a:lnTo>
                  <a:lnTo>
                    <a:pt x="68263" y="2244725"/>
                  </a:lnTo>
                  <a:lnTo>
                    <a:pt x="53975" y="2243138"/>
                  </a:lnTo>
                  <a:lnTo>
                    <a:pt x="41275" y="2239963"/>
                  </a:lnTo>
                  <a:lnTo>
                    <a:pt x="30163" y="2233613"/>
                  </a:lnTo>
                  <a:lnTo>
                    <a:pt x="20638" y="2224088"/>
                  </a:lnTo>
                  <a:lnTo>
                    <a:pt x="12700" y="2216150"/>
                  </a:lnTo>
                  <a:lnTo>
                    <a:pt x="6350" y="2203450"/>
                  </a:lnTo>
                  <a:lnTo>
                    <a:pt x="0" y="2192338"/>
                  </a:lnTo>
                  <a:lnTo>
                    <a:pt x="0" y="2176463"/>
                  </a:lnTo>
                  <a:lnTo>
                    <a:pt x="0" y="2165350"/>
                  </a:lnTo>
                  <a:lnTo>
                    <a:pt x="6350" y="2149475"/>
                  </a:lnTo>
                  <a:lnTo>
                    <a:pt x="12700" y="2141538"/>
                  </a:lnTo>
                  <a:lnTo>
                    <a:pt x="20638" y="2128838"/>
                  </a:lnTo>
                  <a:lnTo>
                    <a:pt x="30163" y="2119313"/>
                  </a:lnTo>
                  <a:lnTo>
                    <a:pt x="41275" y="2114550"/>
                  </a:lnTo>
                  <a:lnTo>
                    <a:pt x="53975" y="2111375"/>
                  </a:lnTo>
                  <a:lnTo>
                    <a:pt x="68263" y="2111375"/>
                  </a:lnTo>
                  <a:lnTo>
                    <a:pt x="1738313" y="2111375"/>
                  </a:lnTo>
                  <a:lnTo>
                    <a:pt x="1731963" y="2098676"/>
                  </a:lnTo>
                  <a:lnTo>
                    <a:pt x="1722438" y="2087563"/>
                  </a:lnTo>
                  <a:lnTo>
                    <a:pt x="1719263" y="2074863"/>
                  </a:lnTo>
                  <a:lnTo>
                    <a:pt x="1719263" y="2063751"/>
                  </a:lnTo>
                  <a:lnTo>
                    <a:pt x="1719263" y="2062529"/>
                  </a:lnTo>
                  <a:lnTo>
                    <a:pt x="1690688" y="2057400"/>
                  </a:lnTo>
                  <a:lnTo>
                    <a:pt x="1677988" y="2051050"/>
                  </a:lnTo>
                  <a:lnTo>
                    <a:pt x="1666875" y="2039937"/>
                  </a:lnTo>
                  <a:lnTo>
                    <a:pt x="1639888" y="2009775"/>
                  </a:lnTo>
                  <a:lnTo>
                    <a:pt x="1617662" y="1970087"/>
                  </a:lnTo>
                  <a:lnTo>
                    <a:pt x="1597025" y="1928812"/>
                  </a:lnTo>
                  <a:lnTo>
                    <a:pt x="1565275" y="1854200"/>
                  </a:lnTo>
                  <a:lnTo>
                    <a:pt x="1552575" y="1820862"/>
                  </a:lnTo>
                  <a:lnTo>
                    <a:pt x="1484312" y="1576387"/>
                  </a:lnTo>
                  <a:lnTo>
                    <a:pt x="1444625" y="1443037"/>
                  </a:lnTo>
                  <a:lnTo>
                    <a:pt x="1412875" y="1311274"/>
                  </a:lnTo>
                  <a:lnTo>
                    <a:pt x="1385888" y="1192212"/>
                  </a:lnTo>
                  <a:lnTo>
                    <a:pt x="1373188" y="1138237"/>
                  </a:lnTo>
                  <a:lnTo>
                    <a:pt x="1366838" y="1090612"/>
                  </a:lnTo>
                  <a:lnTo>
                    <a:pt x="1365250" y="1047749"/>
                  </a:lnTo>
                  <a:lnTo>
                    <a:pt x="1365250" y="1015999"/>
                  </a:lnTo>
                  <a:lnTo>
                    <a:pt x="1370012" y="989012"/>
                  </a:lnTo>
                  <a:lnTo>
                    <a:pt x="1376362" y="979487"/>
                  </a:lnTo>
                  <a:lnTo>
                    <a:pt x="1379538" y="973137"/>
                  </a:lnTo>
                  <a:lnTo>
                    <a:pt x="1460500" y="935037"/>
                  </a:lnTo>
                  <a:lnTo>
                    <a:pt x="1738957" y="2015573"/>
                  </a:lnTo>
                  <a:lnTo>
                    <a:pt x="1749426" y="2006600"/>
                  </a:lnTo>
                  <a:lnTo>
                    <a:pt x="1758950" y="2000250"/>
                  </a:lnTo>
                  <a:lnTo>
                    <a:pt x="1773238" y="1993900"/>
                  </a:lnTo>
                  <a:lnTo>
                    <a:pt x="1785938" y="1993900"/>
                  </a:lnTo>
                  <a:lnTo>
                    <a:pt x="2264305" y="1993900"/>
                  </a:lnTo>
                  <a:lnTo>
                    <a:pt x="2257426" y="1985963"/>
                  </a:lnTo>
                  <a:lnTo>
                    <a:pt x="2244726" y="1958975"/>
                  </a:lnTo>
                  <a:lnTo>
                    <a:pt x="2236788" y="1928813"/>
                  </a:lnTo>
                  <a:lnTo>
                    <a:pt x="2233613" y="1898650"/>
                  </a:lnTo>
                  <a:lnTo>
                    <a:pt x="2236788" y="1868488"/>
                  </a:lnTo>
                  <a:lnTo>
                    <a:pt x="2244726" y="1839913"/>
                  </a:lnTo>
                  <a:lnTo>
                    <a:pt x="2260600" y="1812925"/>
                  </a:lnTo>
                  <a:lnTo>
                    <a:pt x="2278063" y="1792288"/>
                  </a:lnTo>
                  <a:lnTo>
                    <a:pt x="2301876" y="1773238"/>
                  </a:lnTo>
                  <a:lnTo>
                    <a:pt x="2328863" y="1758950"/>
                  </a:lnTo>
                  <a:lnTo>
                    <a:pt x="2359026" y="1749425"/>
                  </a:lnTo>
                  <a:lnTo>
                    <a:pt x="3084708" y="1528565"/>
                  </a:lnTo>
                  <a:lnTo>
                    <a:pt x="3311526" y="1152524"/>
                  </a:lnTo>
                  <a:lnTo>
                    <a:pt x="3349626" y="1084262"/>
                  </a:lnTo>
                  <a:lnTo>
                    <a:pt x="3368676" y="1050924"/>
                  </a:lnTo>
                  <a:lnTo>
                    <a:pt x="3389314" y="1017587"/>
                  </a:lnTo>
                  <a:lnTo>
                    <a:pt x="3413126" y="989012"/>
                  </a:lnTo>
                  <a:lnTo>
                    <a:pt x="3436938" y="958849"/>
                  </a:lnTo>
                  <a:lnTo>
                    <a:pt x="3467100" y="935037"/>
                  </a:lnTo>
                  <a:lnTo>
                    <a:pt x="3467392" y="934856"/>
                  </a:lnTo>
                  <a:lnTo>
                    <a:pt x="3475038" y="925512"/>
                  </a:lnTo>
                  <a:lnTo>
                    <a:pt x="3490912" y="911224"/>
                  </a:lnTo>
                  <a:lnTo>
                    <a:pt x="3505200" y="895349"/>
                  </a:lnTo>
                  <a:lnTo>
                    <a:pt x="3522244" y="882567"/>
                  </a:lnTo>
                  <a:lnTo>
                    <a:pt x="3517900" y="884237"/>
                  </a:lnTo>
                  <a:lnTo>
                    <a:pt x="3475038" y="895350"/>
                  </a:lnTo>
                  <a:lnTo>
                    <a:pt x="3433762" y="901700"/>
                  </a:lnTo>
                  <a:lnTo>
                    <a:pt x="3389314" y="908050"/>
                  </a:lnTo>
                  <a:lnTo>
                    <a:pt x="3344862" y="904875"/>
                  </a:lnTo>
                  <a:lnTo>
                    <a:pt x="3302000" y="901700"/>
                  </a:lnTo>
                  <a:lnTo>
                    <a:pt x="3257550" y="890587"/>
                  </a:lnTo>
                  <a:lnTo>
                    <a:pt x="3213100" y="877887"/>
                  </a:lnTo>
                  <a:lnTo>
                    <a:pt x="3171826" y="857250"/>
                  </a:lnTo>
                  <a:lnTo>
                    <a:pt x="3128962" y="836612"/>
                  </a:lnTo>
                  <a:lnTo>
                    <a:pt x="3094038" y="809625"/>
                  </a:lnTo>
                  <a:lnTo>
                    <a:pt x="3060700" y="779462"/>
                  </a:lnTo>
                  <a:lnTo>
                    <a:pt x="3030538" y="749300"/>
                  </a:lnTo>
                  <a:lnTo>
                    <a:pt x="3003550" y="714375"/>
                  </a:lnTo>
                  <a:lnTo>
                    <a:pt x="2979738" y="677862"/>
                  </a:lnTo>
                  <a:lnTo>
                    <a:pt x="2962276" y="639762"/>
                  </a:lnTo>
                  <a:lnTo>
                    <a:pt x="2944813" y="596900"/>
                  </a:lnTo>
                  <a:lnTo>
                    <a:pt x="2932113" y="555625"/>
                  </a:lnTo>
                  <a:lnTo>
                    <a:pt x="2925763" y="514350"/>
                  </a:lnTo>
                  <a:lnTo>
                    <a:pt x="2922588" y="468312"/>
                  </a:lnTo>
                  <a:lnTo>
                    <a:pt x="2922588" y="427037"/>
                  </a:lnTo>
                  <a:lnTo>
                    <a:pt x="2925763" y="382587"/>
                  </a:lnTo>
                  <a:lnTo>
                    <a:pt x="2938463" y="338137"/>
                  </a:lnTo>
                  <a:lnTo>
                    <a:pt x="2952750" y="292100"/>
                  </a:lnTo>
                  <a:lnTo>
                    <a:pt x="2971800" y="250825"/>
                  </a:lnTo>
                  <a:lnTo>
                    <a:pt x="2992438" y="212725"/>
                  </a:lnTo>
                  <a:lnTo>
                    <a:pt x="3019426" y="173037"/>
                  </a:lnTo>
                  <a:lnTo>
                    <a:pt x="3048000" y="141287"/>
                  </a:lnTo>
                  <a:lnTo>
                    <a:pt x="3078162" y="111125"/>
                  </a:lnTo>
                  <a:lnTo>
                    <a:pt x="3114676" y="84137"/>
                  </a:lnTo>
                  <a:lnTo>
                    <a:pt x="3149600" y="60325"/>
                  </a:lnTo>
                  <a:lnTo>
                    <a:pt x="3189288" y="41275"/>
                  </a:lnTo>
                  <a:lnTo>
                    <a:pt x="3230562" y="23812"/>
                  </a:lnTo>
                  <a:lnTo>
                    <a:pt x="3273426" y="12700"/>
                  </a:lnTo>
                  <a:lnTo>
                    <a:pt x="3314700" y="6350"/>
                  </a:lnTo>
                  <a:lnTo>
                    <a:pt x="33591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80863" y="1881506"/>
            <a:ext cx="1143356" cy="948873"/>
            <a:chOff x="4380863" y="1881504"/>
            <a:chExt cx="1143356" cy="948873"/>
          </a:xfrm>
        </p:grpSpPr>
        <p:sp>
          <p:nvSpPr>
            <p:cNvPr id="46" name="椭圆 11"/>
            <p:cNvSpPr/>
            <p:nvPr/>
          </p:nvSpPr>
          <p:spPr>
            <a:xfrm rot="2700000">
              <a:off x="4478104" y="1784263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7" name="MH_Other_9"/>
            <p:cNvSpPr/>
            <p:nvPr>
              <p:custDataLst>
                <p:tags r:id="rId16"/>
              </p:custDataLst>
            </p:nvPr>
          </p:nvSpPr>
          <p:spPr>
            <a:xfrm>
              <a:off x="4716152" y="1958640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200">
                <a:latin typeface="Impact" panose="020B0806030902050204" pitchFamily="34" charset="0"/>
              </a:endParaRPr>
            </a:p>
          </p:txBody>
        </p:sp>
        <p:sp>
          <p:nvSpPr>
            <p:cNvPr id="76" name="KSO_Shape"/>
            <p:cNvSpPr/>
            <p:nvPr/>
          </p:nvSpPr>
          <p:spPr bwMode="auto">
            <a:xfrm>
              <a:off x="4910475" y="2108758"/>
              <a:ext cx="288000" cy="324000"/>
            </a:xfrm>
            <a:custGeom>
              <a:avLst/>
              <a:gdLst>
                <a:gd name="T0" fmla="*/ 1419560 w 2038350"/>
                <a:gd name="T1" fmla="*/ 1731487 h 2176463"/>
                <a:gd name="T2" fmla="*/ 364790 w 2038350"/>
                <a:gd name="T3" fmla="*/ 1731487 h 2176463"/>
                <a:gd name="T4" fmla="*/ 340752 w 2038350"/>
                <a:gd name="T5" fmla="*/ 1485372 h 2176463"/>
                <a:gd name="T6" fmla="*/ 363678 w 2038350"/>
                <a:gd name="T7" fmla="*/ 1746772 h 2176463"/>
                <a:gd name="T8" fmla="*/ 1432829 w 2038350"/>
                <a:gd name="T9" fmla="*/ 1738608 h 2176463"/>
                <a:gd name="T10" fmla="*/ 138073 w 2038350"/>
                <a:gd name="T11" fmla="*/ 1485372 h 2176463"/>
                <a:gd name="T12" fmla="*/ 1504392 w 2038350"/>
                <a:gd name="T13" fmla="*/ 1285639 h 2176463"/>
                <a:gd name="T14" fmla="*/ 241440 w 2038350"/>
                <a:gd name="T15" fmla="*/ 1459308 h 2176463"/>
                <a:gd name="T16" fmla="*/ 318734 w 2038350"/>
                <a:gd name="T17" fmla="*/ 1145347 h 2176463"/>
                <a:gd name="T18" fmla="*/ 1413482 w 2038350"/>
                <a:gd name="T19" fmla="*/ 946602 h 2176463"/>
                <a:gd name="T20" fmla="*/ 354369 w 2038350"/>
                <a:gd name="T21" fmla="*/ 976165 h 2176463"/>
                <a:gd name="T22" fmla="*/ 380769 w 2038350"/>
                <a:gd name="T23" fmla="*/ 942254 h 2176463"/>
                <a:gd name="T24" fmla="*/ 765419 w 2038350"/>
                <a:gd name="T25" fmla="*/ 880354 h 2176463"/>
                <a:gd name="T26" fmla="*/ 892958 w 2038350"/>
                <a:gd name="T27" fmla="*/ 907934 h 2176463"/>
                <a:gd name="T28" fmla="*/ 1020496 w 2038350"/>
                <a:gd name="T29" fmla="*/ 880354 h 2176463"/>
                <a:gd name="T30" fmla="*/ 1153420 w 2038350"/>
                <a:gd name="T31" fmla="*/ 900952 h 2176463"/>
                <a:gd name="T32" fmla="*/ 1078818 w 2038350"/>
                <a:gd name="T33" fmla="*/ 189133 h 2176463"/>
                <a:gd name="T34" fmla="*/ 1129688 w 2038350"/>
                <a:gd name="T35" fmla="*/ 267561 h 2176463"/>
                <a:gd name="T36" fmla="*/ 1182816 w 2038350"/>
                <a:gd name="T37" fmla="*/ 417998 h 2176463"/>
                <a:gd name="T38" fmla="*/ 1218581 w 2038350"/>
                <a:gd name="T39" fmla="*/ 450792 h 2176463"/>
                <a:gd name="T40" fmla="*/ 1226915 w 2038350"/>
                <a:gd name="T41" fmla="*/ 489833 h 2176463"/>
                <a:gd name="T42" fmla="*/ 1209553 w 2038350"/>
                <a:gd name="T43" fmla="*/ 535467 h 2176463"/>
                <a:gd name="T44" fmla="*/ 1160419 w 2038350"/>
                <a:gd name="T45" fmla="*/ 584052 h 2176463"/>
                <a:gd name="T46" fmla="*/ 1095833 w 2038350"/>
                <a:gd name="T47" fmla="*/ 742470 h 2176463"/>
                <a:gd name="T48" fmla="*/ 1043052 w 2038350"/>
                <a:gd name="T49" fmla="*/ 808405 h 2176463"/>
                <a:gd name="T50" fmla="*/ 977945 w 2038350"/>
                <a:gd name="T51" fmla="*/ 854387 h 2176463"/>
                <a:gd name="T52" fmla="*/ 902073 w 2038350"/>
                <a:gd name="T53" fmla="*/ 873820 h 2176463"/>
                <a:gd name="T54" fmla="*/ 824639 w 2038350"/>
                <a:gd name="T55" fmla="*/ 859244 h 2176463"/>
                <a:gd name="T56" fmla="*/ 757448 w 2038350"/>
                <a:gd name="T57" fmla="*/ 816907 h 2176463"/>
                <a:gd name="T58" fmla="*/ 702585 w 2038350"/>
                <a:gd name="T59" fmla="*/ 753748 h 2176463"/>
                <a:gd name="T60" fmla="*/ 639040 w 2038350"/>
                <a:gd name="T61" fmla="*/ 601403 h 2176463"/>
                <a:gd name="T62" fmla="*/ 587128 w 2038350"/>
                <a:gd name="T63" fmla="*/ 542929 h 2176463"/>
                <a:gd name="T64" fmla="*/ 565425 w 2038350"/>
                <a:gd name="T65" fmla="*/ 496600 h 2176463"/>
                <a:gd name="T66" fmla="*/ 569940 w 2038350"/>
                <a:gd name="T67" fmla="*/ 456171 h 2176463"/>
                <a:gd name="T68" fmla="*/ 597545 w 2038350"/>
                <a:gd name="T69" fmla="*/ 424245 h 2176463"/>
                <a:gd name="T70" fmla="*/ 653624 w 2038350"/>
                <a:gd name="T71" fmla="*/ 299661 h 2176463"/>
                <a:gd name="T72" fmla="*/ 710050 w 2038350"/>
                <a:gd name="T73" fmla="*/ 242402 h 2176463"/>
                <a:gd name="T74" fmla="*/ 850682 w 2038350"/>
                <a:gd name="T75" fmla="*/ 253854 h 2176463"/>
                <a:gd name="T76" fmla="*/ 947041 w 2038350"/>
                <a:gd name="T77" fmla="*/ 233899 h 2176463"/>
                <a:gd name="T78" fmla="*/ 1050344 w 2038350"/>
                <a:gd name="T79" fmla="*/ 182193 h 2176463"/>
                <a:gd name="T80" fmla="*/ 974340 w 2038350"/>
                <a:gd name="T81" fmla="*/ 7632 h 2176463"/>
                <a:gd name="T82" fmla="*/ 1055984 w 2038350"/>
                <a:gd name="T83" fmla="*/ 37470 h 2176463"/>
                <a:gd name="T84" fmla="*/ 1116782 w 2038350"/>
                <a:gd name="T85" fmla="*/ 71816 h 2176463"/>
                <a:gd name="T86" fmla="*/ 1172890 w 2038350"/>
                <a:gd name="T87" fmla="*/ 120041 h 2176463"/>
                <a:gd name="T88" fmla="*/ 1200337 w 2038350"/>
                <a:gd name="T89" fmla="*/ 205042 h 2176463"/>
                <a:gd name="T90" fmla="*/ 1205374 w 2038350"/>
                <a:gd name="T91" fmla="*/ 372613 h 2176463"/>
                <a:gd name="T92" fmla="*/ 1160210 w 2038350"/>
                <a:gd name="T93" fmla="*/ 343297 h 2176463"/>
                <a:gd name="T94" fmla="*/ 1127379 w 2038350"/>
                <a:gd name="T95" fmla="*/ 226552 h 2176463"/>
                <a:gd name="T96" fmla="*/ 1052162 w 2038350"/>
                <a:gd name="T97" fmla="*/ 166705 h 2176463"/>
                <a:gd name="T98" fmla="*/ 944983 w 2038350"/>
                <a:gd name="T99" fmla="*/ 221001 h 2176463"/>
                <a:gd name="T100" fmla="*/ 845447 w 2038350"/>
                <a:gd name="T101" fmla="*/ 241817 h 2176463"/>
                <a:gd name="T102" fmla="*/ 709432 w 2038350"/>
                <a:gd name="T103" fmla="*/ 231756 h 2176463"/>
                <a:gd name="T104" fmla="*/ 647765 w 2038350"/>
                <a:gd name="T105" fmla="*/ 267665 h 2176463"/>
                <a:gd name="T106" fmla="*/ 604164 w 2038350"/>
                <a:gd name="T107" fmla="*/ 409563 h 2176463"/>
                <a:gd name="T108" fmla="*/ 580887 w 2038350"/>
                <a:gd name="T109" fmla="*/ 314328 h 2176463"/>
                <a:gd name="T110" fmla="*/ 596868 w 2038350"/>
                <a:gd name="T111" fmla="*/ 200358 h 2176463"/>
                <a:gd name="T112" fmla="*/ 655582 w 2038350"/>
                <a:gd name="T113" fmla="*/ 90031 h 2176463"/>
                <a:gd name="T114" fmla="*/ 722113 w 2038350"/>
                <a:gd name="T115" fmla="*/ 37643 h 2176463"/>
                <a:gd name="T116" fmla="*/ 797677 w 2038350"/>
                <a:gd name="T117" fmla="*/ 10061 h 21764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38350" h="2176463">
                  <a:moveTo>
                    <a:pt x="404813" y="1898650"/>
                  </a:moveTo>
                  <a:lnTo>
                    <a:pt x="1633538" y="1898650"/>
                  </a:lnTo>
                  <a:lnTo>
                    <a:pt x="1633538" y="1955602"/>
                  </a:lnTo>
                  <a:lnTo>
                    <a:pt x="1633339" y="1958380"/>
                  </a:lnTo>
                  <a:lnTo>
                    <a:pt x="1632943" y="1961158"/>
                  </a:lnTo>
                  <a:lnTo>
                    <a:pt x="1632347" y="1963738"/>
                  </a:lnTo>
                  <a:lnTo>
                    <a:pt x="1631355" y="1966318"/>
                  </a:lnTo>
                  <a:lnTo>
                    <a:pt x="1630363" y="1968699"/>
                  </a:lnTo>
                  <a:lnTo>
                    <a:pt x="1628974" y="1970882"/>
                  </a:lnTo>
                  <a:lnTo>
                    <a:pt x="1627387" y="1972866"/>
                  </a:lnTo>
                  <a:lnTo>
                    <a:pt x="1625602" y="1974851"/>
                  </a:lnTo>
                  <a:lnTo>
                    <a:pt x="1623618" y="1976637"/>
                  </a:lnTo>
                  <a:lnTo>
                    <a:pt x="1621633" y="1978224"/>
                  </a:lnTo>
                  <a:lnTo>
                    <a:pt x="1619451" y="1979613"/>
                  </a:lnTo>
                  <a:lnTo>
                    <a:pt x="1617070" y="1980605"/>
                  </a:lnTo>
                  <a:lnTo>
                    <a:pt x="1614491" y="1981598"/>
                  </a:lnTo>
                  <a:lnTo>
                    <a:pt x="1611912" y="1982193"/>
                  </a:lnTo>
                  <a:lnTo>
                    <a:pt x="1609134" y="1982590"/>
                  </a:lnTo>
                  <a:lnTo>
                    <a:pt x="1606356" y="1982788"/>
                  </a:lnTo>
                  <a:lnTo>
                    <a:pt x="431796" y="1982788"/>
                  </a:lnTo>
                  <a:lnTo>
                    <a:pt x="429217" y="1982590"/>
                  </a:lnTo>
                  <a:lnTo>
                    <a:pt x="426637" y="1982193"/>
                  </a:lnTo>
                  <a:lnTo>
                    <a:pt x="423860" y="1981598"/>
                  </a:lnTo>
                  <a:lnTo>
                    <a:pt x="421479" y="1980605"/>
                  </a:lnTo>
                  <a:lnTo>
                    <a:pt x="419098" y="1979613"/>
                  </a:lnTo>
                  <a:lnTo>
                    <a:pt x="416717" y="1978224"/>
                  </a:lnTo>
                  <a:lnTo>
                    <a:pt x="414733" y="1976637"/>
                  </a:lnTo>
                  <a:lnTo>
                    <a:pt x="412749" y="1974851"/>
                  </a:lnTo>
                  <a:lnTo>
                    <a:pt x="410963" y="1972866"/>
                  </a:lnTo>
                  <a:lnTo>
                    <a:pt x="409376" y="1970882"/>
                  </a:lnTo>
                  <a:lnTo>
                    <a:pt x="408186" y="1968699"/>
                  </a:lnTo>
                  <a:lnTo>
                    <a:pt x="406995" y="1966318"/>
                  </a:lnTo>
                  <a:lnTo>
                    <a:pt x="406202" y="1963738"/>
                  </a:lnTo>
                  <a:lnTo>
                    <a:pt x="405408" y="1961158"/>
                  </a:lnTo>
                  <a:lnTo>
                    <a:pt x="405011" y="1958380"/>
                  </a:lnTo>
                  <a:lnTo>
                    <a:pt x="404813" y="1955602"/>
                  </a:lnTo>
                  <a:lnTo>
                    <a:pt x="404813" y="1898650"/>
                  </a:lnTo>
                  <a:close/>
                  <a:moveTo>
                    <a:pt x="157727" y="1697038"/>
                  </a:moveTo>
                  <a:lnTo>
                    <a:pt x="389258" y="1697038"/>
                  </a:lnTo>
                  <a:lnTo>
                    <a:pt x="389258" y="1955999"/>
                  </a:lnTo>
                  <a:lnTo>
                    <a:pt x="389457" y="1960365"/>
                  </a:lnTo>
                  <a:lnTo>
                    <a:pt x="390052" y="1964532"/>
                  </a:lnTo>
                  <a:lnTo>
                    <a:pt x="391242" y="1968898"/>
                  </a:lnTo>
                  <a:lnTo>
                    <a:pt x="392433" y="1972866"/>
                  </a:lnTo>
                  <a:lnTo>
                    <a:pt x="394218" y="1976438"/>
                  </a:lnTo>
                  <a:lnTo>
                    <a:pt x="396599" y="1980010"/>
                  </a:lnTo>
                  <a:lnTo>
                    <a:pt x="398980" y="1983185"/>
                  </a:lnTo>
                  <a:lnTo>
                    <a:pt x="401758" y="1986360"/>
                  </a:lnTo>
                  <a:lnTo>
                    <a:pt x="404932" y="1989337"/>
                  </a:lnTo>
                  <a:lnTo>
                    <a:pt x="408106" y="1991718"/>
                  </a:lnTo>
                  <a:lnTo>
                    <a:pt x="411678" y="1993702"/>
                  </a:lnTo>
                  <a:lnTo>
                    <a:pt x="415447" y="1995687"/>
                  </a:lnTo>
                  <a:lnTo>
                    <a:pt x="419415" y="1997076"/>
                  </a:lnTo>
                  <a:lnTo>
                    <a:pt x="423383" y="1998068"/>
                  </a:lnTo>
                  <a:lnTo>
                    <a:pt x="427748" y="1998862"/>
                  </a:lnTo>
                  <a:lnTo>
                    <a:pt x="431914" y="1999060"/>
                  </a:lnTo>
                  <a:lnTo>
                    <a:pt x="1606435" y="1999060"/>
                  </a:lnTo>
                  <a:lnTo>
                    <a:pt x="1610800" y="1998862"/>
                  </a:lnTo>
                  <a:lnTo>
                    <a:pt x="1615165" y="1998068"/>
                  </a:lnTo>
                  <a:lnTo>
                    <a:pt x="1619331" y="1997076"/>
                  </a:lnTo>
                  <a:lnTo>
                    <a:pt x="1623299" y="1995687"/>
                  </a:lnTo>
                  <a:lnTo>
                    <a:pt x="1627069" y="1993702"/>
                  </a:lnTo>
                  <a:lnTo>
                    <a:pt x="1630640" y="1991718"/>
                  </a:lnTo>
                  <a:lnTo>
                    <a:pt x="1633616" y="1989337"/>
                  </a:lnTo>
                  <a:lnTo>
                    <a:pt x="1636790" y="1986360"/>
                  </a:lnTo>
                  <a:lnTo>
                    <a:pt x="1639766" y="1983185"/>
                  </a:lnTo>
                  <a:lnTo>
                    <a:pt x="1642147" y="1980010"/>
                  </a:lnTo>
                  <a:lnTo>
                    <a:pt x="1644330" y="1976438"/>
                  </a:lnTo>
                  <a:lnTo>
                    <a:pt x="1646115" y="1972866"/>
                  </a:lnTo>
                  <a:lnTo>
                    <a:pt x="1647504" y="1968898"/>
                  </a:lnTo>
                  <a:lnTo>
                    <a:pt x="1648496" y="1964532"/>
                  </a:lnTo>
                  <a:lnTo>
                    <a:pt x="1649290" y="1960365"/>
                  </a:lnTo>
                  <a:lnTo>
                    <a:pt x="1649488" y="1955999"/>
                  </a:lnTo>
                  <a:lnTo>
                    <a:pt x="1649488" y="1697038"/>
                  </a:lnTo>
                  <a:lnTo>
                    <a:pt x="1880821" y="1697038"/>
                  </a:lnTo>
                  <a:lnTo>
                    <a:pt x="2038350" y="2176463"/>
                  </a:lnTo>
                  <a:lnTo>
                    <a:pt x="0" y="2176463"/>
                  </a:lnTo>
                  <a:lnTo>
                    <a:pt x="157727" y="1697038"/>
                  </a:lnTo>
                  <a:close/>
                  <a:moveTo>
                    <a:pt x="1649413" y="1239838"/>
                  </a:moveTo>
                  <a:lnTo>
                    <a:pt x="1654208" y="1251557"/>
                  </a:lnTo>
                  <a:lnTo>
                    <a:pt x="1659203" y="1264467"/>
                  </a:lnTo>
                  <a:lnTo>
                    <a:pt x="1664198" y="1278171"/>
                  </a:lnTo>
                  <a:lnTo>
                    <a:pt x="1669192" y="1293067"/>
                  </a:lnTo>
                  <a:lnTo>
                    <a:pt x="1674187" y="1308559"/>
                  </a:lnTo>
                  <a:lnTo>
                    <a:pt x="1679381" y="1324846"/>
                  </a:lnTo>
                  <a:lnTo>
                    <a:pt x="1684376" y="1341728"/>
                  </a:lnTo>
                  <a:lnTo>
                    <a:pt x="1689371" y="1359008"/>
                  </a:lnTo>
                  <a:lnTo>
                    <a:pt x="1694565" y="1376883"/>
                  </a:lnTo>
                  <a:lnTo>
                    <a:pt x="1699360" y="1394957"/>
                  </a:lnTo>
                  <a:lnTo>
                    <a:pt x="1709150" y="1431900"/>
                  </a:lnTo>
                  <a:lnTo>
                    <a:pt x="1718540" y="1468843"/>
                  </a:lnTo>
                  <a:lnTo>
                    <a:pt x="1727330" y="1505189"/>
                  </a:lnTo>
                  <a:lnTo>
                    <a:pt x="1735721" y="1540146"/>
                  </a:lnTo>
                  <a:lnTo>
                    <a:pt x="1743114" y="1573116"/>
                  </a:lnTo>
                  <a:lnTo>
                    <a:pt x="1749906" y="1602710"/>
                  </a:lnTo>
                  <a:lnTo>
                    <a:pt x="1755700" y="1628927"/>
                  </a:lnTo>
                  <a:lnTo>
                    <a:pt x="1763891" y="1667260"/>
                  </a:lnTo>
                  <a:lnTo>
                    <a:pt x="1766888" y="1681163"/>
                  </a:lnTo>
                  <a:lnTo>
                    <a:pt x="1649413" y="1681163"/>
                  </a:lnTo>
                  <a:lnTo>
                    <a:pt x="1649413" y="1239838"/>
                  </a:lnTo>
                  <a:close/>
                  <a:moveTo>
                    <a:pt x="388938" y="1239838"/>
                  </a:moveTo>
                  <a:lnTo>
                    <a:pt x="388938" y="1681163"/>
                  </a:lnTo>
                  <a:lnTo>
                    <a:pt x="273050" y="1681163"/>
                  </a:lnTo>
                  <a:lnTo>
                    <a:pt x="275809" y="1667260"/>
                  </a:lnTo>
                  <a:lnTo>
                    <a:pt x="284087" y="1628927"/>
                  </a:lnTo>
                  <a:lnTo>
                    <a:pt x="289802" y="1602710"/>
                  </a:lnTo>
                  <a:lnTo>
                    <a:pt x="296306" y="1573116"/>
                  </a:lnTo>
                  <a:lnTo>
                    <a:pt x="303599" y="1540146"/>
                  </a:lnTo>
                  <a:lnTo>
                    <a:pt x="312073" y="1505189"/>
                  </a:lnTo>
                  <a:lnTo>
                    <a:pt x="320548" y="1468843"/>
                  </a:lnTo>
                  <a:lnTo>
                    <a:pt x="329811" y="1431900"/>
                  </a:lnTo>
                  <a:lnTo>
                    <a:pt x="339469" y="1394957"/>
                  </a:lnTo>
                  <a:lnTo>
                    <a:pt x="344396" y="1376883"/>
                  </a:lnTo>
                  <a:lnTo>
                    <a:pt x="349126" y="1359008"/>
                  </a:lnTo>
                  <a:lnTo>
                    <a:pt x="354250" y="1341728"/>
                  </a:lnTo>
                  <a:lnTo>
                    <a:pt x="359375" y="1324846"/>
                  </a:lnTo>
                  <a:lnTo>
                    <a:pt x="364105" y="1308559"/>
                  </a:lnTo>
                  <a:lnTo>
                    <a:pt x="369229" y="1293067"/>
                  </a:lnTo>
                  <a:lnTo>
                    <a:pt x="374353" y="1278171"/>
                  </a:lnTo>
                  <a:lnTo>
                    <a:pt x="379083" y="1264467"/>
                  </a:lnTo>
                  <a:lnTo>
                    <a:pt x="384011" y="1251557"/>
                  </a:lnTo>
                  <a:lnTo>
                    <a:pt x="388938" y="1239838"/>
                  </a:lnTo>
                  <a:close/>
                  <a:moveTo>
                    <a:pt x="447668" y="1074738"/>
                  </a:moveTo>
                  <a:lnTo>
                    <a:pt x="1590881" y="1074738"/>
                  </a:lnTo>
                  <a:lnTo>
                    <a:pt x="1595246" y="1074936"/>
                  </a:lnTo>
                  <a:lnTo>
                    <a:pt x="1599412" y="1075532"/>
                  </a:lnTo>
                  <a:lnTo>
                    <a:pt x="1603380" y="1076526"/>
                  </a:lnTo>
                  <a:lnTo>
                    <a:pt x="1607547" y="1077718"/>
                  </a:lnTo>
                  <a:lnTo>
                    <a:pt x="1611316" y="1079506"/>
                  </a:lnTo>
                  <a:lnTo>
                    <a:pt x="1614689" y="1081493"/>
                  </a:lnTo>
                  <a:lnTo>
                    <a:pt x="1617864" y="1084076"/>
                  </a:lnTo>
                  <a:lnTo>
                    <a:pt x="1621038" y="1086460"/>
                  </a:lnTo>
                  <a:lnTo>
                    <a:pt x="1623816" y="1089242"/>
                  </a:lnTo>
                  <a:lnTo>
                    <a:pt x="1626395" y="1092619"/>
                  </a:lnTo>
                  <a:lnTo>
                    <a:pt x="1628379" y="1095997"/>
                  </a:lnTo>
                  <a:lnTo>
                    <a:pt x="1630363" y="1099573"/>
                  </a:lnTo>
                  <a:lnTo>
                    <a:pt x="1631554" y="1103149"/>
                  </a:lnTo>
                  <a:lnTo>
                    <a:pt x="1632744" y="1107123"/>
                  </a:lnTo>
                  <a:lnTo>
                    <a:pt x="1633339" y="1111096"/>
                  </a:lnTo>
                  <a:lnTo>
                    <a:pt x="1633538" y="1115269"/>
                  </a:lnTo>
                  <a:lnTo>
                    <a:pt x="1633538" y="1882776"/>
                  </a:lnTo>
                  <a:lnTo>
                    <a:pt x="404813" y="1882776"/>
                  </a:lnTo>
                  <a:lnTo>
                    <a:pt x="404813" y="1115269"/>
                  </a:lnTo>
                  <a:lnTo>
                    <a:pt x="405011" y="1111096"/>
                  </a:lnTo>
                  <a:lnTo>
                    <a:pt x="405606" y="1107123"/>
                  </a:lnTo>
                  <a:lnTo>
                    <a:pt x="406797" y="1103149"/>
                  </a:lnTo>
                  <a:lnTo>
                    <a:pt x="408384" y="1099573"/>
                  </a:lnTo>
                  <a:lnTo>
                    <a:pt x="410170" y="1095997"/>
                  </a:lnTo>
                  <a:lnTo>
                    <a:pt x="412154" y="1092619"/>
                  </a:lnTo>
                  <a:lnTo>
                    <a:pt x="414535" y="1089242"/>
                  </a:lnTo>
                  <a:lnTo>
                    <a:pt x="417511" y="1086460"/>
                  </a:lnTo>
                  <a:lnTo>
                    <a:pt x="420487" y="1084076"/>
                  </a:lnTo>
                  <a:lnTo>
                    <a:pt x="423661" y="1081493"/>
                  </a:lnTo>
                  <a:lnTo>
                    <a:pt x="427233" y="1079506"/>
                  </a:lnTo>
                  <a:lnTo>
                    <a:pt x="431002" y="1077718"/>
                  </a:lnTo>
                  <a:lnTo>
                    <a:pt x="434971" y="1076526"/>
                  </a:lnTo>
                  <a:lnTo>
                    <a:pt x="438939" y="1075532"/>
                  </a:lnTo>
                  <a:lnTo>
                    <a:pt x="443105" y="1074936"/>
                  </a:lnTo>
                  <a:lnTo>
                    <a:pt x="447668" y="1074738"/>
                  </a:lnTo>
                  <a:close/>
                  <a:moveTo>
                    <a:pt x="831105" y="981075"/>
                  </a:moveTo>
                  <a:lnTo>
                    <a:pt x="833883" y="983667"/>
                  </a:lnTo>
                  <a:lnTo>
                    <a:pt x="837059" y="986061"/>
                  </a:lnTo>
                  <a:lnTo>
                    <a:pt x="840632" y="988653"/>
                  </a:lnTo>
                  <a:lnTo>
                    <a:pt x="844602" y="991246"/>
                  </a:lnTo>
                  <a:lnTo>
                    <a:pt x="848770" y="993639"/>
                  </a:lnTo>
                  <a:lnTo>
                    <a:pt x="853534" y="996232"/>
                  </a:lnTo>
                  <a:lnTo>
                    <a:pt x="858298" y="998824"/>
                  </a:lnTo>
                  <a:lnTo>
                    <a:pt x="863459" y="1001218"/>
                  </a:lnTo>
                  <a:lnTo>
                    <a:pt x="874376" y="1005805"/>
                  </a:lnTo>
                  <a:lnTo>
                    <a:pt x="886087" y="1010591"/>
                  </a:lnTo>
                  <a:lnTo>
                    <a:pt x="898790" y="1014979"/>
                  </a:lnTo>
                  <a:lnTo>
                    <a:pt x="911891" y="1019167"/>
                  </a:lnTo>
                  <a:lnTo>
                    <a:pt x="925388" y="1022956"/>
                  </a:lnTo>
                  <a:lnTo>
                    <a:pt x="939282" y="1026546"/>
                  </a:lnTo>
                  <a:lnTo>
                    <a:pt x="953375" y="1029537"/>
                  </a:lnTo>
                  <a:lnTo>
                    <a:pt x="967270" y="1032130"/>
                  </a:lnTo>
                  <a:lnTo>
                    <a:pt x="981164" y="1034324"/>
                  </a:lnTo>
                  <a:lnTo>
                    <a:pt x="994662" y="1035919"/>
                  </a:lnTo>
                  <a:lnTo>
                    <a:pt x="1001212" y="1036518"/>
                  </a:lnTo>
                  <a:lnTo>
                    <a:pt x="1007762" y="1036916"/>
                  </a:lnTo>
                  <a:lnTo>
                    <a:pt x="1013915" y="1037116"/>
                  </a:lnTo>
                  <a:lnTo>
                    <a:pt x="1020069" y="1037315"/>
                  </a:lnTo>
                  <a:lnTo>
                    <a:pt x="1026023" y="1037116"/>
                  </a:lnTo>
                  <a:lnTo>
                    <a:pt x="1032375" y="1036916"/>
                  </a:lnTo>
                  <a:lnTo>
                    <a:pt x="1038727" y="1036518"/>
                  </a:lnTo>
                  <a:lnTo>
                    <a:pt x="1045476" y="1035919"/>
                  </a:lnTo>
                  <a:lnTo>
                    <a:pt x="1058973" y="1034324"/>
                  </a:lnTo>
                  <a:lnTo>
                    <a:pt x="1072669" y="1032130"/>
                  </a:lnTo>
                  <a:lnTo>
                    <a:pt x="1086762" y="1029537"/>
                  </a:lnTo>
                  <a:lnTo>
                    <a:pt x="1100656" y="1026546"/>
                  </a:lnTo>
                  <a:lnTo>
                    <a:pt x="1114352" y="1022956"/>
                  </a:lnTo>
                  <a:lnTo>
                    <a:pt x="1128247" y="1019167"/>
                  </a:lnTo>
                  <a:lnTo>
                    <a:pt x="1141347" y="1014979"/>
                  </a:lnTo>
                  <a:lnTo>
                    <a:pt x="1153654" y="1010591"/>
                  </a:lnTo>
                  <a:lnTo>
                    <a:pt x="1165762" y="1005805"/>
                  </a:lnTo>
                  <a:lnTo>
                    <a:pt x="1176480" y="1001218"/>
                  </a:lnTo>
                  <a:lnTo>
                    <a:pt x="1181641" y="998824"/>
                  </a:lnTo>
                  <a:lnTo>
                    <a:pt x="1186603" y="996232"/>
                  </a:lnTo>
                  <a:lnTo>
                    <a:pt x="1191168" y="993639"/>
                  </a:lnTo>
                  <a:lnTo>
                    <a:pt x="1195337" y="991246"/>
                  </a:lnTo>
                  <a:lnTo>
                    <a:pt x="1199108" y="988653"/>
                  </a:lnTo>
                  <a:lnTo>
                    <a:pt x="1202879" y="986061"/>
                  </a:lnTo>
                  <a:lnTo>
                    <a:pt x="1206055" y="983667"/>
                  </a:lnTo>
                  <a:lnTo>
                    <a:pt x="1208834" y="981075"/>
                  </a:lnTo>
                  <a:lnTo>
                    <a:pt x="1223126" y="987058"/>
                  </a:lnTo>
                  <a:lnTo>
                    <a:pt x="1261831" y="1004010"/>
                  </a:lnTo>
                  <a:lnTo>
                    <a:pt x="1287834" y="1015976"/>
                  </a:lnTo>
                  <a:lnTo>
                    <a:pt x="1317608" y="1029338"/>
                  </a:lnTo>
                  <a:lnTo>
                    <a:pt x="1349962" y="1044296"/>
                  </a:lnTo>
                  <a:lnTo>
                    <a:pt x="1384301" y="1060450"/>
                  </a:lnTo>
                  <a:lnTo>
                    <a:pt x="655638" y="1060450"/>
                  </a:lnTo>
                  <a:lnTo>
                    <a:pt x="689778" y="1044296"/>
                  </a:lnTo>
                  <a:lnTo>
                    <a:pt x="722133" y="1029338"/>
                  </a:lnTo>
                  <a:lnTo>
                    <a:pt x="751906" y="1015976"/>
                  </a:lnTo>
                  <a:lnTo>
                    <a:pt x="778306" y="1004010"/>
                  </a:lnTo>
                  <a:lnTo>
                    <a:pt x="816813" y="987058"/>
                  </a:lnTo>
                  <a:lnTo>
                    <a:pt x="831105" y="981075"/>
                  </a:lnTo>
                  <a:close/>
                  <a:moveTo>
                    <a:pt x="1208983" y="201613"/>
                  </a:moveTo>
                  <a:lnTo>
                    <a:pt x="1217313" y="206172"/>
                  </a:lnTo>
                  <a:lnTo>
                    <a:pt x="1225048" y="210930"/>
                  </a:lnTo>
                  <a:lnTo>
                    <a:pt x="1232386" y="216084"/>
                  </a:lnTo>
                  <a:lnTo>
                    <a:pt x="1239129" y="221437"/>
                  </a:lnTo>
                  <a:lnTo>
                    <a:pt x="1245278" y="226987"/>
                  </a:lnTo>
                  <a:lnTo>
                    <a:pt x="1251228" y="232935"/>
                  </a:lnTo>
                  <a:lnTo>
                    <a:pt x="1256583" y="238882"/>
                  </a:lnTo>
                  <a:lnTo>
                    <a:pt x="1261739" y="245424"/>
                  </a:lnTo>
                  <a:lnTo>
                    <a:pt x="1266301" y="251966"/>
                  </a:lnTo>
                  <a:lnTo>
                    <a:pt x="1270664" y="258904"/>
                  </a:lnTo>
                  <a:lnTo>
                    <a:pt x="1274829" y="266239"/>
                  </a:lnTo>
                  <a:lnTo>
                    <a:pt x="1278201" y="273574"/>
                  </a:lnTo>
                  <a:lnTo>
                    <a:pt x="1281573" y="281305"/>
                  </a:lnTo>
                  <a:lnTo>
                    <a:pt x="1284944" y="289037"/>
                  </a:lnTo>
                  <a:lnTo>
                    <a:pt x="1287919" y="297164"/>
                  </a:lnTo>
                  <a:lnTo>
                    <a:pt x="1290498" y="305689"/>
                  </a:lnTo>
                  <a:lnTo>
                    <a:pt x="1292878" y="314213"/>
                  </a:lnTo>
                  <a:lnTo>
                    <a:pt x="1295059" y="323134"/>
                  </a:lnTo>
                  <a:lnTo>
                    <a:pt x="1297439" y="332055"/>
                  </a:lnTo>
                  <a:lnTo>
                    <a:pt x="1299423" y="341372"/>
                  </a:lnTo>
                  <a:lnTo>
                    <a:pt x="1303389" y="360601"/>
                  </a:lnTo>
                  <a:lnTo>
                    <a:pt x="1306959" y="380425"/>
                  </a:lnTo>
                  <a:lnTo>
                    <a:pt x="1314298" y="423047"/>
                  </a:lnTo>
                  <a:lnTo>
                    <a:pt x="1318264" y="445448"/>
                  </a:lnTo>
                  <a:lnTo>
                    <a:pt x="1322826" y="468642"/>
                  </a:lnTo>
                  <a:lnTo>
                    <a:pt x="1330164" y="470228"/>
                  </a:lnTo>
                  <a:lnTo>
                    <a:pt x="1337503" y="472210"/>
                  </a:lnTo>
                  <a:lnTo>
                    <a:pt x="1344643" y="474589"/>
                  </a:lnTo>
                  <a:lnTo>
                    <a:pt x="1351188" y="477563"/>
                  </a:lnTo>
                  <a:lnTo>
                    <a:pt x="1357733" y="480933"/>
                  </a:lnTo>
                  <a:lnTo>
                    <a:pt x="1363881" y="484700"/>
                  </a:lnTo>
                  <a:lnTo>
                    <a:pt x="1369633" y="488863"/>
                  </a:lnTo>
                  <a:lnTo>
                    <a:pt x="1372211" y="491043"/>
                  </a:lnTo>
                  <a:lnTo>
                    <a:pt x="1374988" y="493422"/>
                  </a:lnTo>
                  <a:lnTo>
                    <a:pt x="1377566" y="495801"/>
                  </a:lnTo>
                  <a:lnTo>
                    <a:pt x="1380144" y="498378"/>
                  </a:lnTo>
                  <a:lnTo>
                    <a:pt x="1382326" y="500757"/>
                  </a:lnTo>
                  <a:lnTo>
                    <a:pt x="1384508" y="503532"/>
                  </a:lnTo>
                  <a:lnTo>
                    <a:pt x="1386491" y="506308"/>
                  </a:lnTo>
                  <a:lnTo>
                    <a:pt x="1388474" y="509083"/>
                  </a:lnTo>
                  <a:lnTo>
                    <a:pt x="1390458" y="511858"/>
                  </a:lnTo>
                  <a:lnTo>
                    <a:pt x="1392044" y="515030"/>
                  </a:lnTo>
                  <a:lnTo>
                    <a:pt x="1393829" y="518202"/>
                  </a:lnTo>
                  <a:lnTo>
                    <a:pt x="1395218" y="521176"/>
                  </a:lnTo>
                  <a:lnTo>
                    <a:pt x="1396408" y="524348"/>
                  </a:lnTo>
                  <a:lnTo>
                    <a:pt x="1397796" y="527718"/>
                  </a:lnTo>
                  <a:lnTo>
                    <a:pt x="1398590" y="530889"/>
                  </a:lnTo>
                  <a:lnTo>
                    <a:pt x="1399581" y="534260"/>
                  </a:lnTo>
                  <a:lnTo>
                    <a:pt x="1400375" y="537828"/>
                  </a:lnTo>
                  <a:lnTo>
                    <a:pt x="1401168" y="541396"/>
                  </a:lnTo>
                  <a:lnTo>
                    <a:pt x="1401565" y="544965"/>
                  </a:lnTo>
                  <a:lnTo>
                    <a:pt x="1401763" y="548533"/>
                  </a:lnTo>
                  <a:lnTo>
                    <a:pt x="1401763" y="552101"/>
                  </a:lnTo>
                  <a:lnTo>
                    <a:pt x="1401763" y="555868"/>
                  </a:lnTo>
                  <a:lnTo>
                    <a:pt x="1401565" y="559634"/>
                  </a:lnTo>
                  <a:lnTo>
                    <a:pt x="1401366" y="563401"/>
                  </a:lnTo>
                  <a:lnTo>
                    <a:pt x="1400573" y="567366"/>
                  </a:lnTo>
                  <a:lnTo>
                    <a:pt x="1399978" y="571132"/>
                  </a:lnTo>
                  <a:lnTo>
                    <a:pt x="1398986" y="575097"/>
                  </a:lnTo>
                  <a:lnTo>
                    <a:pt x="1397796" y="579062"/>
                  </a:lnTo>
                  <a:lnTo>
                    <a:pt x="1396606" y="583027"/>
                  </a:lnTo>
                  <a:lnTo>
                    <a:pt x="1395218" y="586991"/>
                  </a:lnTo>
                  <a:lnTo>
                    <a:pt x="1393433" y="591154"/>
                  </a:lnTo>
                  <a:lnTo>
                    <a:pt x="1391648" y="595318"/>
                  </a:lnTo>
                  <a:lnTo>
                    <a:pt x="1389268" y="599481"/>
                  </a:lnTo>
                  <a:lnTo>
                    <a:pt x="1387086" y="603445"/>
                  </a:lnTo>
                  <a:lnTo>
                    <a:pt x="1384706" y="607608"/>
                  </a:lnTo>
                  <a:lnTo>
                    <a:pt x="1381731" y="611771"/>
                  </a:lnTo>
                  <a:lnTo>
                    <a:pt x="1378954" y="616133"/>
                  </a:lnTo>
                  <a:lnTo>
                    <a:pt x="1375781" y="620296"/>
                  </a:lnTo>
                  <a:lnTo>
                    <a:pt x="1372608" y="624459"/>
                  </a:lnTo>
                  <a:lnTo>
                    <a:pt x="1368839" y="628820"/>
                  </a:lnTo>
                  <a:lnTo>
                    <a:pt x="1364873" y="633181"/>
                  </a:lnTo>
                  <a:lnTo>
                    <a:pt x="1360906" y="637344"/>
                  </a:lnTo>
                  <a:lnTo>
                    <a:pt x="1356543" y="641507"/>
                  </a:lnTo>
                  <a:lnTo>
                    <a:pt x="1352179" y="646067"/>
                  </a:lnTo>
                  <a:lnTo>
                    <a:pt x="1347221" y="650230"/>
                  </a:lnTo>
                  <a:lnTo>
                    <a:pt x="1342064" y="654393"/>
                  </a:lnTo>
                  <a:lnTo>
                    <a:pt x="1336908" y="658556"/>
                  </a:lnTo>
                  <a:lnTo>
                    <a:pt x="1331354" y="663116"/>
                  </a:lnTo>
                  <a:lnTo>
                    <a:pt x="1325603" y="667279"/>
                  </a:lnTo>
                  <a:lnTo>
                    <a:pt x="1319454" y="671442"/>
                  </a:lnTo>
                  <a:lnTo>
                    <a:pt x="1316281" y="687103"/>
                  </a:lnTo>
                  <a:lnTo>
                    <a:pt x="1312711" y="702962"/>
                  </a:lnTo>
                  <a:lnTo>
                    <a:pt x="1308348" y="718425"/>
                  </a:lnTo>
                  <a:lnTo>
                    <a:pt x="1303786" y="733689"/>
                  </a:lnTo>
                  <a:lnTo>
                    <a:pt x="1298828" y="748954"/>
                  </a:lnTo>
                  <a:lnTo>
                    <a:pt x="1293274" y="764020"/>
                  </a:lnTo>
                  <a:lnTo>
                    <a:pt x="1287523" y="778690"/>
                  </a:lnTo>
                  <a:lnTo>
                    <a:pt x="1281176" y="793359"/>
                  </a:lnTo>
                  <a:lnTo>
                    <a:pt x="1274433" y="807434"/>
                  </a:lnTo>
                  <a:lnTo>
                    <a:pt x="1267491" y="821509"/>
                  </a:lnTo>
                  <a:lnTo>
                    <a:pt x="1259954" y="834990"/>
                  </a:lnTo>
                  <a:lnTo>
                    <a:pt x="1251823" y="848272"/>
                  </a:lnTo>
                  <a:lnTo>
                    <a:pt x="1247856" y="854814"/>
                  </a:lnTo>
                  <a:lnTo>
                    <a:pt x="1243691" y="861157"/>
                  </a:lnTo>
                  <a:lnTo>
                    <a:pt x="1239526" y="867303"/>
                  </a:lnTo>
                  <a:lnTo>
                    <a:pt x="1234964" y="873647"/>
                  </a:lnTo>
                  <a:lnTo>
                    <a:pt x="1230601" y="879594"/>
                  </a:lnTo>
                  <a:lnTo>
                    <a:pt x="1226039" y="885541"/>
                  </a:lnTo>
                  <a:lnTo>
                    <a:pt x="1221279" y="891290"/>
                  </a:lnTo>
                  <a:lnTo>
                    <a:pt x="1216718" y="897039"/>
                  </a:lnTo>
                  <a:lnTo>
                    <a:pt x="1211759" y="902590"/>
                  </a:lnTo>
                  <a:lnTo>
                    <a:pt x="1206999" y="908140"/>
                  </a:lnTo>
                  <a:lnTo>
                    <a:pt x="1202041" y="913493"/>
                  </a:lnTo>
                  <a:lnTo>
                    <a:pt x="1196884" y="918845"/>
                  </a:lnTo>
                  <a:lnTo>
                    <a:pt x="1191529" y="923603"/>
                  </a:lnTo>
                  <a:lnTo>
                    <a:pt x="1186571" y="928757"/>
                  </a:lnTo>
                  <a:lnTo>
                    <a:pt x="1181017" y="933317"/>
                  </a:lnTo>
                  <a:lnTo>
                    <a:pt x="1175662" y="938075"/>
                  </a:lnTo>
                  <a:lnTo>
                    <a:pt x="1170109" y="942634"/>
                  </a:lnTo>
                  <a:lnTo>
                    <a:pt x="1164556" y="946995"/>
                  </a:lnTo>
                  <a:lnTo>
                    <a:pt x="1158804" y="951158"/>
                  </a:lnTo>
                  <a:lnTo>
                    <a:pt x="1153251" y="955321"/>
                  </a:lnTo>
                  <a:lnTo>
                    <a:pt x="1147301" y="959088"/>
                  </a:lnTo>
                  <a:lnTo>
                    <a:pt x="1141549" y="962855"/>
                  </a:lnTo>
                  <a:lnTo>
                    <a:pt x="1135599" y="966423"/>
                  </a:lnTo>
                  <a:lnTo>
                    <a:pt x="1129451" y="969991"/>
                  </a:lnTo>
                  <a:lnTo>
                    <a:pt x="1123302" y="972965"/>
                  </a:lnTo>
                  <a:lnTo>
                    <a:pt x="1117154" y="976137"/>
                  </a:lnTo>
                  <a:lnTo>
                    <a:pt x="1111006" y="979110"/>
                  </a:lnTo>
                  <a:lnTo>
                    <a:pt x="1104461" y="981687"/>
                  </a:lnTo>
                  <a:lnTo>
                    <a:pt x="1098114" y="984066"/>
                  </a:lnTo>
                  <a:lnTo>
                    <a:pt x="1091569" y="986643"/>
                  </a:lnTo>
                  <a:lnTo>
                    <a:pt x="1085024" y="988626"/>
                  </a:lnTo>
                  <a:lnTo>
                    <a:pt x="1078479" y="990608"/>
                  </a:lnTo>
                  <a:lnTo>
                    <a:pt x="1071736" y="992392"/>
                  </a:lnTo>
                  <a:lnTo>
                    <a:pt x="1064992" y="993780"/>
                  </a:lnTo>
                  <a:lnTo>
                    <a:pt x="1058249" y="995168"/>
                  </a:lnTo>
                  <a:lnTo>
                    <a:pt x="1051307" y="996357"/>
                  </a:lnTo>
                  <a:lnTo>
                    <a:pt x="1044366" y="997150"/>
                  </a:lnTo>
                  <a:lnTo>
                    <a:pt x="1037226" y="997943"/>
                  </a:lnTo>
                  <a:lnTo>
                    <a:pt x="1030482" y="998340"/>
                  </a:lnTo>
                  <a:lnTo>
                    <a:pt x="1023144" y="998538"/>
                  </a:lnTo>
                  <a:lnTo>
                    <a:pt x="1016004" y="998340"/>
                  </a:lnTo>
                  <a:lnTo>
                    <a:pt x="1008864" y="997943"/>
                  </a:lnTo>
                  <a:lnTo>
                    <a:pt x="1002120" y="997150"/>
                  </a:lnTo>
                  <a:lnTo>
                    <a:pt x="994980" y="996357"/>
                  </a:lnTo>
                  <a:lnTo>
                    <a:pt x="988039" y="995168"/>
                  </a:lnTo>
                  <a:lnTo>
                    <a:pt x="981494" y="993780"/>
                  </a:lnTo>
                  <a:lnTo>
                    <a:pt x="974552" y="992392"/>
                  </a:lnTo>
                  <a:lnTo>
                    <a:pt x="968007" y="990608"/>
                  </a:lnTo>
                  <a:lnTo>
                    <a:pt x="961264" y="988626"/>
                  </a:lnTo>
                  <a:lnTo>
                    <a:pt x="954917" y="986643"/>
                  </a:lnTo>
                  <a:lnTo>
                    <a:pt x="948174" y="984066"/>
                  </a:lnTo>
                  <a:lnTo>
                    <a:pt x="942025" y="981687"/>
                  </a:lnTo>
                  <a:lnTo>
                    <a:pt x="935480" y="979110"/>
                  </a:lnTo>
                  <a:lnTo>
                    <a:pt x="929332" y="976137"/>
                  </a:lnTo>
                  <a:lnTo>
                    <a:pt x="923184" y="972965"/>
                  </a:lnTo>
                  <a:lnTo>
                    <a:pt x="917035" y="969991"/>
                  </a:lnTo>
                  <a:lnTo>
                    <a:pt x="910887" y="966423"/>
                  </a:lnTo>
                  <a:lnTo>
                    <a:pt x="904937" y="962855"/>
                  </a:lnTo>
                  <a:lnTo>
                    <a:pt x="898987" y="959088"/>
                  </a:lnTo>
                  <a:lnTo>
                    <a:pt x="893235" y="955321"/>
                  </a:lnTo>
                  <a:lnTo>
                    <a:pt x="887484" y="951158"/>
                  </a:lnTo>
                  <a:lnTo>
                    <a:pt x="881930" y="946995"/>
                  </a:lnTo>
                  <a:lnTo>
                    <a:pt x="876179" y="942634"/>
                  </a:lnTo>
                  <a:lnTo>
                    <a:pt x="870824" y="938075"/>
                  </a:lnTo>
                  <a:lnTo>
                    <a:pt x="865270" y="933317"/>
                  </a:lnTo>
                  <a:lnTo>
                    <a:pt x="859915" y="928757"/>
                  </a:lnTo>
                  <a:lnTo>
                    <a:pt x="854560" y="923603"/>
                  </a:lnTo>
                  <a:lnTo>
                    <a:pt x="849602" y="918845"/>
                  </a:lnTo>
                  <a:lnTo>
                    <a:pt x="844445" y="913493"/>
                  </a:lnTo>
                  <a:lnTo>
                    <a:pt x="839289" y="908140"/>
                  </a:lnTo>
                  <a:lnTo>
                    <a:pt x="834529" y="902590"/>
                  </a:lnTo>
                  <a:lnTo>
                    <a:pt x="829570" y="897039"/>
                  </a:lnTo>
                  <a:lnTo>
                    <a:pt x="825009" y="891290"/>
                  </a:lnTo>
                  <a:lnTo>
                    <a:pt x="820249" y="885541"/>
                  </a:lnTo>
                  <a:lnTo>
                    <a:pt x="815885" y="879594"/>
                  </a:lnTo>
                  <a:lnTo>
                    <a:pt x="811125" y="873647"/>
                  </a:lnTo>
                  <a:lnTo>
                    <a:pt x="806960" y="867303"/>
                  </a:lnTo>
                  <a:lnTo>
                    <a:pt x="802597" y="861157"/>
                  </a:lnTo>
                  <a:lnTo>
                    <a:pt x="798432" y="854814"/>
                  </a:lnTo>
                  <a:lnTo>
                    <a:pt x="794267" y="848272"/>
                  </a:lnTo>
                  <a:lnTo>
                    <a:pt x="786333" y="834990"/>
                  </a:lnTo>
                  <a:lnTo>
                    <a:pt x="778797" y="821509"/>
                  </a:lnTo>
                  <a:lnTo>
                    <a:pt x="771657" y="807434"/>
                  </a:lnTo>
                  <a:lnTo>
                    <a:pt x="765112" y="793359"/>
                  </a:lnTo>
                  <a:lnTo>
                    <a:pt x="758963" y="778690"/>
                  </a:lnTo>
                  <a:lnTo>
                    <a:pt x="752815" y="764020"/>
                  </a:lnTo>
                  <a:lnTo>
                    <a:pt x="747658" y="748954"/>
                  </a:lnTo>
                  <a:lnTo>
                    <a:pt x="742502" y="733689"/>
                  </a:lnTo>
                  <a:lnTo>
                    <a:pt x="737742" y="718425"/>
                  </a:lnTo>
                  <a:lnTo>
                    <a:pt x="733775" y="702962"/>
                  </a:lnTo>
                  <a:lnTo>
                    <a:pt x="730007" y="687103"/>
                  </a:lnTo>
                  <a:lnTo>
                    <a:pt x="727032" y="671442"/>
                  </a:lnTo>
                  <a:lnTo>
                    <a:pt x="720685" y="667279"/>
                  </a:lnTo>
                  <a:lnTo>
                    <a:pt x="714933" y="663116"/>
                  </a:lnTo>
                  <a:lnTo>
                    <a:pt x="709380" y="658556"/>
                  </a:lnTo>
                  <a:lnTo>
                    <a:pt x="704025" y="654393"/>
                  </a:lnTo>
                  <a:lnTo>
                    <a:pt x="699067" y="650230"/>
                  </a:lnTo>
                  <a:lnTo>
                    <a:pt x="694307" y="646067"/>
                  </a:lnTo>
                  <a:lnTo>
                    <a:pt x="689745" y="641507"/>
                  </a:lnTo>
                  <a:lnTo>
                    <a:pt x="685580" y="637344"/>
                  </a:lnTo>
                  <a:lnTo>
                    <a:pt x="681415" y="633181"/>
                  </a:lnTo>
                  <a:lnTo>
                    <a:pt x="677448" y="628820"/>
                  </a:lnTo>
                  <a:lnTo>
                    <a:pt x="673878" y="624459"/>
                  </a:lnTo>
                  <a:lnTo>
                    <a:pt x="670705" y="620296"/>
                  </a:lnTo>
                  <a:lnTo>
                    <a:pt x="667532" y="616133"/>
                  </a:lnTo>
                  <a:lnTo>
                    <a:pt x="664358" y="611771"/>
                  </a:lnTo>
                  <a:lnTo>
                    <a:pt x="661780" y="607608"/>
                  </a:lnTo>
                  <a:lnTo>
                    <a:pt x="659400" y="603445"/>
                  </a:lnTo>
                  <a:lnTo>
                    <a:pt x="656822" y="599481"/>
                  </a:lnTo>
                  <a:lnTo>
                    <a:pt x="654838" y="595318"/>
                  </a:lnTo>
                  <a:lnTo>
                    <a:pt x="652855" y="591154"/>
                  </a:lnTo>
                  <a:lnTo>
                    <a:pt x="651268" y="586991"/>
                  </a:lnTo>
                  <a:lnTo>
                    <a:pt x="649880" y="583027"/>
                  </a:lnTo>
                  <a:lnTo>
                    <a:pt x="648492" y="579062"/>
                  </a:lnTo>
                  <a:lnTo>
                    <a:pt x="647302" y="575097"/>
                  </a:lnTo>
                  <a:lnTo>
                    <a:pt x="646508" y="571132"/>
                  </a:lnTo>
                  <a:lnTo>
                    <a:pt x="645913" y="567366"/>
                  </a:lnTo>
                  <a:lnTo>
                    <a:pt x="645120" y="563401"/>
                  </a:lnTo>
                  <a:lnTo>
                    <a:pt x="644723" y="559634"/>
                  </a:lnTo>
                  <a:lnTo>
                    <a:pt x="644525" y="555868"/>
                  </a:lnTo>
                  <a:lnTo>
                    <a:pt x="644525" y="552101"/>
                  </a:lnTo>
                  <a:lnTo>
                    <a:pt x="644723" y="548533"/>
                  </a:lnTo>
                  <a:lnTo>
                    <a:pt x="644922" y="544965"/>
                  </a:lnTo>
                  <a:lnTo>
                    <a:pt x="645318" y="541396"/>
                  </a:lnTo>
                  <a:lnTo>
                    <a:pt x="646112" y="537828"/>
                  </a:lnTo>
                  <a:lnTo>
                    <a:pt x="646707" y="534260"/>
                  </a:lnTo>
                  <a:lnTo>
                    <a:pt x="647500" y="530889"/>
                  </a:lnTo>
                  <a:lnTo>
                    <a:pt x="648690" y="527718"/>
                  </a:lnTo>
                  <a:lnTo>
                    <a:pt x="649880" y="524348"/>
                  </a:lnTo>
                  <a:lnTo>
                    <a:pt x="651070" y="521176"/>
                  </a:lnTo>
                  <a:lnTo>
                    <a:pt x="652657" y="518202"/>
                  </a:lnTo>
                  <a:lnTo>
                    <a:pt x="654243" y="515030"/>
                  </a:lnTo>
                  <a:lnTo>
                    <a:pt x="656028" y="511858"/>
                  </a:lnTo>
                  <a:lnTo>
                    <a:pt x="657813" y="509083"/>
                  </a:lnTo>
                  <a:lnTo>
                    <a:pt x="659797" y="506308"/>
                  </a:lnTo>
                  <a:lnTo>
                    <a:pt x="661978" y="503532"/>
                  </a:lnTo>
                  <a:lnTo>
                    <a:pt x="664160" y="500757"/>
                  </a:lnTo>
                  <a:lnTo>
                    <a:pt x="666342" y="498378"/>
                  </a:lnTo>
                  <a:lnTo>
                    <a:pt x="668920" y="495801"/>
                  </a:lnTo>
                  <a:lnTo>
                    <a:pt x="671498" y="493422"/>
                  </a:lnTo>
                  <a:lnTo>
                    <a:pt x="673878" y="491043"/>
                  </a:lnTo>
                  <a:lnTo>
                    <a:pt x="676853" y="488863"/>
                  </a:lnTo>
                  <a:lnTo>
                    <a:pt x="682605" y="484700"/>
                  </a:lnTo>
                  <a:lnTo>
                    <a:pt x="688555" y="480933"/>
                  </a:lnTo>
                  <a:lnTo>
                    <a:pt x="695100" y="477563"/>
                  </a:lnTo>
                  <a:lnTo>
                    <a:pt x="701843" y="474589"/>
                  </a:lnTo>
                  <a:lnTo>
                    <a:pt x="708785" y="472210"/>
                  </a:lnTo>
                  <a:lnTo>
                    <a:pt x="716123" y="470228"/>
                  </a:lnTo>
                  <a:lnTo>
                    <a:pt x="723660" y="468642"/>
                  </a:lnTo>
                  <a:lnTo>
                    <a:pt x="726833" y="453179"/>
                  </a:lnTo>
                  <a:lnTo>
                    <a:pt x="729610" y="438113"/>
                  </a:lnTo>
                  <a:lnTo>
                    <a:pt x="734767" y="409170"/>
                  </a:lnTo>
                  <a:lnTo>
                    <a:pt x="739328" y="381416"/>
                  </a:lnTo>
                  <a:lnTo>
                    <a:pt x="741907" y="367936"/>
                  </a:lnTo>
                  <a:lnTo>
                    <a:pt x="744287" y="355051"/>
                  </a:lnTo>
                  <a:lnTo>
                    <a:pt x="746667" y="342363"/>
                  </a:lnTo>
                  <a:lnTo>
                    <a:pt x="749642" y="330271"/>
                  </a:lnTo>
                  <a:lnTo>
                    <a:pt x="752418" y="318178"/>
                  </a:lnTo>
                  <a:lnTo>
                    <a:pt x="755592" y="306680"/>
                  </a:lnTo>
                  <a:lnTo>
                    <a:pt x="759162" y="295777"/>
                  </a:lnTo>
                  <a:lnTo>
                    <a:pt x="763128" y="285270"/>
                  </a:lnTo>
                  <a:lnTo>
                    <a:pt x="765112" y="279918"/>
                  </a:lnTo>
                  <a:lnTo>
                    <a:pt x="767293" y="274763"/>
                  </a:lnTo>
                  <a:lnTo>
                    <a:pt x="769673" y="270006"/>
                  </a:lnTo>
                  <a:lnTo>
                    <a:pt x="772252" y="265050"/>
                  </a:lnTo>
                  <a:lnTo>
                    <a:pt x="781970" y="268420"/>
                  </a:lnTo>
                  <a:lnTo>
                    <a:pt x="795060" y="272583"/>
                  </a:lnTo>
                  <a:lnTo>
                    <a:pt x="802795" y="274565"/>
                  </a:lnTo>
                  <a:lnTo>
                    <a:pt x="811125" y="276944"/>
                  </a:lnTo>
                  <a:lnTo>
                    <a:pt x="820447" y="279323"/>
                  </a:lnTo>
                  <a:lnTo>
                    <a:pt x="830562" y="281305"/>
                  </a:lnTo>
                  <a:lnTo>
                    <a:pt x="841272" y="283486"/>
                  </a:lnTo>
                  <a:lnTo>
                    <a:pt x="852577" y="285468"/>
                  </a:lnTo>
                  <a:lnTo>
                    <a:pt x="864675" y="287252"/>
                  </a:lnTo>
                  <a:lnTo>
                    <a:pt x="877170" y="288838"/>
                  </a:lnTo>
                  <a:lnTo>
                    <a:pt x="890260" y="290028"/>
                  </a:lnTo>
                  <a:lnTo>
                    <a:pt x="904144" y="291019"/>
                  </a:lnTo>
                  <a:lnTo>
                    <a:pt x="918225" y="291614"/>
                  </a:lnTo>
                  <a:lnTo>
                    <a:pt x="932902" y="291614"/>
                  </a:lnTo>
                  <a:lnTo>
                    <a:pt x="948174" y="291415"/>
                  </a:lnTo>
                  <a:lnTo>
                    <a:pt x="963644" y="290821"/>
                  </a:lnTo>
                  <a:lnTo>
                    <a:pt x="971775" y="290028"/>
                  </a:lnTo>
                  <a:lnTo>
                    <a:pt x="979709" y="289433"/>
                  </a:lnTo>
                  <a:lnTo>
                    <a:pt x="987840" y="288640"/>
                  </a:lnTo>
                  <a:lnTo>
                    <a:pt x="996170" y="287451"/>
                  </a:lnTo>
                  <a:lnTo>
                    <a:pt x="1004302" y="286261"/>
                  </a:lnTo>
                  <a:lnTo>
                    <a:pt x="1012632" y="284874"/>
                  </a:lnTo>
                  <a:lnTo>
                    <a:pt x="1021161" y="283288"/>
                  </a:lnTo>
                  <a:lnTo>
                    <a:pt x="1029491" y="281702"/>
                  </a:lnTo>
                  <a:lnTo>
                    <a:pt x="1038217" y="279719"/>
                  </a:lnTo>
                  <a:lnTo>
                    <a:pt x="1046944" y="277737"/>
                  </a:lnTo>
                  <a:lnTo>
                    <a:pt x="1055472" y="275556"/>
                  </a:lnTo>
                  <a:lnTo>
                    <a:pt x="1064397" y="272781"/>
                  </a:lnTo>
                  <a:lnTo>
                    <a:pt x="1072926" y="270204"/>
                  </a:lnTo>
                  <a:lnTo>
                    <a:pt x="1081851" y="267230"/>
                  </a:lnTo>
                  <a:lnTo>
                    <a:pt x="1090776" y="264257"/>
                  </a:lnTo>
                  <a:lnTo>
                    <a:pt x="1099899" y="260887"/>
                  </a:lnTo>
                  <a:lnTo>
                    <a:pt x="1108626" y="257318"/>
                  </a:lnTo>
                  <a:lnTo>
                    <a:pt x="1117749" y="253552"/>
                  </a:lnTo>
                  <a:lnTo>
                    <a:pt x="1126872" y="249587"/>
                  </a:lnTo>
                  <a:lnTo>
                    <a:pt x="1135996" y="245424"/>
                  </a:lnTo>
                  <a:lnTo>
                    <a:pt x="1145119" y="240666"/>
                  </a:lnTo>
                  <a:lnTo>
                    <a:pt x="1154242" y="236107"/>
                  </a:lnTo>
                  <a:lnTo>
                    <a:pt x="1163167" y="230952"/>
                  </a:lnTo>
                  <a:lnTo>
                    <a:pt x="1172291" y="225600"/>
                  </a:lnTo>
                  <a:lnTo>
                    <a:pt x="1181612" y="220049"/>
                  </a:lnTo>
                  <a:lnTo>
                    <a:pt x="1190736" y="214102"/>
                  </a:lnTo>
                  <a:lnTo>
                    <a:pt x="1199859" y="208155"/>
                  </a:lnTo>
                  <a:lnTo>
                    <a:pt x="1208983" y="201613"/>
                  </a:lnTo>
                  <a:close/>
                  <a:moveTo>
                    <a:pt x="1013222" y="0"/>
                  </a:moveTo>
                  <a:lnTo>
                    <a:pt x="1022747" y="0"/>
                  </a:lnTo>
                  <a:lnTo>
                    <a:pt x="1032272" y="0"/>
                  </a:lnTo>
                  <a:lnTo>
                    <a:pt x="1041599" y="198"/>
                  </a:lnTo>
                  <a:lnTo>
                    <a:pt x="1050925" y="594"/>
                  </a:lnTo>
                  <a:lnTo>
                    <a:pt x="1060252" y="1387"/>
                  </a:lnTo>
                  <a:lnTo>
                    <a:pt x="1069380" y="2180"/>
                  </a:lnTo>
                  <a:lnTo>
                    <a:pt x="1078111" y="3171"/>
                  </a:lnTo>
                  <a:lnTo>
                    <a:pt x="1087041" y="4360"/>
                  </a:lnTo>
                  <a:lnTo>
                    <a:pt x="1095970" y="5549"/>
                  </a:lnTo>
                  <a:lnTo>
                    <a:pt x="1104503" y="7135"/>
                  </a:lnTo>
                  <a:lnTo>
                    <a:pt x="1113036" y="8720"/>
                  </a:lnTo>
                  <a:lnTo>
                    <a:pt x="1121172" y="10702"/>
                  </a:lnTo>
                  <a:lnTo>
                    <a:pt x="1129506" y="12486"/>
                  </a:lnTo>
                  <a:lnTo>
                    <a:pt x="1137444" y="14666"/>
                  </a:lnTo>
                  <a:lnTo>
                    <a:pt x="1145183" y="16846"/>
                  </a:lnTo>
                  <a:lnTo>
                    <a:pt x="1152724" y="19026"/>
                  </a:lnTo>
                  <a:lnTo>
                    <a:pt x="1160264" y="21801"/>
                  </a:lnTo>
                  <a:lnTo>
                    <a:pt x="1167606" y="24377"/>
                  </a:lnTo>
                  <a:lnTo>
                    <a:pt x="1174353" y="26954"/>
                  </a:lnTo>
                  <a:lnTo>
                    <a:pt x="1181299" y="29926"/>
                  </a:lnTo>
                  <a:lnTo>
                    <a:pt x="1188046" y="33097"/>
                  </a:lnTo>
                  <a:lnTo>
                    <a:pt x="1194396" y="36070"/>
                  </a:lnTo>
                  <a:lnTo>
                    <a:pt x="1200547" y="39440"/>
                  </a:lnTo>
                  <a:lnTo>
                    <a:pt x="1206302" y="42809"/>
                  </a:lnTo>
                  <a:lnTo>
                    <a:pt x="1212056" y="46376"/>
                  </a:lnTo>
                  <a:lnTo>
                    <a:pt x="1217414" y="49944"/>
                  </a:lnTo>
                  <a:lnTo>
                    <a:pt x="1222772" y="53709"/>
                  </a:lnTo>
                  <a:lnTo>
                    <a:pt x="1227733" y="57475"/>
                  </a:lnTo>
                  <a:lnTo>
                    <a:pt x="1232099" y="61240"/>
                  </a:lnTo>
                  <a:lnTo>
                    <a:pt x="1236464" y="65204"/>
                  </a:lnTo>
                  <a:lnTo>
                    <a:pt x="1240631" y="69366"/>
                  </a:lnTo>
                  <a:lnTo>
                    <a:pt x="1244402" y="73528"/>
                  </a:lnTo>
                  <a:lnTo>
                    <a:pt x="1247577" y="77690"/>
                  </a:lnTo>
                  <a:lnTo>
                    <a:pt x="1255117" y="78087"/>
                  </a:lnTo>
                  <a:lnTo>
                    <a:pt x="1262261" y="78879"/>
                  </a:lnTo>
                  <a:lnTo>
                    <a:pt x="1269207" y="80267"/>
                  </a:lnTo>
                  <a:lnTo>
                    <a:pt x="1275755" y="82050"/>
                  </a:lnTo>
                  <a:lnTo>
                    <a:pt x="1282105" y="84032"/>
                  </a:lnTo>
                  <a:lnTo>
                    <a:pt x="1288257" y="86609"/>
                  </a:lnTo>
                  <a:lnTo>
                    <a:pt x="1294011" y="89582"/>
                  </a:lnTo>
                  <a:lnTo>
                    <a:pt x="1299766" y="92753"/>
                  </a:lnTo>
                  <a:lnTo>
                    <a:pt x="1305124" y="96320"/>
                  </a:lnTo>
                  <a:lnTo>
                    <a:pt x="1310283" y="100284"/>
                  </a:lnTo>
                  <a:lnTo>
                    <a:pt x="1315046" y="104842"/>
                  </a:lnTo>
                  <a:lnTo>
                    <a:pt x="1319808" y="109401"/>
                  </a:lnTo>
                  <a:lnTo>
                    <a:pt x="1324174" y="114553"/>
                  </a:lnTo>
                  <a:lnTo>
                    <a:pt x="1328341" y="119706"/>
                  </a:lnTo>
                  <a:lnTo>
                    <a:pt x="1332508" y="125454"/>
                  </a:lnTo>
                  <a:lnTo>
                    <a:pt x="1336278" y="131201"/>
                  </a:lnTo>
                  <a:lnTo>
                    <a:pt x="1339850" y="137147"/>
                  </a:lnTo>
                  <a:lnTo>
                    <a:pt x="1343422" y="143489"/>
                  </a:lnTo>
                  <a:lnTo>
                    <a:pt x="1346597" y="150228"/>
                  </a:lnTo>
                  <a:lnTo>
                    <a:pt x="1349574" y="156768"/>
                  </a:lnTo>
                  <a:lnTo>
                    <a:pt x="1352550" y="163903"/>
                  </a:lnTo>
                  <a:lnTo>
                    <a:pt x="1355130" y="171236"/>
                  </a:lnTo>
                  <a:lnTo>
                    <a:pt x="1357908" y="178569"/>
                  </a:lnTo>
                  <a:lnTo>
                    <a:pt x="1360091" y="186100"/>
                  </a:lnTo>
                  <a:lnTo>
                    <a:pt x="1362274" y="193829"/>
                  </a:lnTo>
                  <a:lnTo>
                    <a:pt x="1364258" y="201559"/>
                  </a:lnTo>
                  <a:lnTo>
                    <a:pt x="1366243" y="209486"/>
                  </a:lnTo>
                  <a:lnTo>
                    <a:pt x="1368028" y="217810"/>
                  </a:lnTo>
                  <a:lnTo>
                    <a:pt x="1369616" y="225936"/>
                  </a:lnTo>
                  <a:lnTo>
                    <a:pt x="1371203" y="234260"/>
                  </a:lnTo>
                  <a:lnTo>
                    <a:pt x="1372593" y="242584"/>
                  </a:lnTo>
                  <a:lnTo>
                    <a:pt x="1373585" y="251106"/>
                  </a:lnTo>
                  <a:lnTo>
                    <a:pt x="1375569" y="267754"/>
                  </a:lnTo>
                  <a:lnTo>
                    <a:pt x="1377157" y="284997"/>
                  </a:lnTo>
                  <a:lnTo>
                    <a:pt x="1378347" y="302041"/>
                  </a:lnTo>
                  <a:lnTo>
                    <a:pt x="1379141" y="319085"/>
                  </a:lnTo>
                  <a:lnTo>
                    <a:pt x="1379339" y="335733"/>
                  </a:lnTo>
                  <a:lnTo>
                    <a:pt x="1379538" y="352183"/>
                  </a:lnTo>
                  <a:lnTo>
                    <a:pt x="1379339" y="368236"/>
                  </a:lnTo>
                  <a:lnTo>
                    <a:pt x="1379141" y="383695"/>
                  </a:lnTo>
                  <a:lnTo>
                    <a:pt x="1378546" y="398559"/>
                  </a:lnTo>
                  <a:lnTo>
                    <a:pt x="1377752" y="412433"/>
                  </a:lnTo>
                  <a:lnTo>
                    <a:pt x="1376958" y="425711"/>
                  </a:lnTo>
                  <a:lnTo>
                    <a:pt x="1376164" y="438197"/>
                  </a:lnTo>
                  <a:lnTo>
                    <a:pt x="1373982" y="459404"/>
                  </a:lnTo>
                  <a:lnTo>
                    <a:pt x="1372394" y="475853"/>
                  </a:lnTo>
                  <a:lnTo>
                    <a:pt x="1368028" y="473475"/>
                  </a:lnTo>
                  <a:lnTo>
                    <a:pt x="1363861" y="471493"/>
                  </a:lnTo>
                  <a:lnTo>
                    <a:pt x="1359496" y="469511"/>
                  </a:lnTo>
                  <a:lnTo>
                    <a:pt x="1354733" y="467728"/>
                  </a:lnTo>
                  <a:lnTo>
                    <a:pt x="1350169" y="466142"/>
                  </a:lnTo>
                  <a:lnTo>
                    <a:pt x="1345407" y="464557"/>
                  </a:lnTo>
                  <a:lnTo>
                    <a:pt x="1340644" y="463367"/>
                  </a:lnTo>
                  <a:lnTo>
                    <a:pt x="1335683" y="462575"/>
                  </a:lnTo>
                  <a:lnTo>
                    <a:pt x="1328539" y="414811"/>
                  </a:lnTo>
                  <a:lnTo>
                    <a:pt x="1325364" y="392217"/>
                  </a:lnTo>
                  <a:lnTo>
                    <a:pt x="1321594" y="370416"/>
                  </a:lnTo>
                  <a:lnTo>
                    <a:pt x="1319808" y="359714"/>
                  </a:lnTo>
                  <a:lnTo>
                    <a:pt x="1317427" y="349607"/>
                  </a:lnTo>
                  <a:lnTo>
                    <a:pt x="1315442" y="339499"/>
                  </a:lnTo>
                  <a:lnTo>
                    <a:pt x="1313061" y="329391"/>
                  </a:lnTo>
                  <a:lnTo>
                    <a:pt x="1310680" y="319878"/>
                  </a:lnTo>
                  <a:lnTo>
                    <a:pt x="1307902" y="310365"/>
                  </a:lnTo>
                  <a:lnTo>
                    <a:pt x="1305322" y="301050"/>
                  </a:lnTo>
                  <a:lnTo>
                    <a:pt x="1302147" y="292131"/>
                  </a:lnTo>
                  <a:lnTo>
                    <a:pt x="1299171" y="283609"/>
                  </a:lnTo>
                  <a:lnTo>
                    <a:pt x="1295599" y="274889"/>
                  </a:lnTo>
                  <a:lnTo>
                    <a:pt x="1291828" y="266763"/>
                  </a:lnTo>
                  <a:lnTo>
                    <a:pt x="1287860" y="258836"/>
                  </a:lnTo>
                  <a:lnTo>
                    <a:pt x="1283296" y="251106"/>
                  </a:lnTo>
                  <a:lnTo>
                    <a:pt x="1278930" y="243773"/>
                  </a:lnTo>
                  <a:lnTo>
                    <a:pt x="1273771" y="236440"/>
                  </a:lnTo>
                  <a:lnTo>
                    <a:pt x="1268413" y="229504"/>
                  </a:lnTo>
                  <a:lnTo>
                    <a:pt x="1262857" y="222963"/>
                  </a:lnTo>
                  <a:lnTo>
                    <a:pt x="1256903" y="216423"/>
                  </a:lnTo>
                  <a:lnTo>
                    <a:pt x="1250553" y="210279"/>
                  </a:lnTo>
                  <a:lnTo>
                    <a:pt x="1243608" y="204532"/>
                  </a:lnTo>
                  <a:lnTo>
                    <a:pt x="1236266" y="198982"/>
                  </a:lnTo>
                  <a:lnTo>
                    <a:pt x="1228527" y="193631"/>
                  </a:lnTo>
                  <a:lnTo>
                    <a:pt x="1220391" y="188478"/>
                  </a:lnTo>
                  <a:lnTo>
                    <a:pt x="1211660" y="183920"/>
                  </a:lnTo>
                  <a:lnTo>
                    <a:pt x="1201936" y="190460"/>
                  </a:lnTo>
                  <a:lnTo>
                    <a:pt x="1192411" y="197000"/>
                  </a:lnTo>
                  <a:lnTo>
                    <a:pt x="1182886" y="203144"/>
                  </a:lnTo>
                  <a:lnTo>
                    <a:pt x="1173361" y="208892"/>
                  </a:lnTo>
                  <a:lnTo>
                    <a:pt x="1164035" y="214441"/>
                  </a:lnTo>
                  <a:lnTo>
                    <a:pt x="1154510" y="219792"/>
                  </a:lnTo>
                  <a:lnTo>
                    <a:pt x="1144985" y="224549"/>
                  </a:lnTo>
                  <a:lnTo>
                    <a:pt x="1135460" y="229504"/>
                  </a:lnTo>
                  <a:lnTo>
                    <a:pt x="1126133" y="233864"/>
                  </a:lnTo>
                  <a:lnTo>
                    <a:pt x="1116806" y="238224"/>
                  </a:lnTo>
                  <a:lnTo>
                    <a:pt x="1107480" y="242188"/>
                  </a:lnTo>
                  <a:lnTo>
                    <a:pt x="1098153" y="245755"/>
                  </a:lnTo>
                  <a:lnTo>
                    <a:pt x="1088827" y="249322"/>
                  </a:lnTo>
                  <a:lnTo>
                    <a:pt x="1079500" y="252494"/>
                  </a:lnTo>
                  <a:lnTo>
                    <a:pt x="1070372" y="255466"/>
                  </a:lnTo>
                  <a:lnTo>
                    <a:pt x="1061244" y="258241"/>
                  </a:lnTo>
                  <a:lnTo>
                    <a:pt x="1052314" y="260817"/>
                  </a:lnTo>
                  <a:lnTo>
                    <a:pt x="1043384" y="263196"/>
                  </a:lnTo>
                  <a:lnTo>
                    <a:pt x="1034256" y="265376"/>
                  </a:lnTo>
                  <a:lnTo>
                    <a:pt x="1025327" y="267358"/>
                  </a:lnTo>
                  <a:lnTo>
                    <a:pt x="1016794" y="269141"/>
                  </a:lnTo>
                  <a:lnTo>
                    <a:pt x="1008063" y="270727"/>
                  </a:lnTo>
                  <a:lnTo>
                    <a:pt x="999530" y="272312"/>
                  </a:lnTo>
                  <a:lnTo>
                    <a:pt x="990799" y="273303"/>
                  </a:lnTo>
                  <a:lnTo>
                    <a:pt x="982464" y="274493"/>
                  </a:lnTo>
                  <a:lnTo>
                    <a:pt x="973931" y="275285"/>
                  </a:lnTo>
                  <a:lnTo>
                    <a:pt x="965795" y="276276"/>
                  </a:lnTo>
                  <a:lnTo>
                    <a:pt x="957461" y="276673"/>
                  </a:lnTo>
                  <a:lnTo>
                    <a:pt x="949523" y="277465"/>
                  </a:lnTo>
                  <a:lnTo>
                    <a:pt x="941586" y="277664"/>
                  </a:lnTo>
                  <a:lnTo>
                    <a:pt x="926108" y="277862"/>
                  </a:lnTo>
                  <a:lnTo>
                    <a:pt x="911027" y="277862"/>
                  </a:lnTo>
                  <a:lnTo>
                    <a:pt x="896342" y="277069"/>
                  </a:lnTo>
                  <a:lnTo>
                    <a:pt x="882055" y="276078"/>
                  </a:lnTo>
                  <a:lnTo>
                    <a:pt x="868759" y="274691"/>
                  </a:lnTo>
                  <a:lnTo>
                    <a:pt x="855663" y="273105"/>
                  </a:lnTo>
                  <a:lnTo>
                    <a:pt x="843558" y="271322"/>
                  </a:lnTo>
                  <a:lnTo>
                    <a:pt x="831850" y="269141"/>
                  </a:lnTo>
                  <a:lnTo>
                    <a:pt x="820936" y="267160"/>
                  </a:lnTo>
                  <a:lnTo>
                    <a:pt x="810419" y="264781"/>
                  </a:lnTo>
                  <a:lnTo>
                    <a:pt x="800894" y="262601"/>
                  </a:lnTo>
                  <a:lnTo>
                    <a:pt x="792361" y="260025"/>
                  </a:lnTo>
                  <a:lnTo>
                    <a:pt x="784225" y="257845"/>
                  </a:lnTo>
                  <a:lnTo>
                    <a:pt x="770731" y="253683"/>
                  </a:lnTo>
                  <a:lnTo>
                    <a:pt x="760809" y="250115"/>
                  </a:lnTo>
                  <a:lnTo>
                    <a:pt x="758031" y="255268"/>
                  </a:lnTo>
                  <a:lnTo>
                    <a:pt x="755650" y="260223"/>
                  </a:lnTo>
                  <a:lnTo>
                    <a:pt x="753467" y="265574"/>
                  </a:lnTo>
                  <a:lnTo>
                    <a:pt x="751284" y="270925"/>
                  </a:lnTo>
                  <a:lnTo>
                    <a:pt x="749101" y="276474"/>
                  </a:lnTo>
                  <a:lnTo>
                    <a:pt x="747117" y="282222"/>
                  </a:lnTo>
                  <a:lnTo>
                    <a:pt x="743347" y="293717"/>
                  </a:lnTo>
                  <a:lnTo>
                    <a:pt x="739973" y="305807"/>
                  </a:lnTo>
                  <a:lnTo>
                    <a:pt x="736997" y="317896"/>
                  </a:lnTo>
                  <a:lnTo>
                    <a:pt x="734219" y="330778"/>
                  </a:lnTo>
                  <a:lnTo>
                    <a:pt x="731441" y="343859"/>
                  </a:lnTo>
                  <a:lnTo>
                    <a:pt x="728861" y="357336"/>
                  </a:lnTo>
                  <a:lnTo>
                    <a:pt x="726480" y="371209"/>
                  </a:lnTo>
                  <a:lnTo>
                    <a:pt x="721519" y="400343"/>
                  </a:lnTo>
                  <a:lnTo>
                    <a:pt x="716161" y="430666"/>
                  </a:lnTo>
                  <a:lnTo>
                    <a:pt x="713383" y="446323"/>
                  </a:lnTo>
                  <a:lnTo>
                    <a:pt x="710009" y="462575"/>
                  </a:lnTo>
                  <a:lnTo>
                    <a:pt x="704850" y="463367"/>
                  </a:lnTo>
                  <a:lnTo>
                    <a:pt x="700087" y="464755"/>
                  </a:lnTo>
                  <a:lnTo>
                    <a:pt x="695126" y="466142"/>
                  </a:lnTo>
                  <a:lnTo>
                    <a:pt x="690166" y="467926"/>
                  </a:lnTo>
                  <a:lnTo>
                    <a:pt x="685601" y="469710"/>
                  </a:lnTo>
                  <a:lnTo>
                    <a:pt x="681236" y="471691"/>
                  </a:lnTo>
                  <a:lnTo>
                    <a:pt x="676672" y="473871"/>
                  </a:lnTo>
                  <a:lnTo>
                    <a:pt x="672306" y="476250"/>
                  </a:lnTo>
                  <a:lnTo>
                    <a:pt x="670917" y="467926"/>
                  </a:lnTo>
                  <a:lnTo>
                    <a:pt x="669528" y="458016"/>
                  </a:lnTo>
                  <a:lnTo>
                    <a:pt x="668139" y="446125"/>
                  </a:lnTo>
                  <a:lnTo>
                    <a:pt x="666750" y="432846"/>
                  </a:lnTo>
                  <a:lnTo>
                    <a:pt x="665361" y="418577"/>
                  </a:lnTo>
                  <a:lnTo>
                    <a:pt x="664567" y="402721"/>
                  </a:lnTo>
                  <a:lnTo>
                    <a:pt x="663773" y="385875"/>
                  </a:lnTo>
                  <a:lnTo>
                    <a:pt x="663575" y="368236"/>
                  </a:lnTo>
                  <a:lnTo>
                    <a:pt x="663575" y="359120"/>
                  </a:lnTo>
                  <a:lnTo>
                    <a:pt x="663773" y="349805"/>
                  </a:lnTo>
                  <a:lnTo>
                    <a:pt x="664369" y="340292"/>
                  </a:lnTo>
                  <a:lnTo>
                    <a:pt x="664766" y="330580"/>
                  </a:lnTo>
                  <a:lnTo>
                    <a:pt x="665559" y="320869"/>
                  </a:lnTo>
                  <a:lnTo>
                    <a:pt x="666551" y="310761"/>
                  </a:lnTo>
                  <a:lnTo>
                    <a:pt x="667544" y="300654"/>
                  </a:lnTo>
                  <a:lnTo>
                    <a:pt x="668933" y="290744"/>
                  </a:lnTo>
                  <a:lnTo>
                    <a:pt x="670520" y="280438"/>
                  </a:lnTo>
                  <a:lnTo>
                    <a:pt x="672306" y="270132"/>
                  </a:lnTo>
                  <a:lnTo>
                    <a:pt x="674291" y="259827"/>
                  </a:lnTo>
                  <a:lnTo>
                    <a:pt x="676473" y="249521"/>
                  </a:lnTo>
                  <a:lnTo>
                    <a:pt x="678855" y="239215"/>
                  </a:lnTo>
                  <a:lnTo>
                    <a:pt x="681831" y="228909"/>
                  </a:lnTo>
                  <a:lnTo>
                    <a:pt x="685006" y="218405"/>
                  </a:lnTo>
                  <a:lnTo>
                    <a:pt x="688181" y="208297"/>
                  </a:lnTo>
                  <a:lnTo>
                    <a:pt x="691951" y="197991"/>
                  </a:lnTo>
                  <a:lnTo>
                    <a:pt x="695920" y="187884"/>
                  </a:lnTo>
                  <a:lnTo>
                    <a:pt x="700484" y="177974"/>
                  </a:lnTo>
                  <a:lnTo>
                    <a:pt x="705048" y="167866"/>
                  </a:lnTo>
                  <a:lnTo>
                    <a:pt x="710208" y="158155"/>
                  </a:lnTo>
                  <a:lnTo>
                    <a:pt x="715566" y="148444"/>
                  </a:lnTo>
                  <a:lnTo>
                    <a:pt x="721519" y="138931"/>
                  </a:lnTo>
                  <a:lnTo>
                    <a:pt x="727670" y="129616"/>
                  </a:lnTo>
                  <a:lnTo>
                    <a:pt x="734219" y="120499"/>
                  </a:lnTo>
                  <a:lnTo>
                    <a:pt x="741362" y="111581"/>
                  </a:lnTo>
                  <a:lnTo>
                    <a:pt x="748903" y="102860"/>
                  </a:lnTo>
                  <a:lnTo>
                    <a:pt x="756642" y="94338"/>
                  </a:lnTo>
                  <a:lnTo>
                    <a:pt x="764977" y="86212"/>
                  </a:lnTo>
                  <a:lnTo>
                    <a:pt x="773708" y="78285"/>
                  </a:lnTo>
                  <a:lnTo>
                    <a:pt x="778272" y="74519"/>
                  </a:lnTo>
                  <a:lnTo>
                    <a:pt x="783034" y="70555"/>
                  </a:lnTo>
                  <a:lnTo>
                    <a:pt x="787797" y="66988"/>
                  </a:lnTo>
                  <a:lnTo>
                    <a:pt x="792758" y="63222"/>
                  </a:lnTo>
                  <a:lnTo>
                    <a:pt x="797917" y="59655"/>
                  </a:lnTo>
                  <a:lnTo>
                    <a:pt x="802878" y="56087"/>
                  </a:lnTo>
                  <a:lnTo>
                    <a:pt x="808236" y="52718"/>
                  </a:lnTo>
                  <a:lnTo>
                    <a:pt x="813594" y="49349"/>
                  </a:lnTo>
                  <a:lnTo>
                    <a:pt x="819150" y="46178"/>
                  </a:lnTo>
                  <a:lnTo>
                    <a:pt x="824905" y="43007"/>
                  </a:lnTo>
                  <a:lnTo>
                    <a:pt x="830659" y="40034"/>
                  </a:lnTo>
                  <a:lnTo>
                    <a:pt x="836612" y="37061"/>
                  </a:lnTo>
                  <a:lnTo>
                    <a:pt x="842566" y="34088"/>
                  </a:lnTo>
                  <a:lnTo>
                    <a:pt x="848916" y="31512"/>
                  </a:lnTo>
                  <a:lnTo>
                    <a:pt x="855266" y="28737"/>
                  </a:lnTo>
                  <a:lnTo>
                    <a:pt x="861616" y="26359"/>
                  </a:lnTo>
                  <a:lnTo>
                    <a:pt x="868363" y="23981"/>
                  </a:lnTo>
                  <a:lnTo>
                    <a:pt x="875308" y="21404"/>
                  </a:lnTo>
                  <a:lnTo>
                    <a:pt x="882055" y="19224"/>
                  </a:lnTo>
                  <a:lnTo>
                    <a:pt x="889198" y="17044"/>
                  </a:lnTo>
                  <a:lnTo>
                    <a:pt x="896342" y="15062"/>
                  </a:lnTo>
                  <a:lnTo>
                    <a:pt x="903684" y="13278"/>
                  </a:lnTo>
                  <a:lnTo>
                    <a:pt x="911225" y="11495"/>
                  </a:lnTo>
                  <a:lnTo>
                    <a:pt x="918964" y="9711"/>
                  </a:lnTo>
                  <a:lnTo>
                    <a:pt x="926703" y="8126"/>
                  </a:lnTo>
                  <a:lnTo>
                    <a:pt x="934641" y="6936"/>
                  </a:lnTo>
                  <a:lnTo>
                    <a:pt x="942578" y="5549"/>
                  </a:lnTo>
                  <a:lnTo>
                    <a:pt x="950913" y="4360"/>
                  </a:lnTo>
                  <a:lnTo>
                    <a:pt x="959247" y="3369"/>
                  </a:lnTo>
                  <a:lnTo>
                    <a:pt x="967978" y="2378"/>
                  </a:lnTo>
                  <a:lnTo>
                    <a:pt x="976511" y="1783"/>
                  </a:lnTo>
                  <a:lnTo>
                    <a:pt x="985639" y="1189"/>
                  </a:lnTo>
                  <a:lnTo>
                    <a:pt x="994569" y="594"/>
                  </a:lnTo>
                  <a:lnTo>
                    <a:pt x="1003895" y="198"/>
                  </a:lnTo>
                  <a:lnTo>
                    <a:pt x="101322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436029" y="1466390"/>
            <a:ext cx="576000" cy="576000"/>
            <a:chOff x="4229236" y="3968984"/>
            <a:chExt cx="792000" cy="792000"/>
          </a:xfrm>
        </p:grpSpPr>
        <p:sp>
          <p:nvSpPr>
            <p:cNvPr id="39" name="MH_Other_2"/>
            <p:cNvSpPr/>
            <p:nvPr>
              <p:custDataLst>
                <p:tags r:id="rId1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MH_Title_1"/>
            <p:cNvSpPr/>
            <p:nvPr>
              <p:custDataLst>
                <p:tags r:id="rId1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/>
              <a:r>
                <a:rPr lang="en-US" altLang="zh-CN" sz="1600" dirty="0">
                  <a:latin typeface="Impact" panose="020B0806030902050204" pitchFamily="34" charset="0"/>
                </a:rPr>
                <a:t>04</a:t>
              </a:r>
              <a:endParaRPr lang="en-US" altLang="zh-CN" sz="1600" dirty="0">
                <a:latin typeface="Impact" panose="020B0806030902050204" pitchFamily="34" charset="0"/>
              </a:endParaRPr>
            </a:p>
          </p:txBody>
        </p:sp>
      </p:grpSp>
      <p:sp>
        <p:nvSpPr>
          <p:cNvPr id="3" name="MH_SubTitle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42735" y="3222625"/>
            <a:ext cx="2074545" cy="13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ym typeface="+mn-lt"/>
              </a:rPr>
              <a:t>读书、练字</a:t>
            </a:r>
            <a:endParaRPr lang="zh-CN" altLang="en-US" sz="2000" dirty="0">
              <a:sym typeface="+mn-lt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347614"/>
            <a:ext cx="9144000" cy="2592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275856" y="1635502"/>
            <a:ext cx="0" cy="201622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0150" y="1965325"/>
            <a:ext cx="4635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white"/>
                </a:solidFill>
              </a:rPr>
              <a:t>第三部分 </a:t>
            </a:r>
            <a:r>
              <a:rPr lang="en-US" altLang="zh-CN" sz="2400" b="1" dirty="0">
                <a:solidFill>
                  <a:prstClr val="white"/>
                </a:solidFill>
              </a:rPr>
              <a:t>| </a:t>
            </a:r>
            <a:r>
              <a:rPr lang="zh-CN" altLang="en-US" sz="3600" b="1" dirty="0">
                <a:solidFill>
                  <a:prstClr val="white"/>
                </a:solidFill>
              </a:rPr>
              <a:t>说职业规划</a:t>
            </a:r>
            <a:endParaRPr lang="zh-CN" altLang="en-US" sz="3600" b="1" dirty="0">
              <a:solidFill>
                <a:prstClr val="white"/>
              </a:solidFill>
            </a:endParaRPr>
          </a:p>
        </p:txBody>
      </p:sp>
      <p:sp>
        <p:nvSpPr>
          <p:cNvPr id="19" name="2"/>
          <p:cNvSpPr/>
          <p:nvPr>
            <p:custDataLst>
              <p:tags r:id="rId2"/>
            </p:custDataLst>
          </p:nvPr>
        </p:nvSpPr>
        <p:spPr>
          <a:xfrm>
            <a:off x="5998002" y="78908"/>
            <a:ext cx="765377" cy="75653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1"/>
          <p:cNvSpPr/>
          <p:nvPr>
            <p:custDataLst>
              <p:tags r:id="rId3"/>
            </p:custDataLst>
          </p:nvPr>
        </p:nvSpPr>
        <p:spPr>
          <a:xfrm>
            <a:off x="5272345" y="-285396"/>
            <a:ext cx="520817" cy="52081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1" name="3"/>
          <p:cNvSpPr/>
          <p:nvPr>
            <p:custDataLst>
              <p:tags r:id="rId4"/>
            </p:custDataLst>
          </p:nvPr>
        </p:nvSpPr>
        <p:spPr>
          <a:xfrm>
            <a:off x="6839826" y="-572185"/>
            <a:ext cx="947414" cy="93646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4"/>
          <p:cNvSpPr/>
          <p:nvPr>
            <p:custDataLst>
              <p:tags r:id="rId5"/>
            </p:custDataLst>
          </p:nvPr>
        </p:nvSpPr>
        <p:spPr>
          <a:xfrm>
            <a:off x="7979652" y="-120210"/>
            <a:ext cx="596669" cy="58977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6"/>
          <p:cNvSpPr/>
          <p:nvPr>
            <p:custDataLst>
              <p:tags r:id="rId6"/>
            </p:custDataLst>
          </p:nvPr>
        </p:nvSpPr>
        <p:spPr>
          <a:xfrm>
            <a:off x="8797080" y="-510690"/>
            <a:ext cx="722005" cy="71366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5"/>
          <p:cNvSpPr/>
          <p:nvPr>
            <p:custDataLst>
              <p:tags r:id="rId7"/>
            </p:custDataLst>
          </p:nvPr>
        </p:nvSpPr>
        <p:spPr>
          <a:xfrm>
            <a:off x="8647909" y="423634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8"/>
          <p:cNvSpPr/>
          <p:nvPr>
            <p:custDataLst>
              <p:tags r:id="rId8"/>
            </p:custDataLst>
          </p:nvPr>
        </p:nvSpPr>
        <p:spPr>
          <a:xfrm flipH="1">
            <a:off x="2337563" y="4990535"/>
            <a:ext cx="765377" cy="75653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7"/>
          <p:cNvSpPr/>
          <p:nvPr>
            <p:custDataLst>
              <p:tags r:id="rId9"/>
            </p:custDataLst>
          </p:nvPr>
        </p:nvSpPr>
        <p:spPr>
          <a:xfrm flipH="1">
            <a:off x="3307772" y="4802759"/>
            <a:ext cx="520817" cy="52081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9"/>
          <p:cNvSpPr/>
          <p:nvPr>
            <p:custDataLst>
              <p:tags r:id="rId10"/>
            </p:custDataLst>
          </p:nvPr>
        </p:nvSpPr>
        <p:spPr>
          <a:xfrm flipH="1">
            <a:off x="1313685" y="4515966"/>
            <a:ext cx="947414" cy="93646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9"/>
          <p:cNvSpPr/>
          <p:nvPr>
            <p:custDataLst>
              <p:tags r:id="rId11"/>
            </p:custDataLst>
          </p:nvPr>
        </p:nvSpPr>
        <p:spPr>
          <a:xfrm flipH="1">
            <a:off x="524621" y="4967944"/>
            <a:ext cx="596669" cy="58977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11"/>
          <p:cNvSpPr/>
          <p:nvPr>
            <p:custDataLst>
              <p:tags r:id="rId12"/>
            </p:custDataLst>
          </p:nvPr>
        </p:nvSpPr>
        <p:spPr>
          <a:xfrm flipH="1">
            <a:off x="-418155" y="4577464"/>
            <a:ext cx="722005" cy="71366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10"/>
          <p:cNvSpPr/>
          <p:nvPr>
            <p:custDataLst>
              <p:tags r:id="rId13"/>
            </p:custDataLst>
          </p:nvPr>
        </p:nvSpPr>
        <p:spPr>
          <a:xfrm flipH="1">
            <a:off x="257710" y="5511785"/>
            <a:ext cx="195306" cy="1953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81380" y="1923614"/>
            <a:ext cx="1440000" cy="1440000"/>
            <a:chOff x="1181380" y="1923614"/>
            <a:chExt cx="1440000" cy="1440000"/>
          </a:xfrm>
        </p:grpSpPr>
        <p:sp>
          <p:nvSpPr>
            <p:cNvPr id="5" name="椭圆 4"/>
            <p:cNvSpPr/>
            <p:nvPr/>
          </p:nvSpPr>
          <p:spPr bwMode="auto">
            <a:xfrm>
              <a:off x="1181380" y="1923614"/>
              <a:ext cx="1440000" cy="144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540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KSO_Shape"/>
            <p:cNvSpPr>
              <a:spLocks noChangeAspect="1"/>
            </p:cNvSpPr>
            <p:nvPr/>
          </p:nvSpPr>
          <p:spPr bwMode="auto">
            <a:xfrm>
              <a:off x="1560252" y="2302486"/>
              <a:ext cx="682256" cy="682256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本学年规划（</a:t>
            </a:r>
            <a:r>
              <a:rPr lang="en-US" altLang="zh-CN" dirty="0"/>
              <a:t>2022-2023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cxnSp>
        <p:nvCxnSpPr>
          <p:cNvPr id="3" name="MH_Other_1"/>
          <p:cNvCxnSpPr/>
          <p:nvPr>
            <p:custDataLst>
              <p:tags r:id="rId2"/>
            </p:custDataLst>
          </p:nvPr>
        </p:nvCxnSpPr>
        <p:spPr>
          <a:xfrm flipH="1">
            <a:off x="4135553" y="987974"/>
            <a:ext cx="0" cy="3600000"/>
          </a:xfrm>
          <a:prstGeom prst="line">
            <a:avLst/>
          </a:prstGeom>
          <a:ln w="127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778324" y="1269738"/>
            <a:ext cx="720000" cy="720000"/>
            <a:chOff x="3820856" y="1419622"/>
            <a:chExt cx="648000" cy="648000"/>
          </a:xfrm>
        </p:grpSpPr>
        <p:sp>
          <p:nvSpPr>
            <p:cNvPr id="10" name="MH_Other_3"/>
            <p:cNvSpPr/>
            <p:nvPr>
              <p:custDataLst>
                <p:tags r:id="rId3"/>
              </p:custDataLst>
            </p:nvPr>
          </p:nvSpPr>
          <p:spPr>
            <a:xfrm>
              <a:off x="3820856" y="1419622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MH_Other_4"/>
            <p:cNvSpPr/>
            <p:nvPr>
              <p:custDataLst>
                <p:tags r:id="rId4"/>
              </p:custDataLst>
            </p:nvPr>
          </p:nvSpPr>
          <p:spPr>
            <a:xfrm>
              <a:off x="3946582" y="1544085"/>
              <a:ext cx="398769" cy="3987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1600" b="1" dirty="0"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6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78324" y="2433152"/>
            <a:ext cx="720000" cy="720000"/>
            <a:chOff x="3820856" y="2583671"/>
            <a:chExt cx="648000" cy="648000"/>
          </a:xfrm>
        </p:grpSpPr>
        <p:sp>
          <p:nvSpPr>
            <p:cNvPr id="14" name="MH_Other_5"/>
            <p:cNvSpPr/>
            <p:nvPr>
              <p:custDataLst>
                <p:tags r:id="rId5"/>
              </p:custDataLst>
            </p:nvPr>
          </p:nvSpPr>
          <p:spPr>
            <a:xfrm>
              <a:off x="3820856" y="2583671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MH_Other_6"/>
            <p:cNvSpPr/>
            <p:nvPr>
              <p:custDataLst>
                <p:tags r:id="rId6"/>
              </p:custDataLst>
            </p:nvPr>
          </p:nvSpPr>
          <p:spPr>
            <a:xfrm>
              <a:off x="3946582" y="2708133"/>
              <a:ext cx="398769" cy="3987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1600" b="1" dirty="0"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6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78324" y="3597202"/>
            <a:ext cx="720000" cy="720000"/>
            <a:chOff x="3820856" y="3747721"/>
            <a:chExt cx="648000" cy="648000"/>
          </a:xfrm>
        </p:grpSpPr>
        <p:sp>
          <p:nvSpPr>
            <p:cNvPr id="18" name="MH_Other_7"/>
            <p:cNvSpPr/>
            <p:nvPr>
              <p:custDataLst>
                <p:tags r:id="rId7"/>
              </p:custDataLst>
            </p:nvPr>
          </p:nvSpPr>
          <p:spPr>
            <a:xfrm>
              <a:off x="3820856" y="3747721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MH_Other_8"/>
            <p:cNvSpPr/>
            <p:nvPr>
              <p:custDataLst>
                <p:tags r:id="rId8"/>
              </p:custDataLst>
            </p:nvPr>
          </p:nvSpPr>
          <p:spPr>
            <a:xfrm>
              <a:off x="3946582" y="3872184"/>
              <a:ext cx="398769" cy="3987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1600" b="1" dirty="0"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en-US" altLang="zh-CN" sz="1600" b="1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88024" y="1641488"/>
            <a:ext cx="3456384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7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88024" y="1353463"/>
            <a:ext cx="2160000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ym typeface="+mn-lt"/>
              </a:rPr>
              <a:t>立足讲台</a:t>
            </a:r>
            <a:endParaRPr lang="zh-CN" altLang="en-US" sz="2000" dirty="0">
              <a:sym typeface="+mn-lt"/>
            </a:endParaRPr>
          </a:p>
        </p:txBody>
      </p:sp>
      <p:sp>
        <p:nvSpPr>
          <p:cNvPr id="21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90380" y="2505599"/>
            <a:ext cx="251792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chemeClr val="accent2"/>
              </a:buClr>
            </a:pPr>
            <a:r>
              <a:rPr lang="zh-CN" sz="2000" dirty="0">
                <a:sym typeface="+mn-lt"/>
              </a:rPr>
              <a:t>大胆上公开课</a:t>
            </a:r>
            <a:endParaRPr lang="zh-CN" sz="2000" dirty="0">
              <a:sym typeface="+mn-lt"/>
            </a:endParaRPr>
          </a:p>
        </p:txBody>
      </p:sp>
      <p:sp>
        <p:nvSpPr>
          <p:cNvPr id="23" name="MH_SubTitle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92980" y="3657600"/>
            <a:ext cx="2717800" cy="42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>
                <a:sym typeface="+mn-lt"/>
              </a:rPr>
              <a:t>读文章、写文章</a:t>
            </a:r>
            <a:endParaRPr lang="zh-CN" altLang="en-US" sz="2000" dirty="0">
              <a:sym typeface="+mn-lt"/>
            </a:endParaRPr>
          </a:p>
        </p:txBody>
      </p:sp>
      <p:sp>
        <p:nvSpPr>
          <p:cNvPr id="6" name="MH_Other_2"/>
          <p:cNvSpPr/>
          <p:nvPr>
            <p:custDataLst>
              <p:tags r:id="rId13"/>
            </p:custDataLst>
          </p:nvPr>
        </p:nvSpPr>
        <p:spPr>
          <a:xfrm>
            <a:off x="1223848" y="1800615"/>
            <a:ext cx="1980000" cy="1980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MH_Title_1"/>
          <p:cNvSpPr/>
          <p:nvPr>
            <p:custDataLst>
              <p:tags r:id="rId14"/>
            </p:custDataLst>
          </p:nvPr>
        </p:nvSpPr>
        <p:spPr>
          <a:xfrm>
            <a:off x="1421534" y="1996136"/>
            <a:ext cx="1578714" cy="1577288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24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72733E-7 L -0.2132 0.23103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115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38889E-6 -3.28192E-6 L -0.2132 0.00463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2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38889E-6 1.71499E-6 L -0.2132 -0.2214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-110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5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21" grpId="0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72733E-7 L -0.2132 0.23103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115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38889E-6 -3.28192E-6 L -0.2132 0.00463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2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38889E-6 1.71499E-6 L -0.2132 -0.2214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60" y="-110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5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21" grpId="0"/>
          <p:bldP spid="23" grpId="0" bldLvl="0" animBg="1"/>
        </p:bldLst>
      </p:timing>
    </mc:Fallback>
  </mc:AlternateContent>
</p:sld>
</file>

<file path=ppt/tags/tag1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1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2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2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31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2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33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4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35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37.xml><?xml version="1.0" encoding="utf-8"?>
<p:tagLst xmlns:p="http://schemas.openxmlformats.org/presentationml/2006/main">
  <p:tag name="MH" val="20160202204654"/>
  <p:tag name="MH_LIBRARY" val="GRAPHIC"/>
  <p:tag name="MH_TYPE" val="SubTitle"/>
  <p:tag name="MH_ORDER" val="1"/>
</p:tagLst>
</file>

<file path=ppt/tags/tag38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39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40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41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42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43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44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45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46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47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48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49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50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0202204654"/>
  <p:tag name="MH_LIBRARY" val="GRAPHIC"/>
</p:tagLst>
</file>

<file path=ppt/tags/tag5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5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6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6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6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63.xml><?xml version="1.0" encoding="utf-8"?>
<p:tagLst xmlns:p="http://schemas.openxmlformats.org/presentationml/2006/main">
  <p:tag name="MH" val="20160203101803"/>
  <p:tag name="MH_LIBRARY" val="GRAPHIC"/>
  <p:tag name="MH_TYPE" val="PageTitle"/>
  <p:tag name="MH_ORDER" val="PageTitle"/>
</p:tagLst>
</file>

<file path=ppt/tags/tag64.xml><?xml version="1.0" encoding="utf-8"?>
<p:tagLst xmlns:p="http://schemas.openxmlformats.org/presentationml/2006/main">
  <p:tag name="MH" val="20160203101803"/>
  <p:tag name="MH_LIBRARY" val="GRAPHIC"/>
  <p:tag name="MH_TYPE" val="Other"/>
  <p:tag name="MH_ORDER" val="1"/>
</p:tagLst>
</file>

<file path=ppt/tags/tag65.xml><?xml version="1.0" encoding="utf-8"?>
<p:tagLst xmlns:p="http://schemas.openxmlformats.org/presentationml/2006/main">
  <p:tag name="MH" val="20160203101803"/>
  <p:tag name="MH_LIBRARY" val="GRAPHIC"/>
  <p:tag name="MH_TYPE" val="Other"/>
  <p:tag name="MH_ORDER" val="3"/>
</p:tagLst>
</file>

<file path=ppt/tags/tag66.xml><?xml version="1.0" encoding="utf-8"?>
<p:tagLst xmlns:p="http://schemas.openxmlformats.org/presentationml/2006/main">
  <p:tag name="MH" val="20160203101803"/>
  <p:tag name="MH_LIBRARY" val="GRAPHIC"/>
  <p:tag name="MH_TYPE" val="Other"/>
  <p:tag name="MH_ORDER" val="4"/>
</p:tagLst>
</file>

<file path=ppt/tags/tag67.xml><?xml version="1.0" encoding="utf-8"?>
<p:tagLst xmlns:p="http://schemas.openxmlformats.org/presentationml/2006/main">
  <p:tag name="MH" val="20160203101803"/>
  <p:tag name="MH_LIBRARY" val="GRAPHIC"/>
  <p:tag name="MH_TYPE" val="Other"/>
  <p:tag name="MH_ORDER" val="5"/>
</p:tagLst>
</file>

<file path=ppt/tags/tag68.xml><?xml version="1.0" encoding="utf-8"?>
<p:tagLst xmlns:p="http://schemas.openxmlformats.org/presentationml/2006/main">
  <p:tag name="MH" val="20160203101803"/>
  <p:tag name="MH_LIBRARY" val="GRAPHIC"/>
  <p:tag name="MH_TYPE" val="Other"/>
  <p:tag name="MH_ORDER" val="6"/>
</p:tagLst>
</file>

<file path=ppt/tags/tag69.xml><?xml version="1.0" encoding="utf-8"?>
<p:tagLst xmlns:p="http://schemas.openxmlformats.org/presentationml/2006/main">
  <p:tag name="MH" val="20160203101803"/>
  <p:tag name="MH_LIBRARY" val="GRAPHIC"/>
  <p:tag name="MH_TYPE" val="Other"/>
  <p:tag name="MH_ORDER" val="7"/>
</p:tagLst>
</file>

<file path=ppt/tags/tag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70.xml><?xml version="1.0" encoding="utf-8"?>
<p:tagLst xmlns:p="http://schemas.openxmlformats.org/presentationml/2006/main">
  <p:tag name="MH" val="20160203101803"/>
  <p:tag name="MH_LIBRARY" val="GRAPHIC"/>
  <p:tag name="MH_TYPE" val="Other"/>
  <p:tag name="MH_ORDER" val="8"/>
</p:tagLst>
</file>

<file path=ppt/tags/tag71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72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73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74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75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7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77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"/>
  <p:tag name="MH" val="20160203101803"/>
  <p:tag name="MH_LIBRARY" val="GRAPHIC"/>
</p:tagLst>
</file>

<file path=ppt/tags/tag7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7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8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8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0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</p:tagLst>
</file>

<file path=ppt/tags/tag94.xml><?xml version="1.0" encoding="utf-8"?>
<p:tagLst xmlns:p="http://schemas.openxmlformats.org/presentationml/2006/main">
  <p:tag name="ISPRING_ULTRA_SCORM_COURSE_ID" val="9093449C-1BE5-43C5-86E5-416812932A6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岗位竞聘报告PPT模版"/>
  <p:tag name="COMMONDATA" val="eyJoZGlkIjoiMmM3ZDdhZTIzOGU5Mjc5ZTZjMWE3ZmViZDAyMWRkNzAifQ=="/>
</p:tagLst>
</file>

<file path=ppt/theme/theme1.xml><?xml version="1.0" encoding="utf-8"?>
<a:theme xmlns:a="http://schemas.openxmlformats.org/drawingml/2006/main" name="当图网—www.99ppt.com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WPS 演示</Application>
  <PresentationFormat>全屏显示(16:9)</PresentationFormat>
  <Paragraphs>98</Paragraphs>
  <Slides>10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Impact</vt:lpstr>
      <vt:lpstr>华文新魏</vt:lpstr>
      <vt:lpstr>Calibri</vt:lpstr>
      <vt:lpstr>Calibri</vt:lpstr>
      <vt:lpstr>Agency FB</vt:lpstr>
      <vt:lpstr>Arial</vt:lpstr>
      <vt:lpstr>Aharoni</vt:lpstr>
      <vt:lpstr>Arial Unicode MS</vt:lpstr>
      <vt:lpstr>当图网—www.99ppt.com</vt:lpstr>
      <vt:lpstr>PowerPoint 演示文稿</vt:lpstr>
      <vt:lpstr>PowerPoint 演示文稿</vt:lpstr>
      <vt:lpstr>PowerPoint 演示文稿</vt:lpstr>
      <vt:lpstr>说自己</vt:lpstr>
      <vt:lpstr>PowerPoint 演示文稿</vt:lpstr>
      <vt:lpstr>PowerPoint 演示文稿</vt:lpstr>
      <vt:lpstr>说职前准备</vt:lpstr>
      <vt:lpstr>PowerPoint 演示文稿</vt:lpstr>
      <vt:lpstr>本学年规划（2022-2023）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岗位竞聘报告PPT模版</dc:title>
  <dc:creator/>
  <cp:keywords>当图网—www.99ppt.com</cp:keywords>
  <cp:lastModifiedBy>乔啊</cp:lastModifiedBy>
  <cp:revision>19</cp:revision>
  <dcterms:created xsi:type="dcterms:W3CDTF">2016-02-02T00:23:00Z</dcterms:created>
  <dcterms:modified xsi:type="dcterms:W3CDTF">2022-08-27T12:57:01Z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E7D0729A8D444550B8565E96387EF251</vt:lpwstr>
  </property>
  <property fmtid="{D5CDD505-2E9C-101B-9397-08002B2CF9AE}" pid="3" name="KSOProductBuildVer">
    <vt:lpwstr>2052-11.1.0.12313</vt:lpwstr>
  </property>
</Properties>
</file>