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9" r:id="rId4"/>
  </p:sldMasterIdLst>
  <p:notesMasterIdLst>
    <p:notesMasterId r:id="rId7"/>
  </p:notesMasterIdLst>
  <p:sldIdLst>
    <p:sldId id="257" r:id="rId5"/>
    <p:sldId id="282" r:id="rId6"/>
    <p:sldId id="267" r:id="rId8"/>
    <p:sldId id="280" r:id="rId9"/>
    <p:sldId id="273" r:id="rId10"/>
    <p:sldId id="281" r:id="rId11"/>
    <p:sldId id="288" r:id="rId12"/>
    <p:sldId id="272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353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即做一位优秀的教育家型的人民教师，感化我的学生，引领我的学生走上幸福生活的道路！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即做一位优秀的教育家型的人民教师，感化我的学生，引领我的学生走上幸福生活的道路！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即做一位优秀的教育家型的人民教师，感化我的学生，引领我的学生走上幸福生活的道路！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做一位温文尔雅、兼具威信与魅力的教师，希望自己可以变成自己喜欢的模样，为学生们做一个好榜样，然后用自身的行动来感化我的学生。让学生在充满关怀与温暖的氛围中学习如何做人，如何快乐生活，并通过学习知识来丰富自己对这个世界的认知。他们首先得是一个完整的、健康的人，才可以以一个良好的心态展开学习活动，才有可能恰当地处理发生在其日后生活当中的种种琐事，这样才有可能实现他们的远大理想！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tags" Target="../tags/tag129.xml"/><Relationship Id="rId7" Type="http://schemas.openxmlformats.org/officeDocument/2006/relationships/tags" Target="../tags/tag128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7" Type="http://schemas.openxmlformats.org/officeDocument/2006/relationships/tags" Target="../tags/tag142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tags" Target="../tags/tag150.xml"/><Relationship Id="rId7" Type="http://schemas.openxmlformats.org/officeDocument/2006/relationships/tags" Target="../tags/tag149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60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0" Type="http://schemas.openxmlformats.org/officeDocument/2006/relationships/tags" Target="../tags/tag161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69.xml"/><Relationship Id="rId8" Type="http://schemas.openxmlformats.org/officeDocument/2006/relationships/tags" Target="../tags/tag168.xml"/><Relationship Id="rId7" Type="http://schemas.openxmlformats.org/officeDocument/2006/relationships/tags" Target="../tags/tag167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77.xml"/><Relationship Id="rId8" Type="http://schemas.openxmlformats.org/officeDocument/2006/relationships/tags" Target="../tags/tag176.xml"/><Relationship Id="rId7" Type="http://schemas.openxmlformats.org/officeDocument/2006/relationships/tags" Target="../tags/tag175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0" Type="http://schemas.openxmlformats.org/officeDocument/2006/relationships/tags" Target="../tags/tag178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7" Type="http://schemas.openxmlformats.org/officeDocument/2006/relationships/tags" Target="../tags/tag184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4" Type="http://schemas.openxmlformats.org/officeDocument/2006/relationships/tags" Target="../tags/tag203.xml"/><Relationship Id="rId13" Type="http://schemas.openxmlformats.org/officeDocument/2006/relationships/tags" Target="../tags/tag202.xml"/><Relationship Id="rId12" Type="http://schemas.openxmlformats.org/officeDocument/2006/relationships/tags" Target="../tags/tag201.xml"/><Relationship Id="rId11" Type="http://schemas.openxmlformats.org/officeDocument/2006/relationships/tags" Target="../tags/tag200.xml"/><Relationship Id="rId10" Type="http://schemas.openxmlformats.org/officeDocument/2006/relationships/tags" Target="../tags/tag199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6" Type="http://schemas.openxmlformats.org/officeDocument/2006/relationships/tags" Target="../tags/tag208.xml"/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3" Type="http://schemas.openxmlformats.org/officeDocument/2006/relationships/tags" Target="../tags/tag205.xml"/><Relationship Id="rId2" Type="http://schemas.openxmlformats.org/officeDocument/2006/relationships/tags" Target="../tags/tag204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7" Type="http://schemas.openxmlformats.org/officeDocument/2006/relationships/tags" Target="../tags/tag214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4" Type="http://schemas.openxmlformats.org/officeDocument/2006/relationships/tags" Target="../tags/tag211.xml"/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7" Type="http://schemas.openxmlformats.org/officeDocument/2006/relationships/tags" Target="../tags/tag220.xml"/><Relationship Id="rId6" Type="http://schemas.openxmlformats.org/officeDocument/2006/relationships/tags" Target="../tags/tag219.xml"/><Relationship Id="rId5" Type="http://schemas.openxmlformats.org/officeDocument/2006/relationships/tags" Target="../tags/tag218.xml"/><Relationship Id="rId4" Type="http://schemas.openxmlformats.org/officeDocument/2006/relationships/tags" Target="../tags/tag217.xml"/><Relationship Id="rId3" Type="http://schemas.openxmlformats.org/officeDocument/2006/relationships/tags" Target="../tags/tag216.xml"/><Relationship Id="rId2" Type="http://schemas.openxmlformats.org/officeDocument/2006/relationships/tags" Target="../tags/tag215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228.xml"/><Relationship Id="rId8" Type="http://schemas.openxmlformats.org/officeDocument/2006/relationships/tags" Target="../tags/tag227.xml"/><Relationship Id="rId7" Type="http://schemas.openxmlformats.org/officeDocument/2006/relationships/tags" Target="../tags/tag226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4" Type="http://schemas.openxmlformats.org/officeDocument/2006/relationships/tags" Target="../tags/tag223.xml"/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4" Type="http://schemas.openxmlformats.org/officeDocument/2006/relationships/tags" Target="../tags/tag235.xml"/><Relationship Id="rId3" Type="http://schemas.openxmlformats.org/officeDocument/2006/relationships/tags" Target="../tags/tag234.xml"/><Relationship Id="rId2" Type="http://schemas.openxmlformats.org/officeDocument/2006/relationships/tags" Target="../tags/tag233.xml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7" Type="http://schemas.openxmlformats.org/officeDocument/2006/relationships/tags" Target="../tags/tag241.xml"/><Relationship Id="rId6" Type="http://schemas.openxmlformats.org/officeDocument/2006/relationships/tags" Target="../tags/tag240.xml"/><Relationship Id="rId5" Type="http://schemas.openxmlformats.org/officeDocument/2006/relationships/tags" Target="../tags/tag239.xml"/><Relationship Id="rId4" Type="http://schemas.openxmlformats.org/officeDocument/2006/relationships/tags" Target="../tags/tag238.xml"/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6" Type="http://schemas.openxmlformats.org/officeDocument/2006/relationships/tags" Target="../tags/tag246.xml"/><Relationship Id="rId5" Type="http://schemas.openxmlformats.org/officeDocument/2006/relationships/tags" Target="../tags/tag245.xml"/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5" Type="http://schemas.openxmlformats.org/officeDocument/2006/relationships/tags" Target="../tags/tag250.xml"/><Relationship Id="rId4" Type="http://schemas.openxmlformats.org/officeDocument/2006/relationships/tags" Target="../tags/tag249.xml"/><Relationship Id="rId3" Type="http://schemas.openxmlformats.org/officeDocument/2006/relationships/tags" Target="../tags/tag248.xml"/><Relationship Id="rId2" Type="http://schemas.openxmlformats.org/officeDocument/2006/relationships/tags" Target="../tags/tag247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9" Type="http://schemas.openxmlformats.org/officeDocument/2006/relationships/tags" Target="../tags/tag258.xml"/><Relationship Id="rId8" Type="http://schemas.openxmlformats.org/officeDocument/2006/relationships/tags" Target="../tags/tag257.xml"/><Relationship Id="rId7" Type="http://schemas.openxmlformats.org/officeDocument/2006/relationships/tags" Target="../tags/tag256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7" Type="http://schemas.openxmlformats.org/officeDocument/2006/relationships/tags" Target="../tags/tag264.xml"/><Relationship Id="rId6" Type="http://schemas.openxmlformats.org/officeDocument/2006/relationships/tags" Target="../tags/tag263.xml"/><Relationship Id="rId5" Type="http://schemas.openxmlformats.org/officeDocument/2006/relationships/tags" Target="../tags/tag262.xml"/><Relationship Id="rId4" Type="http://schemas.openxmlformats.org/officeDocument/2006/relationships/tags" Target="../tags/tag261.xml"/><Relationship Id="rId3" Type="http://schemas.openxmlformats.org/officeDocument/2006/relationships/tags" Target="../tags/tag260.xml"/><Relationship Id="rId2" Type="http://schemas.openxmlformats.org/officeDocument/2006/relationships/tags" Target="../tags/tag259.xml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tags" Target="../tags/tag271.xml"/><Relationship Id="rId7" Type="http://schemas.openxmlformats.org/officeDocument/2006/relationships/tags" Target="../tags/tag270.xml"/><Relationship Id="rId6" Type="http://schemas.openxmlformats.org/officeDocument/2006/relationships/tags" Target="../tags/tag269.xml"/><Relationship Id="rId5" Type="http://schemas.openxmlformats.org/officeDocument/2006/relationships/tags" Target="../tags/tag268.xml"/><Relationship Id="rId4" Type="http://schemas.openxmlformats.org/officeDocument/2006/relationships/tags" Target="../tags/tag267.xml"/><Relationship Id="rId3" Type="http://schemas.openxmlformats.org/officeDocument/2006/relationships/tags" Target="../tags/tag266.xml"/><Relationship Id="rId2" Type="http://schemas.openxmlformats.org/officeDocument/2006/relationships/tags" Target="../tags/tag265.xml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9" Type="http://schemas.openxmlformats.org/officeDocument/2006/relationships/tags" Target="../tags/tag279.xml"/><Relationship Id="rId8" Type="http://schemas.openxmlformats.org/officeDocument/2006/relationships/tags" Target="../tags/tag278.xml"/><Relationship Id="rId7" Type="http://schemas.openxmlformats.org/officeDocument/2006/relationships/tags" Target="../tags/tag277.xml"/><Relationship Id="rId6" Type="http://schemas.openxmlformats.org/officeDocument/2006/relationships/tags" Target="../tags/tag276.xml"/><Relationship Id="rId5" Type="http://schemas.openxmlformats.org/officeDocument/2006/relationships/tags" Target="../tags/tag275.xml"/><Relationship Id="rId4" Type="http://schemas.openxmlformats.org/officeDocument/2006/relationships/tags" Target="../tags/tag274.xml"/><Relationship Id="rId3" Type="http://schemas.openxmlformats.org/officeDocument/2006/relationships/tags" Target="../tags/tag273.xml"/><Relationship Id="rId2" Type="http://schemas.openxmlformats.org/officeDocument/2006/relationships/tags" Target="../tags/tag272.xml"/><Relationship Id="rId10" Type="http://schemas.openxmlformats.org/officeDocument/2006/relationships/tags" Target="../tags/tag280.xml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9" Type="http://schemas.openxmlformats.org/officeDocument/2006/relationships/tags" Target="../tags/tag288.xml"/><Relationship Id="rId8" Type="http://schemas.openxmlformats.org/officeDocument/2006/relationships/tags" Target="../tags/tag287.xml"/><Relationship Id="rId7" Type="http://schemas.openxmlformats.org/officeDocument/2006/relationships/tags" Target="../tags/tag286.xml"/><Relationship Id="rId6" Type="http://schemas.openxmlformats.org/officeDocument/2006/relationships/tags" Target="../tags/tag285.xml"/><Relationship Id="rId5" Type="http://schemas.openxmlformats.org/officeDocument/2006/relationships/tags" Target="../tags/tag284.xml"/><Relationship Id="rId4" Type="http://schemas.openxmlformats.org/officeDocument/2006/relationships/tags" Target="../tags/tag283.xml"/><Relationship Id="rId3" Type="http://schemas.openxmlformats.org/officeDocument/2006/relationships/tags" Target="../tags/tag282.xml"/><Relationship Id="rId2" Type="http://schemas.openxmlformats.org/officeDocument/2006/relationships/tags" Target="../tags/tag281.xml"/><Relationship Id="rId10" Type="http://schemas.openxmlformats.org/officeDocument/2006/relationships/tags" Target="../tags/tag289.xml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9" Type="http://schemas.openxmlformats.org/officeDocument/2006/relationships/tags" Target="../tags/tag297.xml"/><Relationship Id="rId8" Type="http://schemas.openxmlformats.org/officeDocument/2006/relationships/tags" Target="../tags/tag296.xml"/><Relationship Id="rId7" Type="http://schemas.openxmlformats.org/officeDocument/2006/relationships/tags" Target="../tags/tag295.xml"/><Relationship Id="rId6" Type="http://schemas.openxmlformats.org/officeDocument/2006/relationships/tags" Target="../tags/tag294.xml"/><Relationship Id="rId5" Type="http://schemas.openxmlformats.org/officeDocument/2006/relationships/tags" Target="../tags/tag293.xml"/><Relationship Id="rId4" Type="http://schemas.openxmlformats.org/officeDocument/2006/relationships/tags" Target="../tags/tag292.xml"/><Relationship Id="rId3" Type="http://schemas.openxmlformats.org/officeDocument/2006/relationships/tags" Target="../tags/tag291.xml"/><Relationship Id="rId2" Type="http://schemas.openxmlformats.org/officeDocument/2006/relationships/tags" Target="../tags/tag290.xml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9" Type="http://schemas.openxmlformats.org/officeDocument/2006/relationships/tags" Target="../tags/tag305.xml"/><Relationship Id="rId8" Type="http://schemas.openxmlformats.org/officeDocument/2006/relationships/tags" Target="../tags/tag304.xml"/><Relationship Id="rId7" Type="http://schemas.openxmlformats.org/officeDocument/2006/relationships/tags" Target="../tags/tag303.xml"/><Relationship Id="rId6" Type="http://schemas.openxmlformats.org/officeDocument/2006/relationships/tags" Target="../tags/tag302.xml"/><Relationship Id="rId5" Type="http://schemas.openxmlformats.org/officeDocument/2006/relationships/tags" Target="../tags/tag301.xml"/><Relationship Id="rId4" Type="http://schemas.openxmlformats.org/officeDocument/2006/relationships/tags" Target="../tags/tag300.xml"/><Relationship Id="rId3" Type="http://schemas.openxmlformats.org/officeDocument/2006/relationships/tags" Target="../tags/tag299.xml"/><Relationship Id="rId2" Type="http://schemas.openxmlformats.org/officeDocument/2006/relationships/tags" Target="../tags/tag298.xml"/><Relationship Id="rId10" Type="http://schemas.openxmlformats.org/officeDocument/2006/relationships/tags" Target="../tags/tag306.xml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7" Type="http://schemas.openxmlformats.org/officeDocument/2006/relationships/tags" Target="../tags/tag312.xml"/><Relationship Id="rId6" Type="http://schemas.openxmlformats.org/officeDocument/2006/relationships/tags" Target="../tags/tag311.xml"/><Relationship Id="rId5" Type="http://schemas.openxmlformats.org/officeDocument/2006/relationships/tags" Target="../tags/tag310.xml"/><Relationship Id="rId4" Type="http://schemas.openxmlformats.org/officeDocument/2006/relationships/tags" Target="../tags/tag309.xml"/><Relationship Id="rId3" Type="http://schemas.openxmlformats.org/officeDocument/2006/relationships/tags" Target="../tags/tag308.xml"/><Relationship Id="rId2" Type="http://schemas.openxmlformats.org/officeDocument/2006/relationships/tags" Target="../tags/tag307.xml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90.xml"/><Relationship Id="rId23" Type="http://schemas.openxmlformats.org/officeDocument/2006/relationships/tags" Target="../tags/tag189.xml"/><Relationship Id="rId22" Type="http://schemas.openxmlformats.org/officeDocument/2006/relationships/tags" Target="../tags/tag188.xml"/><Relationship Id="rId21" Type="http://schemas.openxmlformats.org/officeDocument/2006/relationships/tags" Target="../tags/tag187.xml"/><Relationship Id="rId20" Type="http://schemas.openxmlformats.org/officeDocument/2006/relationships/tags" Target="../tags/tag18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8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2.xml"/><Relationship Id="rId25" Type="http://schemas.openxmlformats.org/officeDocument/2006/relationships/theme" Target="../theme/theme3.xml"/><Relationship Id="rId24" Type="http://schemas.openxmlformats.org/officeDocument/2006/relationships/tags" Target="../tags/tag318.xml"/><Relationship Id="rId23" Type="http://schemas.openxmlformats.org/officeDocument/2006/relationships/tags" Target="../tags/tag317.xml"/><Relationship Id="rId22" Type="http://schemas.openxmlformats.org/officeDocument/2006/relationships/tags" Target="../tags/tag316.xml"/><Relationship Id="rId21" Type="http://schemas.openxmlformats.org/officeDocument/2006/relationships/tags" Target="../tags/tag315.xml"/><Relationship Id="rId20" Type="http://schemas.openxmlformats.org/officeDocument/2006/relationships/tags" Target="../tags/tag314.xml"/><Relationship Id="rId2" Type="http://schemas.openxmlformats.org/officeDocument/2006/relationships/slideLayout" Target="../slideLayouts/slideLayout31.xml"/><Relationship Id="rId19" Type="http://schemas.openxmlformats.org/officeDocument/2006/relationships/tags" Target="../tags/tag313.xml"/><Relationship Id="rId18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0.xml"/><Relationship Id="rId1" Type="http://schemas.openxmlformats.org/officeDocument/2006/relationships/tags" Target="../tags/tag31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329.xml"/><Relationship Id="rId8" Type="http://schemas.openxmlformats.org/officeDocument/2006/relationships/tags" Target="../tags/tag328.xml"/><Relationship Id="rId7" Type="http://schemas.openxmlformats.org/officeDocument/2006/relationships/tags" Target="../tags/tag327.xml"/><Relationship Id="rId6" Type="http://schemas.openxmlformats.org/officeDocument/2006/relationships/tags" Target="../tags/tag326.xml"/><Relationship Id="rId5" Type="http://schemas.openxmlformats.org/officeDocument/2006/relationships/tags" Target="../tags/tag325.xml"/><Relationship Id="rId4" Type="http://schemas.openxmlformats.org/officeDocument/2006/relationships/tags" Target="../tags/tag324.xml"/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7" Type="http://schemas.openxmlformats.org/officeDocument/2006/relationships/notesSlide" Target="../notesSlides/notesSlide1.xml"/><Relationship Id="rId16" Type="http://schemas.openxmlformats.org/officeDocument/2006/relationships/slideLayout" Target="../slideLayouts/slideLayout36.xml"/><Relationship Id="rId15" Type="http://schemas.openxmlformats.org/officeDocument/2006/relationships/tags" Target="../tags/tag335.xml"/><Relationship Id="rId14" Type="http://schemas.openxmlformats.org/officeDocument/2006/relationships/tags" Target="../tags/tag334.xml"/><Relationship Id="rId13" Type="http://schemas.openxmlformats.org/officeDocument/2006/relationships/tags" Target="../tags/tag333.xml"/><Relationship Id="rId12" Type="http://schemas.openxmlformats.org/officeDocument/2006/relationships/tags" Target="../tags/tag332.xml"/><Relationship Id="rId11" Type="http://schemas.openxmlformats.org/officeDocument/2006/relationships/tags" Target="../tags/tag331.xml"/><Relationship Id="rId10" Type="http://schemas.openxmlformats.org/officeDocument/2006/relationships/tags" Target="../tags/tag330.xml"/><Relationship Id="rId1" Type="http://schemas.openxmlformats.org/officeDocument/2006/relationships/tags" Target="../tags/tag32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3.xml"/><Relationship Id="rId3" Type="http://schemas.openxmlformats.org/officeDocument/2006/relationships/tags" Target="../tags/tag338.xml"/><Relationship Id="rId2" Type="http://schemas.openxmlformats.org/officeDocument/2006/relationships/tags" Target="../tags/tag337.xml"/><Relationship Id="rId1" Type="http://schemas.openxmlformats.org/officeDocument/2006/relationships/tags" Target="../tags/tag33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3.xml"/><Relationship Id="rId3" Type="http://schemas.openxmlformats.org/officeDocument/2006/relationships/tags" Target="../tags/tag341.xml"/><Relationship Id="rId2" Type="http://schemas.openxmlformats.org/officeDocument/2006/relationships/tags" Target="../tags/tag340.xml"/><Relationship Id="rId1" Type="http://schemas.openxmlformats.org/officeDocument/2006/relationships/tags" Target="../tags/tag339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43.xml"/><Relationship Id="rId3" Type="http://schemas.openxmlformats.org/officeDocument/2006/relationships/tags" Target="../tags/tag344.xml"/><Relationship Id="rId2" Type="http://schemas.openxmlformats.org/officeDocument/2006/relationships/tags" Target="../tags/tag343.xml"/><Relationship Id="rId1" Type="http://schemas.openxmlformats.org/officeDocument/2006/relationships/tags" Target="../tags/tag34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3.xml"/><Relationship Id="rId3" Type="http://schemas.openxmlformats.org/officeDocument/2006/relationships/tags" Target="../tags/tag347.xml"/><Relationship Id="rId2" Type="http://schemas.openxmlformats.org/officeDocument/2006/relationships/tags" Target="../tags/tag346.xml"/><Relationship Id="rId1" Type="http://schemas.openxmlformats.org/officeDocument/2006/relationships/tags" Target="../tags/tag34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3.xml"/><Relationship Id="rId3" Type="http://schemas.openxmlformats.org/officeDocument/2006/relationships/tags" Target="../tags/tag350.xml"/><Relationship Id="rId2" Type="http://schemas.openxmlformats.org/officeDocument/2006/relationships/tags" Target="../tags/tag349.xml"/><Relationship Id="rId1" Type="http://schemas.openxmlformats.org/officeDocument/2006/relationships/tags" Target="../tags/tag348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40.xml"/><Relationship Id="rId2" Type="http://schemas.openxmlformats.org/officeDocument/2006/relationships/tags" Target="../tags/tag352.xml"/><Relationship Id="rId1" Type="http://schemas.openxmlformats.org/officeDocument/2006/relationships/tags" Target="../tags/tag3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055110" y="829945"/>
            <a:ext cx="4081780" cy="1896745"/>
          </a:xfrm>
        </p:spPr>
        <p:txBody>
          <a:bodyPr/>
          <a:p>
            <a:pPr algn="ctr"/>
            <a:r>
              <a:rPr lang="zh-CN" altLang="en-US" dirty="0">
                <a:solidFill>
                  <a:schemeClr val="accent1"/>
                </a:solidFill>
                <a:sym typeface="Arial" panose="020B0604020202020204" pitchFamily="34" charset="0"/>
              </a:rPr>
              <a:t>职业规划</a:t>
            </a:r>
            <a:endParaRPr lang="zh-CN" altLang="en-US" dirty="0">
              <a:solidFill>
                <a:schemeClr val="accent1"/>
              </a:solidFill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80175" y="3418205"/>
            <a:ext cx="2566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汇报人：</a:t>
            </a:r>
            <a:r>
              <a:rPr lang="zh-CN" altLang="en-US"/>
              <a:t>孙然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0" y="0"/>
            <a:ext cx="12192635" cy="11087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5" name="文本框 224"/>
          <p:cNvSpPr txBox="1"/>
          <p:nvPr>
            <p:custDataLst>
              <p:tags r:id="rId2"/>
            </p:custDataLst>
          </p:nvPr>
        </p:nvSpPr>
        <p:spPr>
          <a:xfrm>
            <a:off x="3410584" y="2862580"/>
            <a:ext cx="3240000" cy="96329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自我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认知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2" name="文本框 221"/>
          <p:cNvSpPr txBox="1"/>
          <p:nvPr>
            <p:custDataLst>
              <p:tags r:id="rId3"/>
            </p:custDataLst>
          </p:nvPr>
        </p:nvSpPr>
        <p:spPr>
          <a:xfrm>
            <a:off x="3414085" y="1952083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</a:t>
            </a:r>
            <a:endParaRPr lang="en-US" altLang="zh-CN" sz="4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4"/>
            </p:custDataLst>
          </p:nvPr>
        </p:nvCxnSpPr>
        <p:spPr>
          <a:xfrm rot="10800000">
            <a:off x="3537910" y="2702653"/>
            <a:ext cx="1080135" cy="6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>
            <p:custDataLst>
              <p:tags r:id="rId5"/>
            </p:custDataLst>
          </p:nvPr>
        </p:nvSpPr>
        <p:spPr>
          <a:xfrm>
            <a:off x="3411854" y="4941570"/>
            <a:ext cx="3240000" cy="9969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学习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工作回顾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8" name="文本框 117"/>
          <p:cNvSpPr txBox="1"/>
          <p:nvPr>
            <p:custDataLst>
              <p:tags r:id="rId6"/>
            </p:custDataLst>
          </p:nvPr>
        </p:nvSpPr>
        <p:spPr>
          <a:xfrm>
            <a:off x="3421705" y="4040971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02</a:t>
            </a:r>
            <a:endParaRPr lang="en-US" altLang="zh-CN" sz="4400" b="1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19" name="直接连接符 118"/>
          <p:cNvCxnSpPr/>
          <p:nvPr>
            <p:custDataLst>
              <p:tags r:id="rId7"/>
            </p:custDataLst>
          </p:nvPr>
        </p:nvCxnSpPr>
        <p:spPr>
          <a:xfrm rot="10800000">
            <a:off x="3545530" y="4784556"/>
            <a:ext cx="1080135" cy="6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本框 124"/>
          <p:cNvSpPr txBox="1"/>
          <p:nvPr>
            <p:custDataLst>
              <p:tags r:id="rId8"/>
            </p:custDataLst>
          </p:nvPr>
        </p:nvSpPr>
        <p:spPr>
          <a:xfrm>
            <a:off x="7539354" y="2862580"/>
            <a:ext cx="3240000" cy="96329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学年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规划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6" name="文本框 125"/>
          <p:cNvSpPr txBox="1"/>
          <p:nvPr>
            <p:custDataLst>
              <p:tags r:id="rId9"/>
            </p:custDataLst>
          </p:nvPr>
        </p:nvSpPr>
        <p:spPr>
          <a:xfrm>
            <a:off x="7542855" y="1961608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03</a:t>
            </a:r>
            <a:endParaRPr lang="en-US" altLang="zh-CN" sz="4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27" name="直接连接符 126"/>
          <p:cNvCxnSpPr/>
          <p:nvPr>
            <p:custDataLst>
              <p:tags r:id="rId10"/>
            </p:custDataLst>
          </p:nvPr>
        </p:nvCxnSpPr>
        <p:spPr>
          <a:xfrm rot="10800000">
            <a:off x="7666680" y="2702653"/>
            <a:ext cx="1080135" cy="6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文本框 128"/>
          <p:cNvSpPr txBox="1"/>
          <p:nvPr>
            <p:custDataLst>
              <p:tags r:id="rId11"/>
            </p:custDataLst>
          </p:nvPr>
        </p:nvSpPr>
        <p:spPr>
          <a:xfrm>
            <a:off x="7540624" y="4934585"/>
            <a:ext cx="3240000" cy="9969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困惑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0" name="文本框 129"/>
          <p:cNvSpPr txBox="1"/>
          <p:nvPr>
            <p:custDataLst>
              <p:tags r:id="rId12"/>
            </p:custDataLst>
          </p:nvPr>
        </p:nvSpPr>
        <p:spPr>
          <a:xfrm>
            <a:off x="7550475" y="4033986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04</a:t>
            </a:r>
            <a:endParaRPr lang="en-US" altLang="zh-CN" sz="4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31" name="直接连接符 130"/>
          <p:cNvCxnSpPr/>
          <p:nvPr>
            <p:custDataLst>
              <p:tags r:id="rId13"/>
            </p:custDataLst>
          </p:nvPr>
        </p:nvCxnSpPr>
        <p:spPr>
          <a:xfrm rot="10800000">
            <a:off x="7674300" y="4784556"/>
            <a:ext cx="1080135" cy="6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>
            <p:custDataLst>
              <p:tags r:id="rId14"/>
            </p:custDataLst>
          </p:nvPr>
        </p:nvSpPr>
        <p:spPr>
          <a:xfrm>
            <a:off x="755650" y="696595"/>
            <a:ext cx="1880235" cy="695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pPr algn="ctr"/>
            <a:r>
              <a:rPr lang="zh-CN" altLang="en-US" sz="3200" b="1" spc="800" dirty="0">
                <a:ln>
                  <a:noFill/>
                </a:ln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目录</a:t>
            </a:r>
            <a:endParaRPr lang="zh-CN" altLang="en-US" sz="3200" b="1" spc="800" dirty="0">
              <a:ln>
                <a:noFill/>
              </a:ln>
              <a:solidFill>
                <a:schemeClr val="bg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</p:spTree>
    <p:custDataLst>
      <p:tags r:id="rId1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1056640" y="1652270"/>
            <a:ext cx="9567545" cy="4093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）个性认知：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优势：耐心；亲切；客观；专注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劣势：不够细心；做事不果断，易优柔寡断；不注重表达，缺乏优秀的口才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（2）年龄：2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周岁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优势：相对年轻，学习能力强，记忆力好，执行力强，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公平客观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劣势：缺乏教学经验，心态不够平和，眼界不够开阔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一、自我认知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1056640" y="1652270"/>
            <a:ext cx="9567545" cy="40932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）教育背景：安徽师范大学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优势：有</a:t>
            </a:r>
            <a:r>
              <a:rPr lang="zh-CN" altLang="en-US">
                <a:sym typeface="+mn-ea"/>
              </a:rPr>
              <a:t>相对专业的规范训练，有在高中进行了三个月的教育实习和班主任实习。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劣势：学历待提升，</a:t>
            </a:r>
            <a:r>
              <a:rPr lang="zh-CN" altLang="en-US">
                <a:sym typeface="+mn-ea"/>
              </a:rPr>
              <a:t>加强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学科知识和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教学教研能力。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）工作经历：合肥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工作一年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优势：</a:t>
            </a:r>
            <a:r>
              <a:rPr lang="en-US" altLang="zh-CN" dirty="0">
                <a:sym typeface="Arial" panose="020B0604020202020204" pitchFamily="34" charset="0"/>
              </a:rPr>
              <a:t>熟悉教学常</a:t>
            </a:r>
            <a:r>
              <a:rPr lang="zh-CN" altLang="en-US" dirty="0">
                <a:sym typeface="Arial" panose="020B0604020202020204" pitchFamily="34" charset="0"/>
              </a:rPr>
              <a:t>规，</a:t>
            </a:r>
            <a:r>
              <a:rPr lang="en-US" altLang="zh-CN" dirty="0">
                <a:sym typeface="Arial" panose="020B0604020202020204" pitchFamily="34" charset="0"/>
              </a:rPr>
              <a:t>包括备课、组织教学、作业布置、信息反馈、教学评价等</a:t>
            </a:r>
            <a:r>
              <a:rPr lang="zh-CN" altLang="en-US" dirty="0">
                <a:sym typeface="Arial" panose="020B0604020202020204" pitchFamily="34" charset="0"/>
              </a:rPr>
              <a:t>。</a:t>
            </a:r>
            <a:endParaRPr lang="zh-CN" altLang="en-US" dirty="0">
              <a:sym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劣势：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学情不同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sym typeface="Arial" panose="020B0604020202020204" pitchFamily="34" charset="0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二、学习工作</a:t>
            </a:r>
            <a:r>
              <a:rPr lang="zh-CN" altLang="en-US"/>
              <a:t>回顾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86740" y="1764030"/>
            <a:ext cx="11014075" cy="4093210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适应期：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1.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适应学校的生活和工作。（认识新同事、新同学；熟悉学校的各项规定和章程；积极完成自己的教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学任务，不拖后腿）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2.</a:t>
            </a:r>
            <a:r>
              <a:rPr lang="zh-CN" altLang="en-US">
                <a:sym typeface="+mn-ea"/>
              </a:rPr>
              <a:t>认真对待各项教师培训，迅速成长。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           3.</a:t>
            </a:r>
            <a:r>
              <a:rPr lang="zh-CN" altLang="en-US">
                <a:sym typeface="+mn-ea"/>
              </a:rPr>
              <a:t>熟悉教材、分析学情，选择合适的教学方法。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4.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完成教学工作、提升教学成绩。（备课、听课、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反思）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三、学年</a:t>
            </a:r>
            <a:r>
              <a:rPr lang="zh-CN" altLang="en-US"/>
              <a:t>规划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86740" y="1764030"/>
            <a:ext cx="11014075" cy="4093210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稳定期：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1.</a:t>
            </a:r>
            <a:r>
              <a:rPr lang="en-US" altLang="zh-CN" dirty="0">
                <a:sym typeface="Arial" panose="020B0604020202020204" pitchFamily="34" charset="0"/>
              </a:rPr>
              <a:t>掌握教学基本功</a:t>
            </a:r>
            <a:r>
              <a:rPr lang="zh-CN" altLang="en-US" dirty="0">
                <a:sym typeface="Arial" panose="020B0604020202020204" pitchFamily="34" charset="0"/>
              </a:rPr>
              <a:t>，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努力提升教师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技能。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           2.</a:t>
            </a:r>
            <a:r>
              <a:rPr lang="en-US" altLang="zh-CN" dirty="0">
                <a:sym typeface="Arial" panose="020B0604020202020204" pitchFamily="34" charset="0"/>
              </a:rPr>
              <a:t>自主学习、提高素质：充分利用学校这一资源宝库。在交流方面，力争多听课，不错过每一次集体备课与研讨，在学习方面，以图书馆资料室为依托，加强学习，不断充实自己。</a:t>
            </a:r>
            <a:endParaRPr lang="en-US" altLang="zh-CN" dirty="0">
              <a:sym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dirty="0">
                <a:sym typeface="Arial" panose="020B0604020202020204" pitchFamily="34" charset="0"/>
              </a:rPr>
              <a:t>            3.</a:t>
            </a:r>
            <a:r>
              <a:rPr lang="en-US" altLang="zh-CN">
                <a:sym typeface="+mn-ea"/>
              </a:rPr>
              <a:t>逐步探索自己的教学风格</a:t>
            </a:r>
            <a:r>
              <a:rPr lang="zh-CN" altLang="en-US">
                <a:sym typeface="+mn-ea"/>
              </a:rPr>
              <a:t>。（</a:t>
            </a:r>
            <a:r>
              <a:rPr lang="en-US" altLang="zh-CN">
                <a:sym typeface="+mn-ea"/>
              </a:rPr>
              <a:t>尝试去发现、总结自己上课的风格和套路，可以自我反思，也可以寻求同事的帮助，找出来值得坚持下去的特点，摒弃或改进不太合适的方式方法，以求进一步的提高。</a:t>
            </a:r>
            <a:r>
              <a:rPr lang="zh-CN" altLang="en-US">
                <a:sym typeface="+mn-ea"/>
              </a:rPr>
              <a:t>）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sym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         4.</a:t>
            </a:r>
            <a:r>
              <a:rPr lang="zh-CN" altLang="en-US">
                <a:sym typeface="+mn-ea"/>
              </a:rPr>
              <a:t>积累教学案例，每次课后要及时反思，评估自己的教学能力。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5.</a:t>
            </a:r>
            <a:r>
              <a:rPr lang="zh-CN" altLang="en-US">
                <a:sym typeface="+mn-ea"/>
              </a:rPr>
              <a:t>利用课余时间阅读教育教学理论的经典著作，利用前人的宝贵经验充实自己。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三、学年</a:t>
            </a:r>
            <a:r>
              <a:rPr lang="zh-CN" altLang="en-US"/>
              <a:t>规划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586740" y="1764030"/>
            <a:ext cx="11014075" cy="4093210"/>
          </a:xfrm>
        </p:spPr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关于教师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人设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”——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如何做到宽严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有度？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关于学生的发展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</a:rPr>
              <a:t>——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如何对班级不同层次的学生做到因材施教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呢？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四、</a:t>
            </a:r>
            <a:r>
              <a:rPr lang="zh-CN" altLang="en-US"/>
              <a:t>困惑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11605" y="2356485"/>
            <a:ext cx="7512050" cy="1607185"/>
          </a:xfrm>
        </p:spPr>
        <p:txBody>
          <a:bodyPr/>
          <a:lstStyle/>
          <a:p>
            <a:r>
              <a:rPr sz="6600"/>
              <a:t>理想：温柔而坚定</a:t>
            </a:r>
            <a:endParaRPr sz="66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14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5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6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27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28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29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1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31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6915_4*i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" val="1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32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6915_4*l_h_f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" val="13"/>
  <p:tag name="KSO_WM_UNIT_TEXT_FILL_TYPE" val="1"/>
  <p:tag name="KSO_WM_UNIT_USESOURCEFORMAT_APPLY" val="1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6915_4*l_h_i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6915_4*l_h_i*1_1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32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6915_4*l_h_f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" val="13"/>
  <p:tag name="KSO_WM_UNIT_TEXT_FILL_TYPE" val="1"/>
  <p:tag name="KSO_WM_UNIT_USESOURCEFORMAT_APPLY" val="1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6915_4*l_h_i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6915_4*l_h_i*1_2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328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6915_4*l_h_f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" val="13"/>
  <p:tag name="KSO_WM_UNIT_TEXT_FILL_TYPE" val="1"/>
  <p:tag name="KSO_WM_UNIT_USESOURCEFORMAT_APPLY" val="1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6915_4*l_h_i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6915_4*l_h_i*1_3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331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6915_4*l_h_f*1_4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" val="13"/>
  <p:tag name="KSO_WM_UNIT_TEXT_FILL_TYPE" val="1"/>
  <p:tag name="KSO_WM_UNIT_USESOURCEFORMAT_APPLY" val="1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6915_4*l_h_i*1_4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custom20206915_4*l_h_i*1_4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334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6915_4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335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SLIDE_LAYOUT" val="a_l"/>
  <p:tag name="KSO_WM_SLIDE_LAYOUT_CNT" val="1_1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f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SUBTYPE" val="a"/>
  <p:tag name="KSO_WM_UNIT_NOCLEAR" val="0"/>
  <p:tag name="KSO_WM_UNIT_VALUE" val="216"/>
  <p:tag name="KSO_WM_UNIT_TYPE" val="f"/>
  <p:tag name="KSO_WM_UNIT_INDEX" val="1"/>
  <p:tag name="KSO_WM_UNIT_PRESET_TEXT" val="点击此处添加正文，文字是您思炼，为了演示发布的良好效果，请言简意赅的阐述您的观点。点击此处添加正文，文字是您思想的提炼，请言简意赅的阐述您的观点。点击此处添加正文，文字是您思炼，为了演示发布的良好效果，请言简意赅的阐述您的观点。点击此处添加正文，文字是您思想的提炼，请言简意赅的阐述您的观点。"/>
</p:tagLst>
</file>

<file path=ppt/tags/tag3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0"/>
  <p:tag name="KSO_WM_UNIT_TYPE" val="a"/>
  <p:tag name="KSO_WM_UNIT_INDEX" val="1"/>
  <p:tag name="KSO_WM_UNIT_PRESET_TEXT" val="单击此处添加标题"/>
</p:tagLst>
</file>

<file path=ppt/tags/tag338.xml><?xml version="1.0" encoding="utf-8"?>
<p:tagLst xmlns:p="http://schemas.openxmlformats.org/presentationml/2006/main">
  <p:tag name="KSO_WM_SLIDE_ID" val="custom20206915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6915"/>
  <p:tag name="KSO_WM_SLIDE_TYPE" val="text"/>
  <p:tag name="KSO_WM_SLIDE_SUBTYPE" val="picTxt"/>
  <p:tag name="KSO_WM_SLIDE_SIZE" val="829*400"/>
  <p:tag name="KSO_WM_SLIDE_POSITION" val="45*60"/>
  <p:tag name="KSO_WM_SLIDE_LAYOUT" val="a_d_f"/>
  <p:tag name="KSO_WM_SLIDE_LAYOUT_CNT" val="1_1_1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f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SUBTYPE" val="a"/>
  <p:tag name="KSO_WM_UNIT_NOCLEAR" val="0"/>
  <p:tag name="KSO_WM_UNIT_VALUE" val="216"/>
  <p:tag name="KSO_WM_UNIT_TYPE" val="f"/>
  <p:tag name="KSO_WM_UNIT_INDEX" val="1"/>
  <p:tag name="KSO_WM_UNIT_PRESET_TEXT" val="点击此处添加正文，文字是您思炼，为了演示发布的良好效果，请言简意赅的阐述您的观点。点击此处添加正文，文字是您思想的提炼，请言简意赅的阐述您的观点。点击此处添加正文，文字是您思炼，为了演示发布的良好效果，请言简意赅的阐述您的观点。点击此处添加正文，文字是您思想的提炼，请言简意赅的阐述您的观点。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0"/>
  <p:tag name="KSO_WM_UNIT_TYPE" val="a"/>
  <p:tag name="KSO_WM_UNIT_INDEX" val="1"/>
  <p:tag name="KSO_WM_UNIT_PRESET_TEXT" val="单击此处添加标题"/>
</p:tagLst>
</file>

<file path=ppt/tags/tag341.xml><?xml version="1.0" encoding="utf-8"?>
<p:tagLst xmlns:p="http://schemas.openxmlformats.org/presentationml/2006/main">
  <p:tag name="KSO_WM_SLIDE_ID" val="custom20206915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6915"/>
  <p:tag name="KSO_WM_SLIDE_TYPE" val="text"/>
  <p:tag name="KSO_WM_SLIDE_SUBTYPE" val="picTxt"/>
  <p:tag name="KSO_WM_SLIDE_SIZE" val="829*400"/>
  <p:tag name="KSO_WM_SLIDE_POSITION" val="45*60"/>
  <p:tag name="KSO_WM_SLIDE_LAYOUT" val="a_d_f"/>
  <p:tag name="KSO_WM_SLIDE_LAYOUT_CNT" val="1_1_1"/>
</p:tagLst>
</file>

<file path=ppt/tags/tag3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f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SUBTYPE" val="a"/>
  <p:tag name="KSO_WM_UNIT_NOCLEAR" val="0"/>
  <p:tag name="KSO_WM_UNIT_VALUE" val="216"/>
  <p:tag name="KSO_WM_UNIT_TYPE" val="f"/>
  <p:tag name="KSO_WM_UNIT_INDEX" val="1"/>
  <p:tag name="KSO_WM_UNIT_PRESET_TEXT" val="点击此处添加正文，文字是您思炼，为了演示发布的良好效果，请言简意赅的阐述您的观点。点击此处添加正文，文字是您思想的提炼，请言简意赅的阐述您的观点。点击此处添加正文，文字是您思炼，为了演示发布的良好效果，请言简意赅的阐述您的观点。点击此处添加正文，文字是您思想的提炼，请言简意赅的阐述您的观点。"/>
</p:tagLst>
</file>

<file path=ppt/tags/tag3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0"/>
  <p:tag name="KSO_WM_UNIT_TYPE" val="a"/>
  <p:tag name="KSO_WM_UNIT_INDEX" val="1"/>
  <p:tag name="KSO_WM_UNIT_PRESET_TEXT" val="单击此处添加标题"/>
</p:tagLst>
</file>

<file path=ppt/tags/tag344.xml><?xml version="1.0" encoding="utf-8"?>
<p:tagLst xmlns:p="http://schemas.openxmlformats.org/presentationml/2006/main">
  <p:tag name="KSO_WM_SLIDE_ID" val="custom20206915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6915"/>
  <p:tag name="KSO_WM_SLIDE_TYPE" val="text"/>
  <p:tag name="KSO_WM_SLIDE_SUBTYPE" val="picTxt"/>
  <p:tag name="KSO_WM_SLIDE_SIZE" val="829*400"/>
  <p:tag name="KSO_WM_SLIDE_POSITION" val="45*60"/>
  <p:tag name="KSO_WM_SLIDE_LAYOUT" val="a_d_f"/>
  <p:tag name="KSO_WM_SLIDE_LAYOUT_CNT" val="1_1_1"/>
</p:tagLst>
</file>

<file path=ppt/tags/tag3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f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SUBTYPE" val="a"/>
  <p:tag name="KSO_WM_UNIT_NOCLEAR" val="0"/>
  <p:tag name="KSO_WM_UNIT_VALUE" val="216"/>
  <p:tag name="KSO_WM_UNIT_TYPE" val="f"/>
  <p:tag name="KSO_WM_UNIT_INDEX" val="1"/>
  <p:tag name="KSO_WM_UNIT_PRESET_TEXT" val="点击此处添加正文，文字是您思炼，为了演示发布的良好效果，请言简意赅的阐述您的观点。点击此处添加正文，文字是您思想的提炼，请言简意赅的阐述您的观点。点击此处添加正文，文字是您思炼，为了演示发布的良好效果，请言简意赅的阐述您的观点。点击此处添加正文，文字是您思想的提炼，请言简意赅的阐述您的观点。"/>
</p:tagLst>
</file>

<file path=ppt/tags/tag3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0"/>
  <p:tag name="KSO_WM_UNIT_TYPE" val="a"/>
  <p:tag name="KSO_WM_UNIT_INDEX" val="1"/>
  <p:tag name="KSO_WM_UNIT_PRESET_TEXT" val="单击此处添加标题"/>
</p:tagLst>
</file>

<file path=ppt/tags/tag347.xml><?xml version="1.0" encoding="utf-8"?>
<p:tagLst xmlns:p="http://schemas.openxmlformats.org/presentationml/2006/main">
  <p:tag name="KSO_WM_SLIDE_ID" val="custom20206915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6915"/>
  <p:tag name="KSO_WM_SLIDE_TYPE" val="text"/>
  <p:tag name="KSO_WM_SLIDE_SUBTYPE" val="picTxt"/>
  <p:tag name="KSO_WM_SLIDE_SIZE" val="829*400"/>
  <p:tag name="KSO_WM_SLIDE_POSITION" val="45*60"/>
  <p:tag name="KSO_WM_SLIDE_LAYOUT" val="a_d_f"/>
  <p:tag name="KSO_WM_SLIDE_LAYOUT_CNT" val="1_1_1"/>
</p:tagLst>
</file>

<file path=ppt/tags/tag3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f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SUBTYPE" val="a"/>
  <p:tag name="KSO_WM_UNIT_NOCLEAR" val="0"/>
  <p:tag name="KSO_WM_UNIT_VALUE" val="216"/>
  <p:tag name="KSO_WM_UNIT_TYPE" val="f"/>
  <p:tag name="KSO_WM_UNIT_INDEX" val="1"/>
  <p:tag name="KSO_WM_UNIT_PRESET_TEXT" val="点击此处添加正文，文字是您思炼，为了演示发布的良好效果，请言简意赅的阐述您的观点。点击此处添加正文，文字是您思想的提炼，请言简意赅的阐述您的观点。点击此处添加正文，文字是您思炼，为了演示发布的良好效果，请言简意赅的阐述您的观点。点击此处添加正文，文字是您思想的提炼，请言简意赅的阐述您的观点。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0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0"/>
  <p:tag name="KSO_WM_UNIT_VALUE" val="10"/>
  <p:tag name="KSO_WM_UNIT_TYPE" val="a"/>
  <p:tag name="KSO_WM_UNIT_INDEX" val="1"/>
  <p:tag name="KSO_WM_UNIT_PRESET_TEXT" val="单击此处添加标题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0.xml><?xml version="1.0" encoding="utf-8"?>
<p:tagLst xmlns:p="http://schemas.openxmlformats.org/presentationml/2006/main">
  <p:tag name="KSO_WM_SLIDE_ID" val="custom20206915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6915"/>
  <p:tag name="KSO_WM_SLIDE_TYPE" val="text"/>
  <p:tag name="KSO_WM_SLIDE_SUBTYPE" val="picTxt"/>
  <p:tag name="KSO_WM_SLIDE_SIZE" val="829*400"/>
  <p:tag name="KSO_WM_SLIDE_POSITION" val="45*60"/>
  <p:tag name="KSO_WM_SLIDE_LAYOUT" val="a_d_f"/>
  <p:tag name="KSO_WM_SLIDE_LAYOUT_CNT" val="1_1_1"/>
</p:tagLst>
</file>

<file path=ppt/tags/tag3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5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1"/>
  <p:tag name="KSO_WM_UNIT_TYPE" val="a"/>
  <p:tag name="KSO_WM_UNIT_INDEX" val="1"/>
  <p:tag name="KSO_WM_UNIT_PRESET_TEXT" val="THANKS"/>
</p:tagLst>
</file>

<file path=ppt/tags/tag352.xml><?xml version="1.0" encoding="utf-8"?>
<p:tagLst xmlns:p="http://schemas.openxmlformats.org/presentationml/2006/main">
  <p:tag name="KSO_WM_SLIDE_ID" val="custom20206915_15"/>
  <p:tag name="KSO_WM_TEMPLATE_SUBCATEGORY" val="0"/>
  <p:tag name="KSO_WM_TEMPLATE_MASTER_TYPE" val="1"/>
  <p:tag name="KSO_WM_TEMPLATE_COLOR_TYPE" val="1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6915"/>
  <p:tag name="KSO_WM_SLIDE_TYPE" val="endPage"/>
  <p:tag name="KSO_WM_SLIDE_SUBTYPE" val="pureTxt"/>
  <p:tag name="KSO_WM_SLIDE_LAYOUT" val="a"/>
  <p:tag name="KSO_WM_SLIDE_LAYOUT_CNT" val="1"/>
</p:tagLst>
</file>

<file path=ppt/tags/tag353.xml><?xml version="1.0" encoding="utf-8"?>
<p:tagLst xmlns:p="http://schemas.openxmlformats.org/presentationml/2006/main">
  <p:tag name="COMMONDATA" val="eyJoZGlkIjoiMDI2NzU5NDMzYjczY2U4MTdmMDc0NjU5MzU3YjY2Y2IifQ==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SM 预置配色-浅色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SM 预置配色-浅色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859</Words>
  <Application>WPS 演示</Application>
  <PresentationFormat>宽屏</PresentationFormat>
  <Paragraphs>68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1_Office 主题​​</vt:lpstr>
      <vt:lpstr>2_Office 主题​​</vt:lpstr>
      <vt:lpstr>职业规划</vt:lpstr>
      <vt:lpstr>PowerPoint 演示文稿</vt:lpstr>
      <vt:lpstr>一、自我认知</vt:lpstr>
      <vt:lpstr>二、学习工作回顾</vt:lpstr>
      <vt:lpstr>三、学年规划</vt:lpstr>
      <vt:lpstr>三、学年规划</vt:lpstr>
      <vt:lpstr>三、学年规划</vt:lpstr>
      <vt:lpstr>理想：温柔而坚定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qzuser</cp:lastModifiedBy>
  <cp:revision>174</cp:revision>
  <dcterms:created xsi:type="dcterms:W3CDTF">2019-06-19T02:08:00Z</dcterms:created>
  <dcterms:modified xsi:type="dcterms:W3CDTF">2022-08-27T12:50:04Z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4FE518DEE0D94E0F8A663CD09492A8A9</vt:lpwstr>
  </property>
</Properties>
</file>